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15"/>
  </p:notesMasterIdLst>
  <p:sldIdLst>
    <p:sldId id="256" r:id="rId3"/>
    <p:sldId id="398" r:id="rId4"/>
    <p:sldId id="400" r:id="rId5"/>
    <p:sldId id="401" r:id="rId6"/>
    <p:sldId id="573" r:id="rId7"/>
    <p:sldId id="395" r:id="rId8"/>
    <p:sldId id="402" r:id="rId9"/>
    <p:sldId id="570" r:id="rId10"/>
    <p:sldId id="258" r:id="rId11"/>
    <p:sldId id="259" r:id="rId12"/>
    <p:sldId id="260" r:id="rId13"/>
    <p:sldId id="571" r:id="rId14"/>
  </p:sldIdLst>
  <p:sldSz cx="12192000" cy="6858000"/>
  <p:notesSz cx="6858000" cy="9144000"/>
  <p:custDataLst>
    <p:tags r:id="rId1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0000FF"/>
    <a:srgbClr val="FCD5B5"/>
    <a:srgbClr val="F8CBAD"/>
    <a:srgbClr val="00FF00"/>
    <a:srgbClr val="006600"/>
    <a:srgbClr val="FFFFCC"/>
    <a:srgbClr val="51B416"/>
    <a:srgbClr val="E6B9B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7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465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41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1700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68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334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092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168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7235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D4F72-9C88-4FAE-A79C-196FB240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469ED-473A-429E-90F2-7E5A28749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F0944-FEC0-46AA-8A2E-EF33322B6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70E95-FF94-4E61-A96A-52D49F4AB569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DE49C-F487-4EB8-8022-D2EEE8161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DA512-D606-4D53-8506-15107B86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541B-21F7-484C-BBCE-31F3E9E1D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633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9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40.xml"/><Relationship Id="rId34" Type="http://schemas.openxmlformats.org/officeDocument/2006/relationships/slideLayout" Target="../slideLayouts/slideLayout53.xml"/><Relationship Id="rId42" Type="http://schemas.openxmlformats.org/officeDocument/2006/relationships/slideLayout" Target="../slideLayouts/slideLayout61.xml"/><Relationship Id="rId47" Type="http://schemas.openxmlformats.org/officeDocument/2006/relationships/slideLayout" Target="../slideLayouts/slideLayout66.xml"/><Relationship Id="rId50" Type="http://schemas.openxmlformats.org/officeDocument/2006/relationships/slideLayout" Target="../slideLayouts/slideLayout69.xml"/><Relationship Id="rId55" Type="http://schemas.openxmlformats.org/officeDocument/2006/relationships/slideLayout" Target="../slideLayouts/slideLayout74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52.xml"/><Relationship Id="rId38" Type="http://schemas.openxmlformats.org/officeDocument/2006/relationships/slideLayout" Target="../slideLayouts/slideLayout57.xml"/><Relationship Id="rId46" Type="http://schemas.openxmlformats.org/officeDocument/2006/relationships/slideLayout" Target="../slideLayouts/slideLayout65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8.xml"/><Relationship Id="rId41" Type="http://schemas.openxmlformats.org/officeDocument/2006/relationships/slideLayout" Target="../slideLayouts/slideLayout60.xml"/><Relationship Id="rId54" Type="http://schemas.openxmlformats.org/officeDocument/2006/relationships/slideLayout" Target="../slideLayouts/slideLayout73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51.xml"/><Relationship Id="rId37" Type="http://schemas.openxmlformats.org/officeDocument/2006/relationships/slideLayout" Target="../slideLayouts/slideLayout56.xml"/><Relationship Id="rId40" Type="http://schemas.openxmlformats.org/officeDocument/2006/relationships/slideLayout" Target="../slideLayouts/slideLayout59.xml"/><Relationship Id="rId45" Type="http://schemas.openxmlformats.org/officeDocument/2006/relationships/slideLayout" Target="../slideLayouts/slideLayout64.xml"/><Relationship Id="rId53" Type="http://schemas.openxmlformats.org/officeDocument/2006/relationships/slideLayout" Target="../slideLayouts/slideLayout72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36" Type="http://schemas.openxmlformats.org/officeDocument/2006/relationships/slideLayout" Target="../slideLayouts/slideLayout55.xml"/><Relationship Id="rId49" Type="http://schemas.openxmlformats.org/officeDocument/2006/relationships/slideLayout" Target="../slideLayouts/slideLayout68.xml"/><Relationship Id="rId57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31" Type="http://schemas.openxmlformats.org/officeDocument/2006/relationships/slideLayout" Target="../slideLayouts/slideLayout50.xml"/><Relationship Id="rId44" Type="http://schemas.openxmlformats.org/officeDocument/2006/relationships/slideLayout" Target="../slideLayouts/slideLayout63.xml"/><Relationship Id="rId52" Type="http://schemas.openxmlformats.org/officeDocument/2006/relationships/slideLayout" Target="../slideLayouts/slideLayout71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Relationship Id="rId35" Type="http://schemas.openxmlformats.org/officeDocument/2006/relationships/slideLayout" Target="../slideLayouts/slideLayout54.xml"/><Relationship Id="rId43" Type="http://schemas.openxmlformats.org/officeDocument/2006/relationships/slideLayout" Target="../slideLayouts/slideLayout62.xml"/><Relationship Id="rId48" Type="http://schemas.openxmlformats.org/officeDocument/2006/relationships/slideLayout" Target="../slideLayouts/slideLayout67.xml"/><Relationship Id="rId56" Type="http://schemas.openxmlformats.org/officeDocument/2006/relationships/slideLayout" Target="../slideLayouts/slideLayout75.xml"/><Relationship Id="rId8" Type="http://schemas.openxmlformats.org/officeDocument/2006/relationships/slideLayout" Target="../slideLayouts/slideLayout27.xml"/><Relationship Id="rId51" Type="http://schemas.openxmlformats.org/officeDocument/2006/relationships/slideLayout" Target="../slideLayouts/slideLayout70.xml"/><Relationship Id="rId3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A9B5E7CF-AD64-4898-9968-4AA3B005E33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53" r:id="rId2"/>
    <p:sldLayoutId id="2147483752" r:id="rId3"/>
    <p:sldLayoutId id="2147483751" r:id="rId4"/>
    <p:sldLayoutId id="2147483750" r:id="rId5"/>
    <p:sldLayoutId id="2147483749" r:id="rId6"/>
    <p:sldLayoutId id="2147483748" r:id="rId7"/>
    <p:sldLayoutId id="2147483652" r:id="rId8"/>
    <p:sldLayoutId id="2147483653" r:id="rId9"/>
    <p:sldLayoutId id="2147483654" r:id="rId10"/>
    <p:sldLayoutId id="2147483655" r:id="rId11"/>
    <p:sldLayoutId id="2147483754" r:id="rId12"/>
    <p:sldLayoutId id="2147483737" r:id="rId13"/>
    <p:sldLayoutId id="2147483733" r:id="rId14"/>
    <p:sldLayoutId id="2147483657" r:id="rId15"/>
    <p:sldLayoutId id="2147483658" r:id="rId16"/>
    <p:sldLayoutId id="2147483659" r:id="rId17"/>
    <p:sldLayoutId id="2147483660" r:id="rId18"/>
    <p:sldLayoutId id="2147483661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DE3304B3-A7F3-4C0F-BA12-0741E55BA2A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44" r:id="rId2"/>
    <p:sldLayoutId id="2147483743" r:id="rId3"/>
    <p:sldLayoutId id="2147483742" r:id="rId4"/>
    <p:sldLayoutId id="2147483741" r:id="rId5"/>
    <p:sldLayoutId id="2147483740" r:id="rId6"/>
    <p:sldLayoutId id="2147483739" r:id="rId7"/>
    <p:sldLayoutId id="2147483738" r:id="rId8"/>
    <p:sldLayoutId id="2147483736" r:id="rId9"/>
    <p:sldLayoutId id="2147483735" r:id="rId10"/>
    <p:sldLayoutId id="2147483734" r:id="rId11"/>
    <p:sldLayoutId id="2147483732" r:id="rId12"/>
    <p:sldLayoutId id="2147483731" r:id="rId13"/>
    <p:sldLayoutId id="2147483730" r:id="rId14"/>
    <p:sldLayoutId id="2147483729" r:id="rId15"/>
    <p:sldLayoutId id="2147483728" r:id="rId16"/>
    <p:sldLayoutId id="2147483727" r:id="rId17"/>
    <p:sldLayoutId id="2147483726" r:id="rId18"/>
    <p:sldLayoutId id="2147483725" r:id="rId19"/>
    <p:sldLayoutId id="2147483724" r:id="rId20"/>
    <p:sldLayoutId id="2147483723" r:id="rId21"/>
    <p:sldLayoutId id="2147483722" r:id="rId22"/>
    <p:sldLayoutId id="2147483721" r:id="rId23"/>
    <p:sldLayoutId id="2147483720" r:id="rId24"/>
    <p:sldLayoutId id="2147483719" r:id="rId25"/>
    <p:sldLayoutId id="2147483718" r:id="rId26"/>
    <p:sldLayoutId id="2147483717" r:id="rId27"/>
    <p:sldLayoutId id="2147483716" r:id="rId28"/>
    <p:sldLayoutId id="2147483715" r:id="rId29"/>
    <p:sldLayoutId id="2147483714" r:id="rId30"/>
    <p:sldLayoutId id="2147483713" r:id="rId31"/>
    <p:sldLayoutId id="2147483712" r:id="rId32"/>
    <p:sldLayoutId id="2147483711" r:id="rId33"/>
    <p:sldLayoutId id="2147483710" r:id="rId34"/>
    <p:sldLayoutId id="2147483709" r:id="rId35"/>
    <p:sldLayoutId id="2147483708" r:id="rId36"/>
    <p:sldLayoutId id="2147483707" r:id="rId37"/>
    <p:sldLayoutId id="2147483706" r:id="rId38"/>
    <p:sldLayoutId id="2147483705" r:id="rId39"/>
    <p:sldLayoutId id="2147483704" r:id="rId40"/>
    <p:sldLayoutId id="2147483703" r:id="rId41"/>
    <p:sldLayoutId id="2147483702" r:id="rId42"/>
    <p:sldLayoutId id="2147483701" r:id="rId43"/>
    <p:sldLayoutId id="2147483700" r:id="rId44"/>
    <p:sldLayoutId id="2147483699" r:id="rId45"/>
    <p:sldLayoutId id="2147483698" r:id="rId46"/>
    <p:sldLayoutId id="2147483697" r:id="rId47"/>
    <p:sldLayoutId id="2147483696" r:id="rId48"/>
    <p:sldLayoutId id="2147483667" r:id="rId49"/>
    <p:sldLayoutId id="2147483668" r:id="rId50"/>
    <p:sldLayoutId id="2147483669" r:id="rId51"/>
    <p:sldLayoutId id="2147483670" r:id="rId52"/>
    <p:sldLayoutId id="2147483671" r:id="rId53"/>
    <p:sldLayoutId id="2147483672" r:id="rId54"/>
    <p:sldLayoutId id="2147483673" r:id="rId55"/>
    <p:sldLayoutId id="2147483674" r:id="rId56"/>
    <p:sldLayoutId id="2147483755" r:id="rId5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7.wdp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1.png"/><Relationship Id="rId5" Type="http://schemas.openxmlformats.org/officeDocument/2006/relationships/slide" Target="slide9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7.wdp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1.png"/><Relationship Id="rId5" Type="http://schemas.openxmlformats.org/officeDocument/2006/relationships/slide" Target="slide9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7.wdp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1.png"/><Relationship Id="rId5" Type="http://schemas.openxmlformats.org/officeDocument/2006/relationships/slide" Target="slide9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7.png"/><Relationship Id="rId18" Type="http://schemas.microsoft.com/office/2007/relationships/hdphoto" Target="../media/hdphoto6.wdp"/><Relationship Id="rId3" Type="http://schemas.openxmlformats.org/officeDocument/2006/relationships/slideLayout" Target="../slideLayouts/slideLayout76.xml"/><Relationship Id="rId21" Type="http://schemas.microsoft.com/office/2007/relationships/hdphoto" Target="../media/hdphoto7.wdp"/><Relationship Id="rId7" Type="http://schemas.openxmlformats.org/officeDocument/2006/relationships/image" Target="../media/image14.png"/><Relationship Id="rId12" Type="http://schemas.openxmlformats.org/officeDocument/2006/relationships/slide" Target="slide12.xml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slide" Target="slide9.xml"/><Relationship Id="rId11" Type="http://schemas.microsoft.com/office/2007/relationships/hdphoto" Target="../media/hdphoto3.wdp"/><Relationship Id="rId5" Type="http://schemas.openxmlformats.org/officeDocument/2006/relationships/image" Target="../media/image13.jpg"/><Relationship Id="rId15" Type="http://schemas.openxmlformats.org/officeDocument/2006/relationships/image" Target="../media/image18.png"/><Relationship Id="rId10" Type="http://schemas.openxmlformats.org/officeDocument/2006/relationships/image" Target="../media/image16.png"/><Relationship Id="rId19" Type="http://schemas.openxmlformats.org/officeDocument/2006/relationships/image" Target="../media/image20.pn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microsoft.com/office/2007/relationships/hdphoto" Target="../media/hdphoto9.wdp"/><Relationship Id="rId18" Type="http://schemas.openxmlformats.org/officeDocument/2006/relationships/image" Target="../media/image21.png"/><Relationship Id="rId3" Type="http://schemas.openxmlformats.org/officeDocument/2006/relationships/slide" Target="slide7.xml"/><Relationship Id="rId7" Type="http://schemas.microsoft.com/office/2007/relationships/hdphoto" Target="../media/hdphoto3.wdp"/><Relationship Id="rId12" Type="http://schemas.openxmlformats.org/officeDocument/2006/relationships/image" Target="../media/image24.png"/><Relationship Id="rId17" Type="http://schemas.openxmlformats.org/officeDocument/2006/relationships/image" Target="../media/image26.gif"/><Relationship Id="rId2" Type="http://schemas.openxmlformats.org/officeDocument/2006/relationships/image" Target="../media/image22.jpg"/><Relationship Id="rId16" Type="http://schemas.microsoft.com/office/2007/relationships/hdphoto" Target="../media/hdphoto10.wdp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16.png"/><Relationship Id="rId11" Type="http://schemas.openxmlformats.org/officeDocument/2006/relationships/slide" Target="slide12.xml"/><Relationship Id="rId5" Type="http://schemas.microsoft.com/office/2007/relationships/hdphoto" Target="../media/hdphoto8.wdp"/><Relationship Id="rId15" Type="http://schemas.openxmlformats.org/officeDocument/2006/relationships/image" Target="../media/image25.png"/><Relationship Id="rId10" Type="http://schemas.microsoft.com/office/2007/relationships/hdphoto" Target="../media/hdphoto5.wdp"/><Relationship Id="rId19" Type="http://schemas.microsoft.com/office/2007/relationships/hdphoto" Target="../media/hdphoto7.wdp"/><Relationship Id="rId4" Type="http://schemas.openxmlformats.org/officeDocument/2006/relationships/image" Target="../media/image23.png"/><Relationship Id="rId9" Type="http://schemas.openxmlformats.org/officeDocument/2006/relationships/image" Target="../media/image18.png"/><Relationship Id="rId1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4146182" y="1330217"/>
            <a:ext cx="501459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b="1" i="0" u="none" strike="noStrike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30: </a:t>
            </a:r>
            <a:endParaRPr lang="en-US" sz="32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>
              <a:defRPr/>
            </a:pPr>
            <a:r>
              <a:rPr lang="en-US" sz="3200" b="1" spc="1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MI-LI-MÉT (TIÊT 1)</a:t>
            </a:r>
            <a:endParaRPr lang="en-US" sz="32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1 000 000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430000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2EB40A-1148-4170-A202-8B311779F03D}"/>
                </a:ext>
              </a:extLst>
            </p:cNvPr>
            <p:cNvSpPr txBox="1"/>
            <p:nvPr/>
          </p:nvSpPr>
          <p:spPr>
            <a:xfrm>
              <a:off x="6042623" y="1128493"/>
              <a:ext cx="33963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+mn-lt"/>
                </a:rPr>
                <a:t>1 km = ......m</a:t>
              </a:r>
              <a:endParaRPr lang="en-US" sz="4000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11450782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5B4BE7A-518D-4C6B-88DF-239207972761}"/>
                </a:ext>
              </a:extLst>
            </p:cNvPr>
            <p:cNvSpPr txBox="1"/>
            <p:nvPr/>
          </p:nvSpPr>
          <p:spPr>
            <a:xfrm>
              <a:off x="5911986" y="982582"/>
              <a:ext cx="42762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+mn-lt"/>
                </a:rPr>
                <a:t>20 cm = .... dm</a:t>
              </a:r>
              <a:r>
                <a:rPr lang="en-US" sz="4000" dirty="0">
                  <a:solidFill>
                    <a:schemeClr val="bg1"/>
                  </a:solidFill>
                  <a:latin typeface="+mn-lt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E2FAF0C-53FF-4C6B-88D9-6D3483BC7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4800599" y="152400"/>
            <a:ext cx="6246341" cy="2895600"/>
          </a:xfrm>
          <a:prstGeom prst="cloudCallout">
            <a:avLst>
              <a:gd name="adj1" fmla="val 8451"/>
              <a:gd name="adj2" fmla="val 83868"/>
            </a:avLst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noProof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7000 mm = ...... 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-6927" y="3733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133600" y="3962400"/>
            <a:ext cx="3219450" cy="1619250"/>
          </a:xfrm>
          <a:prstGeom prst="cloudCallout">
            <a:avLst>
              <a:gd name="adj1" fmla="val -63957"/>
              <a:gd name="adj2" fmla="val -1516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9857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69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>
            <a:extLst>
              <a:ext uri="{FF2B5EF4-FFF2-40B4-BE49-F238E27FC236}">
                <a16:creationId xmlns:a16="http://schemas.microsoft.com/office/drawing/2014/main" id="{99B08DFA-FF16-45D2-A1DA-7C9489426A6A}"/>
              </a:ext>
            </a:extLst>
          </p:cNvPr>
          <p:cNvGrpSpPr/>
          <p:nvPr/>
        </p:nvGrpSpPr>
        <p:grpSpPr>
          <a:xfrm>
            <a:off x="7440951" y="2651465"/>
            <a:ext cx="4104419" cy="1144082"/>
            <a:chOff x="168284" y="3638943"/>
            <a:chExt cx="4104419" cy="1144082"/>
          </a:xfrm>
          <a:solidFill>
            <a:srgbClr val="FFFF00"/>
          </a:solidFill>
        </p:grpSpPr>
        <p:sp>
          <p:nvSpPr>
            <p:cNvPr id="76" name="Speech Bubble: Oval 75">
              <a:extLst>
                <a:ext uri="{FF2B5EF4-FFF2-40B4-BE49-F238E27FC236}">
                  <a16:creationId xmlns:a16="http://schemas.microsoft.com/office/drawing/2014/main" id="{4C5966FB-89F9-4DE1-A24A-84585E96283C}"/>
                </a:ext>
              </a:extLst>
            </p:cNvPr>
            <p:cNvSpPr/>
            <p:nvPr/>
          </p:nvSpPr>
          <p:spPr>
            <a:xfrm>
              <a:off x="168284" y="3638943"/>
              <a:ext cx="4104419" cy="1144082"/>
            </a:xfrm>
            <a:prstGeom prst="wedgeEllipseCallout">
              <a:avLst>
                <a:gd name="adj1" fmla="val -58901"/>
                <a:gd name="adj2" fmla="val 46205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BA751E7-2B92-4DF2-871D-96196A4F97A3}"/>
                </a:ext>
              </a:extLst>
            </p:cNvPr>
            <p:cNvSpPr txBox="1"/>
            <p:nvPr/>
          </p:nvSpPr>
          <p:spPr>
            <a:xfrm>
              <a:off x="747383" y="3918596"/>
              <a:ext cx="2745281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</a:rPr>
                <a:t>dm, cm, km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2651EEC-DB93-457E-A032-AF4260B33E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17422" r="-1353" b="14049"/>
          <a:stretch/>
        </p:blipFill>
        <p:spPr>
          <a:xfrm>
            <a:off x="4812455" y="2092733"/>
            <a:ext cx="2127068" cy="2930769"/>
          </a:xfrm>
          <a:prstGeom prst="rect">
            <a:avLst/>
          </a:prstGeom>
        </p:spPr>
      </p:pic>
      <p:grpSp>
        <p:nvGrpSpPr>
          <p:cNvPr id="125" name="Group 124">
            <a:extLst>
              <a:ext uri="{FF2B5EF4-FFF2-40B4-BE49-F238E27FC236}">
                <a16:creationId xmlns:a16="http://schemas.microsoft.com/office/drawing/2014/main" id="{FA44B13E-409B-47B3-A2E5-7FB56B413D8A}"/>
              </a:ext>
            </a:extLst>
          </p:cNvPr>
          <p:cNvGrpSpPr/>
          <p:nvPr/>
        </p:nvGrpSpPr>
        <p:grpSpPr>
          <a:xfrm>
            <a:off x="217693" y="899545"/>
            <a:ext cx="6208040" cy="2031575"/>
            <a:chOff x="1141104" y="3761377"/>
            <a:chExt cx="4753803" cy="1326712"/>
          </a:xfrm>
          <a:solidFill>
            <a:srgbClr val="002060"/>
          </a:solidFill>
        </p:grpSpPr>
        <p:sp>
          <p:nvSpPr>
            <p:cNvPr id="123" name="Speech Bubble: Oval 122">
              <a:extLst>
                <a:ext uri="{FF2B5EF4-FFF2-40B4-BE49-F238E27FC236}">
                  <a16:creationId xmlns:a16="http://schemas.microsoft.com/office/drawing/2014/main" id="{32D50D07-5A72-490E-AF69-5E3392CFDB8F}"/>
                </a:ext>
              </a:extLst>
            </p:cNvPr>
            <p:cNvSpPr/>
            <p:nvPr/>
          </p:nvSpPr>
          <p:spPr>
            <a:xfrm>
              <a:off x="1141104" y="3761377"/>
              <a:ext cx="4104419" cy="1144082"/>
            </a:xfrm>
            <a:prstGeom prst="wedgeEllipseCallout">
              <a:avLst>
                <a:gd name="adj1" fmla="val 40162"/>
                <a:gd name="adj2" fmla="val 4077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401DA796-E6AE-4069-9EF3-5A2B66B8BA98}"/>
                </a:ext>
              </a:extLst>
            </p:cNvPr>
            <p:cNvSpPr txBox="1"/>
            <p:nvPr/>
          </p:nvSpPr>
          <p:spPr>
            <a:xfrm>
              <a:off x="1790488" y="3942433"/>
              <a:ext cx="4104419" cy="1145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  <a:effectLst/>
                  <a:latin typeface="#9Slide02 Noi dung dai" panose="02000000000000000000" pitchFamily="2" charset="0"/>
                  <a:ea typeface="#9Slide02 Noi dung dai" panose="02000000000000000000" pitchFamily="2" charset="0"/>
                  <a:cs typeface="Times New Roman" panose="02020603050405020304" pitchFamily="18" charset="0"/>
                </a:rPr>
                <a:t>Kể tên các đơn vị </a:t>
              </a:r>
            </a:p>
            <a:p>
              <a:r>
                <a:rPr lang="en-US" sz="3600">
                  <a:solidFill>
                    <a:schemeClr val="bg1"/>
                  </a:solidFill>
                  <a:effectLst/>
                  <a:latin typeface="#9Slide02 Noi dung dai" panose="02000000000000000000" pitchFamily="2" charset="0"/>
                  <a:ea typeface="#9Slide02 Noi dung dai" panose="02000000000000000000" pitchFamily="2" charset="0"/>
                  <a:cs typeface="Times New Roman" panose="02020603050405020304" pitchFamily="18" charset="0"/>
                </a:rPr>
                <a:t>đo độ dài đã học?</a:t>
              </a:r>
              <a:r>
                <a:rPr lang="en-US" sz="2800">
                  <a:solidFill>
                    <a:schemeClr val="bg1"/>
                  </a:solidFill>
                  <a:effectLst/>
                  <a:latin typeface="#9Slide02 Noi dung dai" panose="02000000000000000000" pitchFamily="2" charset="0"/>
                  <a:ea typeface="#9Slide02 Noi dung dai" panose="02000000000000000000" pitchFamily="2" charset="0"/>
                  <a:cs typeface="Times New Roman" panose="02020603050405020304" pitchFamily="18" charset="0"/>
                </a:rPr>
                <a:t> </a:t>
              </a:r>
            </a:p>
            <a:p>
              <a:endParaRPr lang="en-US" sz="3600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3504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4E8035A-AC1A-4AED-9190-C55DDB242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990599"/>
            <a:ext cx="3619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26A92DE-A2C2-457B-9244-32E5CD1389A8}"/>
              </a:ext>
            </a:extLst>
          </p:cNvPr>
          <p:cNvSpPr/>
          <p:nvPr/>
        </p:nvSpPr>
        <p:spPr>
          <a:xfrm>
            <a:off x="1238250" y="4057651"/>
            <a:ext cx="781050" cy="723900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6CC54D-1167-4F04-A3DC-EE0C731EE35C}"/>
              </a:ext>
            </a:extLst>
          </p:cNvPr>
          <p:cNvSpPr txBox="1"/>
          <p:nvPr/>
        </p:nvSpPr>
        <p:spPr>
          <a:xfrm>
            <a:off x="5029200" y="2272547"/>
            <a:ext cx="6305550" cy="17851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effectLst/>
                <a:latin typeface="#9Slide01 Noi dung ngan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Để do chiều dài các vật có kích thước nhỏ người ta dùng đơn vị </a:t>
            </a:r>
            <a:r>
              <a:rPr lang="en-US" sz="2800">
                <a:solidFill>
                  <a:srgbClr val="FF0000"/>
                </a:solidFill>
                <a:effectLst/>
                <a:latin typeface="#9Slide01 Noi dung ngan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mi-li-met</a:t>
            </a:r>
          </a:p>
          <a:p>
            <a:pPr algn="just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918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BEF6F8A4-B73C-4D6E-96EE-50AF3A21507B}"/>
              </a:ext>
            </a:extLst>
          </p:cNvPr>
          <p:cNvGrpSpPr/>
          <p:nvPr/>
        </p:nvGrpSpPr>
        <p:grpSpPr>
          <a:xfrm>
            <a:off x="2518346" y="794970"/>
            <a:ext cx="7854846" cy="895413"/>
            <a:chOff x="2038662" y="704538"/>
            <a:chExt cx="7854846" cy="89541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94E5AC7E-56D7-4516-9C21-19B09369C2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51" t="6639" r="404" b="5022"/>
            <a:stretch/>
          </p:blipFill>
          <p:spPr>
            <a:xfrm>
              <a:off x="2167942" y="1145521"/>
              <a:ext cx="7187738" cy="454430"/>
            </a:xfrm>
            <a:prstGeom prst="rect">
              <a:avLst/>
            </a:prstGeom>
            <a:ln>
              <a:noFill/>
            </a:ln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A2A3432-E010-4295-AB8F-31208627333B}"/>
                </a:ext>
              </a:extLst>
            </p:cNvPr>
            <p:cNvSpPr txBox="1"/>
            <p:nvPr/>
          </p:nvSpPr>
          <p:spPr>
            <a:xfrm>
              <a:off x="2038662" y="704538"/>
              <a:ext cx="7854846" cy="46166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/>
                <a:t>0         1        2        3         4         5        6         7        8</a:t>
              </a: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3FDEB539-13DA-4484-B7CB-270CDCD8AF3D}"/>
              </a:ext>
            </a:extLst>
          </p:cNvPr>
          <p:cNvSpPr/>
          <p:nvPr/>
        </p:nvSpPr>
        <p:spPr>
          <a:xfrm>
            <a:off x="2038662" y="1900533"/>
            <a:ext cx="1888761" cy="4616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</a:rPr>
              <a:t>1 mi-li-mét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C83BA2F-F377-4062-BC20-7D791B2D9A2A}"/>
              </a:ext>
            </a:extLst>
          </p:cNvPr>
          <p:cNvSpPr txBox="1"/>
          <p:nvPr/>
        </p:nvSpPr>
        <p:spPr>
          <a:xfrm>
            <a:off x="2176527" y="3006096"/>
            <a:ext cx="5251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Mi-li-mét</a:t>
            </a:r>
            <a:r>
              <a:rPr lang="en-US" sz="2400" b="1"/>
              <a:t> là đơn vị đo độ dài</a:t>
            </a:r>
          </a:p>
          <a:p>
            <a:pPr algn="ctr"/>
            <a:endParaRPr lang="en-US" sz="2400" b="1"/>
          </a:p>
          <a:p>
            <a:pPr algn="ctr"/>
            <a:r>
              <a:rPr lang="en-US" sz="2400" b="1">
                <a:solidFill>
                  <a:srgbClr val="FF0000"/>
                </a:solidFill>
              </a:rPr>
              <a:t>Mi-li-mét</a:t>
            </a:r>
            <a:r>
              <a:rPr lang="en-US" sz="2400" b="1"/>
              <a:t> viết tắt là: mm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BF432C8-9F2F-4DEA-B936-08A94A2238B2}"/>
              </a:ext>
            </a:extLst>
          </p:cNvPr>
          <p:cNvGrpSpPr/>
          <p:nvPr/>
        </p:nvGrpSpPr>
        <p:grpSpPr>
          <a:xfrm>
            <a:off x="8162602" y="2131365"/>
            <a:ext cx="3705742" cy="4544059"/>
            <a:chOff x="8162602" y="2131365"/>
            <a:chExt cx="3705742" cy="4544059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A710A2A4-7E62-4164-81DF-028247223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1" b="96017" l="3599" r="95630">
                          <a14:foregroundMark x1="45758" y1="40042" x2="66838" y2="48008"/>
                          <a14:foregroundMark x1="6170" y1="8805" x2="53470" y2="20964"/>
                          <a14:foregroundMark x1="5141" y1="23690" x2="45501" y2="9644"/>
                          <a14:foregroundMark x1="45501" y1="9644" x2="55784" y2="9644"/>
                          <a14:foregroundMark x1="33189" y1="23116" x2="38303" y2="28721"/>
                          <a14:foregroundMark x1="30077" y1="19706" x2="32880" y2="22778"/>
                          <a14:foregroundMark x1="38303" y1="28721" x2="38303" y2="29350"/>
                          <a14:foregroundMark x1="34447" y1="21384" x2="51671" y2="20964"/>
                          <a14:foregroundMark x1="51671" y1="20964" x2="51671" y2="9644"/>
                          <a14:foregroundMark x1="51671" y1="9644" x2="23907" y2="7128"/>
                          <a14:foregroundMark x1="23907" y1="7128" x2="8740" y2="8176"/>
                          <a14:foregroundMark x1="8740" y1="8176" x2="7455" y2="19078"/>
                          <a14:foregroundMark x1="7455" y1="19078" x2="24679" y2="22432"/>
                          <a14:foregroundMark x1="24679" y1="22432" x2="40103" y2="21174"/>
                          <a14:foregroundMark x1="40103" y1="21174" x2="40617" y2="21174"/>
                          <a14:foregroundMark x1="51928" y1="23061" x2="56555" y2="12788"/>
                          <a14:foregroundMark x1="56555" y1="12788" x2="44987" y2="5870"/>
                          <a14:foregroundMark x1="44987" y1="5870" x2="10283" y2="6499"/>
                          <a14:foregroundMark x1="57841" y1="44235" x2="66324" y2="47170"/>
                          <a14:foregroundMark x1="58355" y1="44025" x2="68895" y2="45702"/>
                          <a14:foregroundMark x1="67352" y1="43816" x2="59126" y2="44235"/>
                          <a14:foregroundMark x1="59126" y1="40881" x2="68638" y2="40881"/>
                          <a14:foregroundMark x1="22879" y1="50943" x2="30077" y2="56813"/>
                          <a14:foregroundMark x1="74293" y1="89727" x2="72751" y2="92034"/>
                          <a14:foregroundMark x1="73522" y1="91195" x2="72751" y2="92243"/>
                          <a14:foregroundMark x1="23907" y1="87841" x2="55527" y2="93082"/>
                          <a14:foregroundMark x1="55527" y1="93082" x2="73265" y2="92034"/>
                          <a14:foregroundMark x1="73265" y1="92034" x2="59126" y2="85744"/>
                          <a14:foregroundMark x1="59126" y1="85744" x2="23393" y2="88470"/>
                          <a14:foregroundMark x1="20566" y1="89937" x2="32648" y2="93711"/>
                          <a14:foregroundMark x1="32648" y1="93711" x2="53213" y2="94340"/>
                          <a14:foregroundMark x1="53213" y1="94340" x2="80206" y2="90147"/>
                          <a14:foregroundMark x1="80206" y1="90147" x2="84576" y2="91405"/>
                          <a14:foregroundMark x1="72532" y1="93641" x2="71208" y2="94549"/>
                          <a14:foregroundMark x1="82519" y1="86792" x2="73147" y2="93219"/>
                          <a14:foregroundMark x1="71208" y1="94549" x2="70951" y2="94549"/>
                          <a14:foregroundMark x1="23136" y1="87002" x2="21851" y2="92872"/>
                          <a14:foregroundMark x1="18766" y1="91195" x2="21851" y2="87002"/>
                          <a14:foregroundMark x1="18252" y1="89727" x2="18252" y2="90356"/>
                          <a14:foregroundMark x1="18252" y1="88679" x2="18252" y2="88679"/>
                          <a14:foregroundMark x1="16967" y1="89518" x2="16967" y2="89727"/>
                          <a14:foregroundMark x1="77385" y1="95907" x2="78920" y2="96017"/>
                          <a14:foregroundMark x1="70180" y1="95388" x2="74117" y2="95671"/>
                          <a14:foregroundMark x1="94344" y1="88679" x2="94344" y2="89937"/>
                          <a14:foregroundMark x1="95630" y1="90356" x2="95630" y2="90356"/>
                          <a14:foregroundMark x1="8740" y1="24948" x2="20076" y2="24107"/>
                          <a14:foregroundMark x1="32654" y1="23801" x2="51928" y2="24109"/>
                          <a14:foregroundMark x1="51928" y1="24109" x2="31748" y2="24963"/>
                          <a14:foregroundMark x1="57196" y1="22642" x2="58355" y2="22432"/>
                          <a14:foregroundMark x1="54884" y1="23061" x2="57196" y2="22642"/>
                          <a14:foregroundMark x1="44473" y1="24948" x2="54884" y2="23061"/>
                          <a14:foregroundMark x1="56813" y1="23270" x2="55270" y2="24109"/>
                          <a14:foregroundMark x1="57198" y1="23061" x2="56813" y2="23270"/>
                          <a14:foregroundMark x1="57969" y1="22642" x2="57198" y2="23061"/>
                          <a14:foregroundMark x1="58355" y1="22432" x2="57969" y2="22642"/>
                          <a14:backgroundMark x1="55270" y1="79874" x2="62982" y2="79665"/>
                          <a14:backgroundMark x1="69409" y1="83229" x2="69409" y2="83229"/>
                          <a14:backgroundMark x1="78406" y1="96226" x2="78406" y2="96226"/>
                          <a14:backgroundMark x1="77635" y1="96226" x2="74550" y2="96226"/>
                          <a14:backgroundMark x1="79434" y1="96436" x2="79434" y2="96436"/>
                          <a14:backgroundMark x1="18766" y1="25786" x2="31105" y2="25786"/>
                          <a14:backgroundMark x1="8483" y1="25786" x2="8483" y2="25786"/>
                          <a14:backgroundMark x1="8483" y1="25157" x2="8483" y2="25577"/>
                          <a14:backgroundMark x1="9254" y1="25577" x2="9254" y2="25577"/>
                          <a14:backgroundMark x1="18509" y1="25786" x2="18509" y2="25786"/>
                          <a14:backgroundMark x1="17995" y1="25577" x2="17995" y2="25577"/>
                          <a14:backgroundMark x1="44473" y1="25367" x2="44473" y2="25367"/>
                          <a14:backgroundMark x1="58612" y1="23270" x2="58612" y2="23270"/>
                          <a14:backgroundMark x1="58869" y1="23270" x2="58869" y2="23270"/>
                          <a14:backgroundMark x1="58869" y1="23061" x2="58869" y2="23061"/>
                          <a14:backgroundMark x1="58869" y1="22642" x2="58869" y2="226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62602" y="2131365"/>
              <a:ext cx="3705742" cy="4544059"/>
            </a:xfrm>
            <a:prstGeom prst="rect">
              <a:avLst/>
            </a:prstGeom>
          </p:spPr>
        </p:pic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A54D8622-FDDF-4838-A03E-9C5117CCF29F}"/>
                </a:ext>
              </a:extLst>
            </p:cNvPr>
            <p:cNvSpPr/>
            <p:nvPr/>
          </p:nvSpPr>
          <p:spPr>
            <a:xfrm>
              <a:off x="8162603" y="2286000"/>
              <a:ext cx="2210590" cy="1287780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Que kem này dày 1 mm</a:t>
              </a: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E45636E5-6449-4ABA-97A2-880678BD3956}"/>
              </a:ext>
            </a:extLst>
          </p:cNvPr>
          <p:cNvSpPr/>
          <p:nvPr/>
        </p:nvSpPr>
        <p:spPr>
          <a:xfrm>
            <a:off x="2628864" y="2929890"/>
            <a:ext cx="4347149" cy="56768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1 cm = 10 mm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3DDBBA3-0D22-4C5D-A0FB-65750AE4B161}"/>
              </a:ext>
            </a:extLst>
          </p:cNvPr>
          <p:cNvSpPr/>
          <p:nvPr/>
        </p:nvSpPr>
        <p:spPr>
          <a:xfrm>
            <a:off x="2659444" y="3779384"/>
            <a:ext cx="4347149" cy="56768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1 cm = 1000 mm</a:t>
            </a:r>
          </a:p>
        </p:txBody>
      </p:sp>
    </p:spTree>
    <p:extLst>
      <p:ext uri="{BB962C8B-B14F-4D97-AF65-F5344CB8AC3E}">
        <p14:creationId xmlns:p14="http://schemas.microsoft.com/office/powerpoint/2010/main" val="2563093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0" grpId="1"/>
      <p:bldP spid="46" grpId="0" animBg="1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64C674-C216-4661-983B-9C00B157C3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96" t="3908" r="3240" b="4461"/>
          <a:stretch/>
        </p:blipFill>
        <p:spPr>
          <a:xfrm>
            <a:off x="2698229" y="509666"/>
            <a:ext cx="6475751" cy="21735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CE5A92-54BD-4A79-9A2F-14385447AE72}"/>
              </a:ext>
            </a:extLst>
          </p:cNvPr>
          <p:cNvSpPr/>
          <p:nvPr/>
        </p:nvSpPr>
        <p:spPr>
          <a:xfrm>
            <a:off x="1409076" y="3248051"/>
            <a:ext cx="9130090" cy="230580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087438" algn="just"/>
            <a:r>
              <a:rPr lang="en-US" sz="3600">
                <a:solidFill>
                  <a:schemeClr val="tx1">
                    <a:lumMod val="65000"/>
                    <a:lumOff val="35000"/>
                  </a:schemeClr>
                </a:solidFill>
              </a:rPr>
              <a:t>* Mi-li-mét là một đơn vị đo độ dài.</a:t>
            </a:r>
          </a:p>
          <a:p>
            <a:pPr indent="1087438" algn="just"/>
            <a:r>
              <a:rPr lang="en-US" sz="3600">
                <a:solidFill>
                  <a:schemeClr val="tx1">
                    <a:lumMod val="65000"/>
                    <a:lumOff val="35000"/>
                  </a:schemeClr>
                </a:solidFill>
              </a:rPr>
              <a:t>* Mi-li-mét viết tắt là mm</a:t>
            </a:r>
          </a:p>
          <a:p>
            <a:pPr indent="1087438" algn="just"/>
            <a:r>
              <a:rPr lang="en-US" sz="3600">
                <a:solidFill>
                  <a:schemeClr val="tx1">
                    <a:lumMod val="65000"/>
                    <a:lumOff val="35000"/>
                  </a:schemeClr>
                </a:solidFill>
              </a:rPr>
              <a:t>* 1 cm = 10 mm; 1 m = 1 000 mm. </a:t>
            </a:r>
          </a:p>
        </p:txBody>
      </p:sp>
    </p:spTree>
    <p:extLst>
      <p:ext uri="{BB962C8B-B14F-4D97-AF65-F5344CB8AC3E}">
        <p14:creationId xmlns:p14="http://schemas.microsoft.com/office/powerpoint/2010/main" val="272373142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5069315" y="842189"/>
            <a:ext cx="1961964" cy="626040"/>
            <a:chOff x="-3359379" y="241997"/>
            <a:chExt cx="1927235" cy="7636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79" y="241997"/>
              <a:ext cx="1927235" cy="763646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Số?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4368304" y="3987262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10505799" y="3713518"/>
            <a:ext cx="659999" cy="10884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4D1558-A5F3-47F2-B3FF-B9FE858FB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79" y="2005786"/>
            <a:ext cx="4277957" cy="1981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66A5C3-2405-48F6-9E9A-2C3DD876D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3580" y="1881943"/>
            <a:ext cx="4342219" cy="210531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9B6E762-266C-4A69-8467-754C58B5F0B9}"/>
              </a:ext>
            </a:extLst>
          </p:cNvPr>
          <p:cNvSpPr/>
          <p:nvPr/>
        </p:nvSpPr>
        <p:spPr>
          <a:xfrm>
            <a:off x="1318845" y="2110717"/>
            <a:ext cx="704827" cy="512562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5782612-5D49-482B-9D4D-4B52303FA770}"/>
              </a:ext>
            </a:extLst>
          </p:cNvPr>
          <p:cNvSpPr/>
          <p:nvPr/>
        </p:nvSpPr>
        <p:spPr>
          <a:xfrm>
            <a:off x="7347390" y="2034318"/>
            <a:ext cx="704827" cy="512562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100030" y="371213"/>
            <a:ext cx="3511732" cy="860961"/>
            <a:chOff x="-3365820" y="200117"/>
            <a:chExt cx="3449571" cy="105020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5820" y="200117"/>
              <a:ext cx="3449571" cy="1050204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Số?</a:t>
              </a: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615094" cy="7636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763D4739-A611-458A-A692-D319E2BC59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1020844"/>
              </p:ext>
            </p:extLst>
          </p:nvPr>
        </p:nvGraphicFramePr>
        <p:xfrm>
          <a:off x="1258340" y="1849453"/>
          <a:ext cx="10035735" cy="260728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45245">
                  <a:extLst>
                    <a:ext uri="{9D8B030D-6E8A-4147-A177-3AD203B41FA5}">
                      <a16:colId xmlns:a16="http://schemas.microsoft.com/office/drawing/2014/main" val="1009296091"/>
                    </a:ext>
                  </a:extLst>
                </a:gridCol>
                <a:gridCol w="3345245">
                  <a:extLst>
                    <a:ext uri="{9D8B030D-6E8A-4147-A177-3AD203B41FA5}">
                      <a16:colId xmlns:a16="http://schemas.microsoft.com/office/drawing/2014/main" val="928703917"/>
                    </a:ext>
                  </a:extLst>
                </a:gridCol>
                <a:gridCol w="3345245">
                  <a:extLst>
                    <a:ext uri="{9D8B030D-6E8A-4147-A177-3AD203B41FA5}">
                      <a16:colId xmlns:a16="http://schemas.microsoft.com/office/drawing/2014/main" val="1601190978"/>
                    </a:ext>
                  </a:extLst>
                </a:gridCol>
              </a:tblGrid>
              <a:tr h="1298481"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2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a. 1 cm =         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r>
                        <a:rPr lang="en-US" sz="2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b. 10 mm =           cm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r>
                        <a:rPr lang="en-US" sz="2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c. 6 cm =             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3763765"/>
                  </a:ext>
                </a:extLst>
              </a:tr>
              <a:tr h="1308808"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2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 m =              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2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1 000 mm =           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2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 cm =               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5999729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AD94B5F-7347-4985-B624-862B16A32919}"/>
              </a:ext>
            </a:extLst>
          </p:cNvPr>
          <p:cNvSpPr/>
          <p:nvPr/>
        </p:nvSpPr>
        <p:spPr>
          <a:xfrm>
            <a:off x="3011557" y="2166730"/>
            <a:ext cx="546652" cy="477079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46A73CB6-585D-43C9-8DA2-5B329B3EEC75}"/>
              </a:ext>
            </a:extLst>
          </p:cNvPr>
          <p:cNvSpPr/>
          <p:nvPr/>
        </p:nvSpPr>
        <p:spPr>
          <a:xfrm>
            <a:off x="6529964" y="2206487"/>
            <a:ext cx="546652" cy="477079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C321B71C-F445-4CCE-A2FC-D38A9186C391}"/>
              </a:ext>
            </a:extLst>
          </p:cNvPr>
          <p:cNvSpPr/>
          <p:nvPr/>
        </p:nvSpPr>
        <p:spPr>
          <a:xfrm>
            <a:off x="9775045" y="2206487"/>
            <a:ext cx="546652" cy="477079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AC92F5FB-A64A-4C93-9501-5D2F3E198DF4}"/>
              </a:ext>
            </a:extLst>
          </p:cNvPr>
          <p:cNvSpPr/>
          <p:nvPr/>
        </p:nvSpPr>
        <p:spPr>
          <a:xfrm>
            <a:off x="9609393" y="3501887"/>
            <a:ext cx="546652" cy="477079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3141E6B-8E55-430C-BAE0-377C3EE7D7E2}"/>
              </a:ext>
            </a:extLst>
          </p:cNvPr>
          <p:cNvSpPr/>
          <p:nvPr/>
        </p:nvSpPr>
        <p:spPr>
          <a:xfrm>
            <a:off x="6660784" y="3495262"/>
            <a:ext cx="546652" cy="477079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52AB8C01-E9DC-47D1-B5DE-62345A908E0A}"/>
              </a:ext>
            </a:extLst>
          </p:cNvPr>
          <p:cNvSpPr/>
          <p:nvPr/>
        </p:nvSpPr>
        <p:spPr>
          <a:xfrm>
            <a:off x="2774584" y="3501887"/>
            <a:ext cx="546652" cy="477079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E63926E1-C44A-4F55-8240-F260CD53377F}"/>
              </a:ext>
            </a:extLst>
          </p:cNvPr>
          <p:cNvSpPr/>
          <p:nvPr/>
        </p:nvSpPr>
        <p:spPr>
          <a:xfrm>
            <a:off x="3011557" y="2166730"/>
            <a:ext cx="636104" cy="516836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F028072C-312F-4EA5-B1DB-7D7E5F4F6321}"/>
              </a:ext>
            </a:extLst>
          </p:cNvPr>
          <p:cNvSpPr/>
          <p:nvPr/>
        </p:nvSpPr>
        <p:spPr>
          <a:xfrm>
            <a:off x="6440512" y="2206487"/>
            <a:ext cx="636104" cy="516836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46ECFBD8-D687-4BEC-B347-552D673EF69E}"/>
              </a:ext>
            </a:extLst>
          </p:cNvPr>
          <p:cNvSpPr/>
          <p:nvPr/>
        </p:nvSpPr>
        <p:spPr>
          <a:xfrm>
            <a:off x="9685593" y="2166730"/>
            <a:ext cx="636104" cy="516836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1D3FAD33-E5C8-4611-8101-97AAEC86B659}"/>
              </a:ext>
            </a:extLst>
          </p:cNvPr>
          <p:cNvSpPr/>
          <p:nvPr/>
        </p:nvSpPr>
        <p:spPr>
          <a:xfrm>
            <a:off x="2466470" y="3495262"/>
            <a:ext cx="1162879" cy="516836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1 000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62262370-E1F6-4BF8-99DD-20D77B0E1ABF}"/>
              </a:ext>
            </a:extLst>
          </p:cNvPr>
          <p:cNvSpPr/>
          <p:nvPr/>
        </p:nvSpPr>
        <p:spPr>
          <a:xfrm>
            <a:off x="6655770" y="3462130"/>
            <a:ext cx="636104" cy="516836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8553C2D-5096-43C9-83E4-56735FC949ED}"/>
              </a:ext>
            </a:extLst>
          </p:cNvPr>
          <p:cNvSpPr/>
          <p:nvPr/>
        </p:nvSpPr>
        <p:spPr>
          <a:xfrm>
            <a:off x="9564667" y="3494734"/>
            <a:ext cx="636104" cy="516836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1994C-A53F-4AD8-B8C6-C1E2867615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0732"/>
            <a:ext cx="12192000" cy="6878732"/>
          </a:xfrm>
          <a:prstGeom prst="rect">
            <a:avLst/>
          </a:prstGeom>
        </p:spPr>
      </p:pic>
      <p:pic>
        <p:nvPicPr>
          <p:cNvPr id="4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62600" y="6224702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536168" y="6163761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14800" y="6202516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15FFD-E0F4-4385-9225-3D621F3BE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62" y="146685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90187" y="5846939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0C8704-19AB-4C14-BD32-BBF7EE3B2BE1}"/>
              </a:ext>
            </a:extLst>
          </p:cNvPr>
          <p:cNvGrpSpPr/>
          <p:nvPr/>
        </p:nvGrpSpPr>
        <p:grpSpPr>
          <a:xfrm>
            <a:off x="4520046" y="228599"/>
            <a:ext cx="6761098" cy="3400939"/>
            <a:chOff x="4520046" y="228599"/>
            <a:chExt cx="6761098" cy="3400939"/>
          </a:xfrm>
        </p:grpSpPr>
        <p:sp>
          <p:nvSpPr>
            <p:cNvPr id="16" name="Cloud Callout 15"/>
            <p:cNvSpPr/>
            <p:nvPr/>
          </p:nvSpPr>
          <p:spPr>
            <a:xfrm>
              <a:off x="4520046" y="228599"/>
              <a:ext cx="6761098" cy="3400939"/>
            </a:xfrm>
            <a:prstGeom prst="cloudCallout">
              <a:avLst>
                <a:gd name="adj1" fmla="val -62244"/>
                <a:gd name="adj2" fmla="val 20954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6A75D9-AC7C-4CDB-BF3E-B85EE67DB185}"/>
                </a:ext>
              </a:extLst>
            </p:cNvPr>
            <p:cNvSpPr txBox="1"/>
            <p:nvPr/>
          </p:nvSpPr>
          <p:spPr>
            <a:xfrm>
              <a:off x="5190472" y="829346"/>
              <a:ext cx="5356447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Xin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chào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Mai.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Hôm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nay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vắng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xong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khi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trả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C 0.0039 -0.0169 0.00703 -0.03379 0.01198 -0.05046 C 0.01328 -0.05926 0.01445 -0.06643 0.01666 -0.07477 C 0.01588 -0.10162 0.01588 -0.1287 0.0151 -0.15555 C 0.01484 -0.16342 0.01106 -0.17222 0.00898 -0.17963 C 0.00703 -0.18657 0.00273 -0.2 0.00273 -0.19977 C 0.00065 -0.21574 -0.00586 -0.22893 -0.00795 -0.24444 C -0.0099 -0.25879 -0.00795 -0.25301 -0.01263 -0.2625 C -0.0142 -0.27106 -0.0168 -0.27731 -0.02045 -0.28472 C -0.02383 -0.30092 -0.02865 -0.31504 -0.0375 -0.32731 C -0.04115 -0.34167 -0.03581 -0.3243 -0.04349 -0.33935 C -0.04662 -0.34514 -0.04857 -0.35324 -0.05144 -0.35949 C -0.05808 -0.37384 -0.06354 -0.38356 -0.0668 -0.4 C -0.06472 -0.41435 -0.06576 -0.41875 -0.07305 -0.42824 C -0.07565 -0.43819 -0.07917 -0.43518 -0.08373 -0.44236 C -0.08867 -0.45023 -0.08529 -0.45301 -0.09297 -0.45648 C -0.09779 -0.47454 -0.11706 -0.48217 -0.13008 -0.48472 C -0.13972 -0.48912 -0.14948 -0.49097 -0.15964 -0.49282 C -0.16875 -0.49213 -0.17826 -0.49213 -0.18737 -0.49074 C -0.21459 -0.4868 -0.2405 -0.47106 -0.26615 -0.46065 C -0.27071 -0.45648 -0.27461 -0.45463 -0.27995 -0.45254 C -0.28438 -0.44676 -0.29102 -0.44305 -0.29688 -0.44028 C -0.29779 -0.43912 -0.30261 -0.43356 -0.30313 -0.43217 C -0.30404 -0.43032 -0.30365 -0.42778 -0.30469 -0.42616 C -0.30795 -0.42083 -0.31211 -0.4169 -0.3155 -0.41204 C -0.31914 -0.39861 -0.31862 -0.39213 -0.32019 -0.37569 C -0.32162 -0.36065 -0.32722 -0.3456 -0.33086 -0.33125 C -0.33308 -0.32315 -0.33542 -0.31504 -0.33711 -0.30694 C -0.33841 -0.30162 -0.34037 -0.29074 -0.34037 -0.29051 C -0.34089 -0.28542 -0.34089 -0.28009 -0.3418 -0.27477 C -0.34245 -0.2706 -0.34492 -0.2625 -0.34492 -0.26227 C -0.34297 -0.22963 -0.34336 -0.22754 -0.34336 -0.25648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8704 C 0.00261 -0.11852 0.00651 -0.15231 -0.00286 -0.18241 C -0.00442 -0.20486 -0.00794 -0.22592 -0.01679 -0.24583 C -0.01927 -0.25139 -0.02018 -0.25787 -0.02265 -0.26342 C -0.02317 -0.26481 -0.02474 -0.26528 -0.02552 -0.26667 C -0.02799 -0.27083 -0.02995 -0.27523 -0.03242 -0.2794 C -0.03763 -0.28842 -0.04205 -0.29768 -0.04531 -0.3081 C -0.04635 -0.31134 -0.05234 -0.31574 -0.05234 -0.31574 C -0.05416 -0.32292 -0.05768 -0.32847 -0.06224 -0.33333 C -0.06862 -0.34768 -0.07968 -0.35509 -0.09192 -0.3618 C -0.09791 -0.36898 -0.10573 -0.37037 -0.11315 -0.37454 C -0.12552 -0.38148 -0.13659 -0.38588 -0.14987 -0.38889 C -0.1694 -0.39954 -0.19127 -0.40185 -0.21224 -0.40648 C -0.28008 -0.40509 -0.26692 -0.41273 -0.29843 -0.40185 C -0.30377 -0.39745 -0.30872 -0.39236 -0.3138 -0.38727 C -0.31562 -0.38565 -0.31758 -0.38403 -0.31966 -0.38264 C -0.32135 -0.38125 -0.3237 -0.38079 -0.32513 -0.3794 C -0.32812 -0.37685 -0.33242 -0.37014 -0.33646 -0.36829 C -0.3401 -0.36667 -0.34427 -0.3662 -0.34791 -0.36504 C -0.35091 -0.36273 -0.35508 -0.3618 -0.35768 -0.35879 C -0.35872 -0.35764 -0.3582 -0.35555 -0.35911 -0.35393 C -0.35963 -0.35278 -0.3608 -0.35162 -0.36198 -0.35069 C -0.36653 -0.34676 -0.36862 -0.34629 -0.37187 -0.3412 C -0.37396 -0.33842 -0.37565 -0.33495 -0.3776 -0.33194 C -0.37942 -0.3287 -0.3845 -0.32384 -0.3845 -0.32361 C -0.3862 -0.31852 -0.3888 -0.31643 -0.39023 -0.31111 C -0.39075 -0.30208 -0.39036 -0.29305 -0.39166 -0.28403 C -0.39179 -0.28264 -0.39388 -0.28241 -0.39466 -0.28079 C -0.39674 -0.27592 -0.39713 -0.27037 -0.39883 -0.26504 C -0.40169 -0.25509 -0.40169 -0.26366 -0.40169 -0.25856 " pathEditMode="relative" rAng="0" ptsTypes="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5" y="-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3632</TotalTime>
  <Words>247</Words>
  <Application>Microsoft Office PowerPoint</Application>
  <PresentationFormat>Widescreen</PresentationFormat>
  <Paragraphs>50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#9Slide01 Noi dung ngan</vt:lpstr>
      <vt:lpstr>#9Slide02 Noi dung dai</vt:lpstr>
      <vt:lpstr>Arial</vt:lpstr>
      <vt:lpstr>Arial-Rounded</vt:lpstr>
      <vt:lpstr>Calibri</vt:lpstr>
      <vt:lpstr>Times New Roman</vt:lpstr>
      <vt:lpstr>UTM Avo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Admin</cp:lastModifiedBy>
  <cp:revision>523</cp:revision>
  <dcterms:created xsi:type="dcterms:W3CDTF">2021-02-20T02:56:00Z</dcterms:created>
  <dcterms:modified xsi:type="dcterms:W3CDTF">2025-12-10T09:07:30Z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