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66" r:id="rId2"/>
    <p:sldId id="264" r:id="rId3"/>
    <p:sldId id="260" r:id="rId4"/>
    <p:sldId id="256" r:id="rId5"/>
    <p:sldId id="270" r:id="rId6"/>
    <p:sldId id="271" r:id="rId7"/>
    <p:sldId id="274" r:id="rId8"/>
    <p:sldId id="275" r:id="rId9"/>
    <p:sldId id="276" r:id="rId10"/>
    <p:sldId id="285" r:id="rId11"/>
    <p:sldId id="257" r:id="rId12"/>
    <p:sldId id="278" r:id="rId13"/>
    <p:sldId id="279" r:id="rId14"/>
    <p:sldId id="259" r:id="rId15"/>
    <p:sldId id="281" r:id="rId16"/>
    <p:sldId id="277" r:id="rId17"/>
    <p:sldId id="283" r:id="rId18"/>
    <p:sldId id="284" r:id="rId19"/>
    <p:sldId id="286" r:id="rId20"/>
    <p:sldId id="290" r:id="rId21"/>
    <p:sldId id="273" r:id="rId22"/>
    <p:sldId id="265" r:id="rId23"/>
    <p:sldId id="267" r:id="rId24"/>
    <p:sldId id="268" r:id="rId25"/>
    <p:sldId id="292" r:id="rId26"/>
    <p:sldId id="293" r:id="rId27"/>
    <p:sldId id="288" r:id="rId28"/>
    <p:sldId id="295" r:id="rId29"/>
    <p:sldId id="282" r:id="rId30"/>
    <p:sldId id="296" r:id="rId31"/>
    <p:sldId id="300" r:id="rId32"/>
    <p:sldId id="299" r:id="rId33"/>
    <p:sldId id="301" r:id="rId34"/>
    <p:sldId id="262" r:id="rId35"/>
    <p:sldId id="302" r:id="rId36"/>
    <p:sldId id="303" r:id="rId37"/>
    <p:sldId id="304" r:id="rId38"/>
    <p:sldId id="305" r:id="rId39"/>
    <p:sldId id="306" r:id="rId40"/>
    <p:sldId id="307" r:id="rId41"/>
    <p:sldId id="308" r:id="rId42"/>
    <p:sldId id="297" r:id="rId43"/>
    <p:sldId id="291" r:id="rId44"/>
  </p:sldIdLst>
  <p:sldSz cx="18288000" cy="10287000"/>
  <p:notesSz cx="6858000" cy="9144000"/>
  <p:embeddedFontLst>
    <p:embeddedFont>
      <p:font typeface="Baloo Thambi" panose="020B0604020202020204" charset="0"/>
      <p:regular r:id="rId46"/>
    </p:embeddedFont>
    <p:embeddedFont>
      <p:font typeface="Dosis ExtraBold" pitchFamily="2" charset="0"/>
      <p:bold r:id="rId47"/>
    </p:embeddedFont>
    <p:embeddedFont>
      <p:font typeface="Kurale" panose="020B0604020202020204" charset="0"/>
      <p:regular r:id="rId48"/>
    </p:embeddedFont>
    <p:embeddedFont>
      <p:font typeface="Montserrat Medium" panose="00000600000000000000" pitchFamily="2" charset="0"/>
      <p:regular r:id="rId49"/>
      <p:italic r:id="rId50"/>
    </p:embeddedFont>
    <p:embeddedFont>
      <p:font typeface="Montserrat SemiBold" panose="00000700000000000000" pitchFamily="2" charset="0"/>
      <p:bold r:id="rId51"/>
      <p:boldItalic r:id="rId52"/>
    </p:embeddedFont>
    <p:embeddedFont>
      <p:font typeface="Roboto" panose="02000000000000000000" pitchFamily="2" charset="0"/>
      <p:regular r:id="rId53"/>
      <p:bold r:id="rId54"/>
      <p:italic r:id="rId55"/>
      <p:boldItalic r:id="rId56"/>
    </p:embeddedFont>
    <p:embeddedFont>
      <p:font typeface="Roboto Black" panose="02000000000000000000" pitchFamily="2" charset="0"/>
      <p:bold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B3EE"/>
    <a:srgbClr val="C60A95"/>
    <a:srgbClr val="4E145E"/>
    <a:srgbClr val="D03732"/>
    <a:srgbClr val="13396A"/>
    <a:srgbClr val="EEE907"/>
    <a:srgbClr val="F79646"/>
    <a:srgbClr val="61954A"/>
    <a:srgbClr val="EA6642"/>
    <a:srgbClr val="931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461" autoAdjust="0"/>
  </p:normalViewPr>
  <p:slideViewPr>
    <p:cSldViewPr>
      <p:cViewPr varScale="1">
        <p:scale>
          <a:sx n="40" d="100"/>
          <a:sy n="40" d="100"/>
        </p:scale>
        <p:origin x="78" y="9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C9F6B-D1E1-400D-99AB-E0C55DE09906}"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C20C9-FBB0-4F17-86DD-3088DC1B20D4}" type="slidenum">
              <a:rPr lang="en-US" smtClean="0"/>
              <a:t>‹#›</a:t>
            </a:fld>
            <a:endParaRPr lang="en-US"/>
          </a:p>
        </p:txBody>
      </p:sp>
    </p:spTree>
    <p:extLst>
      <p:ext uri="{BB962C8B-B14F-4D97-AF65-F5344CB8AC3E}">
        <p14:creationId xmlns:p14="http://schemas.microsoft.com/office/powerpoint/2010/main" val="272827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 biến luật chơi, chia học sinh thành các nhóm, cung cấp sẵn hình cho HS</a:t>
            </a:r>
          </a:p>
        </p:txBody>
      </p:sp>
      <p:sp>
        <p:nvSpPr>
          <p:cNvPr id="4" name="Slide Number Placeholder 3"/>
          <p:cNvSpPr>
            <a:spLocks noGrp="1"/>
          </p:cNvSpPr>
          <p:nvPr>
            <p:ph type="sldNum" sz="quarter" idx="5"/>
          </p:nvPr>
        </p:nvSpPr>
        <p:spPr/>
        <p:txBody>
          <a:bodyPr/>
          <a:lstStyle/>
          <a:p>
            <a:fld id="{33BC20C9-FBB0-4F17-86DD-3088DC1B20D4}" type="slidenum">
              <a:rPr lang="en-US" smtClean="0"/>
              <a:t>3</a:t>
            </a:fld>
            <a:endParaRPr lang="en-US"/>
          </a:p>
        </p:txBody>
      </p:sp>
    </p:spTree>
    <p:extLst>
      <p:ext uri="{BB962C8B-B14F-4D97-AF65-F5344CB8AC3E}">
        <p14:creationId xmlns:p14="http://schemas.microsoft.com/office/powerpoint/2010/main" val="408651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đếm hình. Để thống nhất, GV đặt ra quy tắc đếm: đếm từ trên xuống, từ trái qua phải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14</a:t>
            </a:fld>
            <a:endParaRPr lang="en-US"/>
          </a:p>
        </p:txBody>
      </p:sp>
    </p:spTree>
    <p:extLst>
      <p:ext uri="{BB962C8B-B14F-4D97-AF65-F5344CB8AC3E}">
        <p14:creationId xmlns:p14="http://schemas.microsoft.com/office/powerpoint/2010/main" val="343180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a:t>
            </a:r>
          </a:p>
          <a:p>
            <a:r>
              <a:rPr lang="en-US"/>
              <a:t>Gv cho hs chỉ hình. Do có nhiều hình tam giác nên Gv thống nhất chỉ hình vuông và hình bình hành xuất hiện trên các hình. Những hình còn lại là hình tam giác.</a:t>
            </a:r>
          </a:p>
          <a:p>
            <a:r>
              <a:rPr lang="en-US"/>
              <a:t>Mỗi lần chỉ đúng hình, GV bấm chuột để hiện đường nối đến hình đó</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15</a:t>
            </a:fld>
            <a:endParaRPr lang="en-US"/>
          </a:p>
        </p:txBody>
      </p:sp>
    </p:spTree>
    <p:extLst>
      <p:ext uri="{BB962C8B-B14F-4D97-AF65-F5344CB8AC3E}">
        <p14:creationId xmlns:p14="http://schemas.microsoft.com/office/powerpoint/2010/main" val="298155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Calibri" panose="020F0502020204030204" pitchFamily="34" charset="0"/>
              </a:rPr>
              <a:t>Những hình ghép các em vừa nhìn thấy ở trên đều được lắp ghép từ "Bộ lắp ghép hình Tangram"</a:t>
            </a:r>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16</a:t>
            </a:fld>
            <a:endParaRPr lang="en-US"/>
          </a:p>
        </p:txBody>
      </p:sp>
    </p:spTree>
    <p:extLst>
      <p:ext uri="{BB962C8B-B14F-4D97-AF65-F5344CB8AC3E}">
        <p14:creationId xmlns:p14="http://schemas.microsoft.com/office/powerpoint/2010/main" val="2247895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GV nêu nhiệm vụ trong bài học này</a:t>
            </a:r>
          </a:p>
          <a:p>
            <a:r>
              <a:rPr lang="en-US" sz="1800">
                <a:effectLst/>
                <a:latin typeface="Times New Roman" panose="02020603050405020304" pitchFamily="18" charset="0"/>
                <a:ea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17</a:t>
            </a:fld>
            <a:endParaRPr lang="en-US"/>
          </a:p>
        </p:txBody>
      </p:sp>
    </p:spTree>
    <p:extLst>
      <p:ext uri="{BB962C8B-B14F-4D97-AF65-F5344CB8AC3E}">
        <p14:creationId xmlns:p14="http://schemas.microsoft.com/office/powerpoint/2010/main" val="357981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GV cho HS thảo luận, nêu tiêu chí sản phẩm. GV chốt nội dung.</a:t>
            </a:r>
          </a:p>
          <a:p>
            <a:r>
              <a:rPr lang="en-US" sz="1800"/>
              <a:t>Gv: Từ tiêu chí trên, hãy thảo luận để xây dựng tiêu chí cho sản phẩm của nhóm em</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18</a:t>
            </a:fld>
            <a:endParaRPr lang="en-US"/>
          </a:p>
        </p:txBody>
      </p:sp>
    </p:spTree>
    <p:extLst>
      <p:ext uri="{BB962C8B-B14F-4D97-AF65-F5344CB8AC3E}">
        <p14:creationId xmlns:p14="http://schemas.microsoft.com/office/powerpoint/2010/main" val="219905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19</a:t>
            </a:fld>
            <a:endParaRPr lang="en-US"/>
          </a:p>
        </p:txBody>
      </p:sp>
    </p:spTree>
    <p:extLst>
      <p:ext uri="{BB962C8B-B14F-4D97-AF65-F5344CB8AC3E}">
        <p14:creationId xmlns:p14="http://schemas.microsoft.com/office/powerpoint/2010/main" val="1930996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20</a:t>
            </a:fld>
            <a:endParaRPr lang="en-US"/>
          </a:p>
        </p:txBody>
      </p:sp>
    </p:spTree>
    <p:extLst>
      <p:ext uri="{BB962C8B-B14F-4D97-AF65-F5344CB8AC3E}">
        <p14:creationId xmlns:p14="http://schemas.microsoft.com/office/powerpoint/2010/main" val="160035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21</a:t>
            </a:fld>
            <a:endParaRPr lang="en-US"/>
          </a:p>
        </p:txBody>
      </p:sp>
    </p:spTree>
    <p:extLst>
      <p:ext uri="{BB962C8B-B14F-4D97-AF65-F5344CB8AC3E}">
        <p14:creationId xmlns:p14="http://schemas.microsoft.com/office/powerpoint/2010/main" val="29037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22</a:t>
            </a:fld>
            <a:endParaRPr lang="en-US"/>
          </a:p>
        </p:txBody>
      </p:sp>
    </p:spTree>
    <p:extLst>
      <p:ext uri="{BB962C8B-B14F-4D97-AF65-F5344CB8AC3E}">
        <p14:creationId xmlns:p14="http://schemas.microsoft.com/office/powerpoint/2010/main" val="265036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23</a:t>
            </a:fld>
            <a:endParaRPr lang="en-US"/>
          </a:p>
        </p:txBody>
      </p:sp>
    </p:spTree>
    <p:extLst>
      <p:ext uri="{BB962C8B-B14F-4D97-AF65-F5344CB8AC3E}">
        <p14:creationId xmlns:p14="http://schemas.microsoft.com/office/powerpoint/2010/main" val="310667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ô thời gian để bắt đầu đếm giờ</a:t>
            </a:r>
          </a:p>
          <a:p>
            <a:r>
              <a:rPr lang="en-US"/>
              <a:t>Đáp án: GV bấm vào các số để hiện đáp án đúng. Lưu ý: có 2 cặp hình giống nhau là hình 3 và 4, 5 và 6, do đó HS chọn hình nào trong cặp hình cũng được</a:t>
            </a:r>
          </a:p>
        </p:txBody>
      </p:sp>
      <p:sp>
        <p:nvSpPr>
          <p:cNvPr id="4" name="Slide Number Placeholder 3"/>
          <p:cNvSpPr>
            <a:spLocks noGrp="1"/>
          </p:cNvSpPr>
          <p:nvPr>
            <p:ph type="sldNum" sz="quarter" idx="5"/>
          </p:nvPr>
        </p:nvSpPr>
        <p:spPr/>
        <p:txBody>
          <a:bodyPr/>
          <a:lstStyle/>
          <a:p>
            <a:fld id="{33BC20C9-FBB0-4F17-86DD-3088DC1B20D4}" type="slidenum">
              <a:rPr lang="en-US" smtClean="0"/>
              <a:t>4</a:t>
            </a:fld>
            <a:endParaRPr lang="en-US"/>
          </a:p>
        </p:txBody>
      </p:sp>
    </p:spTree>
    <p:extLst>
      <p:ext uri="{BB962C8B-B14F-4D97-AF65-F5344CB8AC3E}">
        <p14:creationId xmlns:p14="http://schemas.microsoft.com/office/powerpoint/2010/main" val="603961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24</a:t>
            </a:fld>
            <a:endParaRPr lang="en-US"/>
          </a:p>
        </p:txBody>
      </p:sp>
    </p:spTree>
    <p:extLst>
      <p:ext uri="{BB962C8B-B14F-4D97-AF65-F5344CB8AC3E}">
        <p14:creationId xmlns:p14="http://schemas.microsoft.com/office/powerpoint/2010/main" val="3440200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GV nêu nhiệm vụ của hoạt động 3. HS làm việc theo nhóm</a:t>
            </a:r>
          </a:p>
        </p:txBody>
      </p:sp>
      <p:sp>
        <p:nvSpPr>
          <p:cNvPr id="4" name="Slide Number Placeholder 3"/>
          <p:cNvSpPr>
            <a:spLocks noGrp="1"/>
          </p:cNvSpPr>
          <p:nvPr>
            <p:ph type="sldNum" sz="quarter" idx="5"/>
          </p:nvPr>
        </p:nvSpPr>
        <p:spPr/>
        <p:txBody>
          <a:bodyPr/>
          <a:lstStyle/>
          <a:p>
            <a:fld id="{33BC20C9-FBB0-4F17-86DD-3088DC1B20D4}" type="slidenum">
              <a:rPr lang="en-US" smtClean="0"/>
              <a:t>26</a:t>
            </a:fld>
            <a:endParaRPr lang="en-US"/>
          </a:p>
        </p:txBody>
      </p:sp>
    </p:spTree>
    <p:extLst>
      <p:ext uri="{BB962C8B-B14F-4D97-AF65-F5344CB8AC3E}">
        <p14:creationId xmlns:p14="http://schemas.microsoft.com/office/powerpoint/2010/main" val="1161589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a:t>
            </a:r>
            <a:endParaRPr lang="en-US">
              <a:effectLst/>
            </a:endParaRPr>
          </a:p>
          <a:p>
            <a:r>
              <a:rPr lang="vi-VN">
                <a:effectLst/>
              </a:rPr>
              <a:t>GV chiếu tiêu chí sản phẩm và yêu cầu nội dung thảo luận của học sinh bám sát với các tiêu chí đó</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27</a:t>
            </a:fld>
            <a:endParaRPr lang="en-US"/>
          </a:p>
        </p:txBody>
      </p:sp>
    </p:spTree>
    <p:extLst>
      <p:ext uri="{BB962C8B-B14F-4D97-AF65-F5344CB8AC3E}">
        <p14:creationId xmlns:p14="http://schemas.microsoft.com/office/powerpoint/2010/main" val="59650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thảo luận nhóm để thống nhất ý tưởng của nhóm, hỗ trợ nếu nhóm gặp khó khăn trong việc thể hiện ý tưởng</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28</a:t>
            </a:fld>
            <a:endParaRPr lang="en-US"/>
          </a:p>
        </p:txBody>
      </p:sp>
    </p:spTree>
    <p:extLst>
      <p:ext uri="{BB962C8B-B14F-4D97-AF65-F5344CB8AC3E}">
        <p14:creationId xmlns:p14="http://schemas.microsoft.com/office/powerpoint/2010/main" val="1827579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29</a:t>
            </a:fld>
            <a:endParaRPr lang="en-US"/>
          </a:p>
        </p:txBody>
      </p:sp>
    </p:spTree>
    <p:extLst>
      <p:ext uri="{BB962C8B-B14F-4D97-AF65-F5344CB8AC3E}">
        <p14:creationId xmlns:p14="http://schemas.microsoft.com/office/powerpoint/2010/main" val="226711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30</a:t>
            </a:fld>
            <a:endParaRPr lang="en-US"/>
          </a:p>
        </p:txBody>
      </p:sp>
    </p:spTree>
    <p:extLst>
      <p:ext uri="{BB962C8B-B14F-4D97-AF65-F5344CB8AC3E}">
        <p14:creationId xmlns:p14="http://schemas.microsoft.com/office/powerpoint/2010/main" val="1822640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thực hiện sản phẩm</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31</a:t>
            </a:fld>
            <a:endParaRPr lang="en-US"/>
          </a:p>
        </p:txBody>
      </p:sp>
    </p:spTree>
    <p:extLst>
      <p:ext uri="{BB962C8B-B14F-4D97-AF65-F5344CB8AC3E}">
        <p14:creationId xmlns:p14="http://schemas.microsoft.com/office/powerpoint/2010/main" val="4291887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a:t>
            </a:r>
            <a:r>
              <a:rPr lang="en-US" baseline="0"/>
              <a:t> lựa chọn vật liệu dùng làm sản phẩm</a:t>
            </a:r>
            <a:endParaRPr lang="vi-VN"/>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32</a:t>
            </a:fld>
            <a:endParaRPr lang="en-US"/>
          </a:p>
        </p:txBody>
      </p:sp>
    </p:spTree>
    <p:extLst>
      <p:ext uri="{BB962C8B-B14F-4D97-AF65-F5344CB8AC3E}">
        <p14:creationId xmlns:p14="http://schemas.microsoft.com/office/powerpoint/2010/main" val="1381626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33</a:t>
            </a:fld>
            <a:endParaRPr lang="en-US"/>
          </a:p>
        </p:txBody>
      </p:sp>
    </p:spTree>
    <p:extLst>
      <p:ext uri="{BB962C8B-B14F-4D97-AF65-F5344CB8AC3E}">
        <p14:creationId xmlns:p14="http://schemas.microsoft.com/office/powerpoint/2010/main" val="962480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34</a:t>
            </a:fld>
            <a:endParaRPr lang="en-US"/>
          </a:p>
        </p:txBody>
      </p:sp>
    </p:spTree>
    <p:extLst>
      <p:ext uri="{BB962C8B-B14F-4D97-AF65-F5344CB8AC3E}">
        <p14:creationId xmlns:p14="http://schemas.microsoft.com/office/powerpoint/2010/main" val="119498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ô thời gian để bắt đầu đếm giờ</a:t>
            </a:r>
          </a:p>
          <a:p>
            <a:r>
              <a:rPr lang="en-US"/>
              <a:t>Đáp án: GV bấm vào các số để hiện đáp án đúng. Lưu ý: có 2 cặp hình giống nhau là hình 3 và 4, 5 và 6, do đó HS chọn hình nào trong cặp hình cũng được</a:t>
            </a:r>
          </a:p>
        </p:txBody>
      </p:sp>
      <p:sp>
        <p:nvSpPr>
          <p:cNvPr id="4" name="Slide Number Placeholder 3"/>
          <p:cNvSpPr>
            <a:spLocks noGrp="1"/>
          </p:cNvSpPr>
          <p:nvPr>
            <p:ph type="sldNum" sz="quarter" idx="5"/>
          </p:nvPr>
        </p:nvSpPr>
        <p:spPr/>
        <p:txBody>
          <a:bodyPr/>
          <a:lstStyle/>
          <a:p>
            <a:fld id="{33BC20C9-FBB0-4F17-86DD-3088DC1B20D4}" type="slidenum">
              <a:rPr lang="en-US" smtClean="0"/>
              <a:t>5</a:t>
            </a:fld>
            <a:endParaRPr lang="en-US"/>
          </a:p>
        </p:txBody>
      </p:sp>
    </p:spTree>
    <p:extLst>
      <p:ext uri="{BB962C8B-B14F-4D97-AF65-F5344CB8AC3E}">
        <p14:creationId xmlns:p14="http://schemas.microsoft.com/office/powerpoint/2010/main" val="4077994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35</a:t>
            </a:fld>
            <a:endParaRPr lang="en-US"/>
          </a:p>
        </p:txBody>
      </p:sp>
    </p:spTree>
    <p:extLst>
      <p:ext uri="{BB962C8B-B14F-4D97-AF65-F5344CB8AC3E}">
        <p14:creationId xmlns:p14="http://schemas.microsoft.com/office/powerpoint/2010/main" val="153198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36</a:t>
            </a:fld>
            <a:endParaRPr lang="en-US"/>
          </a:p>
        </p:txBody>
      </p:sp>
    </p:spTree>
    <p:extLst>
      <p:ext uri="{BB962C8B-B14F-4D97-AF65-F5344CB8AC3E}">
        <p14:creationId xmlns:p14="http://schemas.microsoft.com/office/powerpoint/2010/main" val="1179555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37</a:t>
            </a:fld>
            <a:endParaRPr lang="en-US"/>
          </a:p>
        </p:txBody>
      </p:sp>
    </p:spTree>
    <p:extLst>
      <p:ext uri="{BB962C8B-B14F-4D97-AF65-F5344CB8AC3E}">
        <p14:creationId xmlns:p14="http://schemas.microsoft.com/office/powerpoint/2010/main" val="4027766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38</a:t>
            </a:fld>
            <a:endParaRPr lang="en-US"/>
          </a:p>
        </p:txBody>
      </p:sp>
    </p:spTree>
    <p:extLst>
      <p:ext uri="{BB962C8B-B14F-4D97-AF65-F5344CB8AC3E}">
        <p14:creationId xmlns:p14="http://schemas.microsoft.com/office/powerpoint/2010/main" val="3708587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39</a:t>
            </a:fld>
            <a:endParaRPr lang="en-US"/>
          </a:p>
        </p:txBody>
      </p:sp>
    </p:spTree>
    <p:extLst>
      <p:ext uri="{BB962C8B-B14F-4D97-AF65-F5344CB8AC3E}">
        <p14:creationId xmlns:p14="http://schemas.microsoft.com/office/powerpoint/2010/main" val="3720555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40</a:t>
            </a:fld>
            <a:endParaRPr lang="en-US"/>
          </a:p>
        </p:txBody>
      </p:sp>
    </p:spTree>
    <p:extLst>
      <p:ext uri="{BB962C8B-B14F-4D97-AF65-F5344CB8AC3E}">
        <p14:creationId xmlns:p14="http://schemas.microsoft.com/office/powerpoint/2010/main" val="1535718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thực hành theo nhóm, có thể ghép thành bất kì hình gì HS tưởng tượng ra hoặc theo các hình mẫu cho sẵn.  Yêu cầu: hình ghép bằng 7 mảnh ghép Tangram.</a:t>
            </a:r>
          </a:p>
          <a:p>
            <a:r>
              <a:rPr lang="en-US"/>
              <a:t>GV tổ chức cho đại diện các nhóm lên trình bày hình ghép của nhóm</a:t>
            </a:r>
          </a:p>
        </p:txBody>
      </p:sp>
      <p:sp>
        <p:nvSpPr>
          <p:cNvPr id="4" name="Slide Number Placeholder 3"/>
          <p:cNvSpPr>
            <a:spLocks noGrp="1"/>
          </p:cNvSpPr>
          <p:nvPr>
            <p:ph type="sldNum" sz="quarter" idx="5"/>
          </p:nvPr>
        </p:nvSpPr>
        <p:spPr/>
        <p:txBody>
          <a:bodyPr/>
          <a:lstStyle/>
          <a:p>
            <a:fld id="{33BC20C9-FBB0-4F17-86DD-3088DC1B20D4}" type="slidenum">
              <a:rPr lang="en-US" smtClean="0"/>
              <a:t>41</a:t>
            </a:fld>
            <a:endParaRPr lang="en-US"/>
          </a:p>
        </p:txBody>
      </p:sp>
    </p:spTree>
    <p:extLst>
      <p:ext uri="{BB962C8B-B14F-4D97-AF65-F5344CB8AC3E}">
        <p14:creationId xmlns:p14="http://schemas.microsoft.com/office/powerpoint/2010/main" val="613138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hướng dẫn HS đánh giá theo từng tiêu chí bằng hình dán. Có thể tặng thêm hình dán cho điểm sáng tạo, làm nhanh, đẹp</a:t>
            </a:r>
            <a:endParaRPr lang="vi-VN"/>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42</a:t>
            </a:fld>
            <a:endParaRPr lang="en-US"/>
          </a:p>
        </p:txBody>
      </p:sp>
    </p:spTree>
    <p:extLst>
      <p:ext uri="{BB962C8B-B14F-4D97-AF65-F5344CB8AC3E}">
        <p14:creationId xmlns:p14="http://schemas.microsoft.com/office/powerpoint/2010/main" val="3862403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43</a:t>
            </a:fld>
            <a:endParaRPr lang="en-US"/>
          </a:p>
        </p:txBody>
      </p:sp>
    </p:spTree>
    <p:extLst>
      <p:ext uri="{BB962C8B-B14F-4D97-AF65-F5344CB8AC3E}">
        <p14:creationId xmlns:p14="http://schemas.microsoft.com/office/powerpoint/2010/main" val="29421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ô thời gian để bắt đầu đếm giờ</a:t>
            </a:r>
          </a:p>
          <a:p>
            <a:r>
              <a:rPr lang="en-US"/>
              <a:t>Đáp án: GV bấm vào các số để hiện đáp án đúng. Lưu ý: có 2 cặp hình giống nhau là hình 3 và 4, 5 và 6, do đó HS chọn hình nào trong cặp hình cũng được</a:t>
            </a:r>
          </a:p>
        </p:txBody>
      </p:sp>
      <p:sp>
        <p:nvSpPr>
          <p:cNvPr id="4" name="Slide Number Placeholder 3"/>
          <p:cNvSpPr>
            <a:spLocks noGrp="1"/>
          </p:cNvSpPr>
          <p:nvPr>
            <p:ph type="sldNum" sz="quarter" idx="5"/>
          </p:nvPr>
        </p:nvSpPr>
        <p:spPr/>
        <p:txBody>
          <a:bodyPr/>
          <a:lstStyle/>
          <a:p>
            <a:fld id="{33BC20C9-FBB0-4F17-86DD-3088DC1B20D4}" type="slidenum">
              <a:rPr lang="en-US" smtClean="0"/>
              <a:t>6</a:t>
            </a:fld>
            <a:endParaRPr lang="en-US"/>
          </a:p>
        </p:txBody>
      </p:sp>
    </p:spTree>
    <p:extLst>
      <p:ext uri="{BB962C8B-B14F-4D97-AF65-F5344CB8AC3E}">
        <p14:creationId xmlns:p14="http://schemas.microsoft.com/office/powerpoint/2010/main" val="75317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mục tiêu bài học</a:t>
            </a:r>
          </a:p>
        </p:txBody>
      </p:sp>
      <p:sp>
        <p:nvSpPr>
          <p:cNvPr id="4" name="Slide Number Placeholder 3"/>
          <p:cNvSpPr>
            <a:spLocks noGrp="1"/>
          </p:cNvSpPr>
          <p:nvPr>
            <p:ph type="sldNum" sz="quarter" idx="5"/>
          </p:nvPr>
        </p:nvSpPr>
        <p:spPr/>
        <p:txBody>
          <a:bodyPr/>
          <a:lstStyle/>
          <a:p>
            <a:fld id="{33BC20C9-FBB0-4F17-86DD-3088DC1B20D4}" type="slidenum">
              <a:rPr lang="en-US" smtClean="0"/>
              <a:t>8</a:t>
            </a:fld>
            <a:endParaRPr lang="en-US"/>
          </a:p>
        </p:txBody>
      </p:sp>
    </p:spTree>
    <p:extLst>
      <p:ext uri="{BB962C8B-B14F-4D97-AF65-F5344CB8AC3E}">
        <p14:creationId xmlns:p14="http://schemas.microsoft.com/office/powerpoint/2010/main" val="45607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10</a:t>
            </a:fld>
            <a:endParaRPr lang="en-US"/>
          </a:p>
        </p:txBody>
      </p:sp>
    </p:spTree>
    <p:extLst>
      <p:ext uri="{BB962C8B-B14F-4D97-AF65-F5344CB8AC3E}">
        <p14:creationId xmlns:p14="http://schemas.microsoft.com/office/powerpoint/2010/main" val="2486568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Lí do vì sao em cho rằng là đồ vật đó?</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11</a:t>
            </a:fld>
            <a:endParaRPr lang="en-US"/>
          </a:p>
        </p:txBody>
      </p:sp>
    </p:spTree>
    <p:extLst>
      <p:ext uri="{BB962C8B-B14F-4D97-AF65-F5344CB8AC3E}">
        <p14:creationId xmlns:p14="http://schemas.microsoft.com/office/powerpoint/2010/main" val="131423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Lí do vì sao em cho rằng là đồ vật đó?</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12</a:t>
            </a:fld>
            <a:endParaRPr lang="en-US"/>
          </a:p>
        </p:txBody>
      </p:sp>
    </p:spTree>
    <p:extLst>
      <p:ext uri="{BB962C8B-B14F-4D97-AF65-F5344CB8AC3E}">
        <p14:creationId xmlns:p14="http://schemas.microsoft.com/office/powerpoint/2010/main" val="4009616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đặt câu hỏi, cho HS thảo luận và trả lời. Lí do vì sao em cho rằng là con vật đó?</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chốt nội dung.</a:t>
            </a:r>
          </a:p>
          <a:p>
            <a:endParaRPr lang="en-US"/>
          </a:p>
        </p:txBody>
      </p:sp>
      <p:sp>
        <p:nvSpPr>
          <p:cNvPr id="4" name="Slide Number Placeholder 3"/>
          <p:cNvSpPr>
            <a:spLocks noGrp="1"/>
          </p:cNvSpPr>
          <p:nvPr>
            <p:ph type="sldNum" sz="quarter" idx="5"/>
          </p:nvPr>
        </p:nvSpPr>
        <p:spPr/>
        <p:txBody>
          <a:bodyPr/>
          <a:lstStyle/>
          <a:p>
            <a:fld id="{33BC20C9-FBB0-4F17-86DD-3088DC1B20D4}" type="slidenum">
              <a:rPr lang="en-US" smtClean="0"/>
              <a:t>13</a:t>
            </a:fld>
            <a:endParaRPr lang="en-US"/>
          </a:p>
        </p:txBody>
      </p:sp>
    </p:spTree>
    <p:extLst>
      <p:ext uri="{BB962C8B-B14F-4D97-AF65-F5344CB8AC3E}">
        <p14:creationId xmlns:p14="http://schemas.microsoft.com/office/powerpoint/2010/main" val="281076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jpeg"/><Relationship Id="rId7" Type="http://schemas.openxmlformats.org/officeDocument/2006/relationships/image" Target="../media/image9.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svg"/><Relationship Id="rId5" Type="http://schemas.openxmlformats.org/officeDocument/2006/relationships/image" Target="../media/image34.svg"/><Relationship Id="rId10" Type="http://schemas.openxmlformats.org/officeDocument/2006/relationships/image" Target="../media/image4.png"/><Relationship Id="rId4" Type="http://schemas.openxmlformats.org/officeDocument/2006/relationships/image" Target="../media/image33.png"/><Relationship Id="rId9" Type="http://schemas.openxmlformats.org/officeDocument/2006/relationships/image" Target="../media/image3.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JPG"/><Relationship Id="rId10" Type="http://schemas.microsoft.com/office/2007/relationships/hdphoto" Target="../media/hdphoto2.wdp"/><Relationship Id="rId4" Type="http://schemas.openxmlformats.org/officeDocument/2006/relationships/image" Target="../media/image50.JP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0.sv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0.sv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0.sv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0.sv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0.sv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2.JPG"/><Relationship Id="rId4"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jpeg"/><Relationship Id="rId7" Type="http://schemas.openxmlformats.org/officeDocument/2006/relationships/image" Target="../media/image9.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svg"/><Relationship Id="rId5" Type="http://schemas.openxmlformats.org/officeDocument/2006/relationships/image" Target="../media/image34.svg"/><Relationship Id="rId10" Type="http://schemas.openxmlformats.org/officeDocument/2006/relationships/image" Target="../media/image4.png"/><Relationship Id="rId4" Type="http://schemas.openxmlformats.org/officeDocument/2006/relationships/image" Target="../media/image33.png"/><Relationship Id="rId9"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6318761-B490-0CE6-5E70-142B0EA9C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a:off x="1910883" y="3859038"/>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4111466" y="5593932"/>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flipH="1" flipV="1">
            <a:off x="15623071" y="7569320"/>
            <a:ext cx="2722179" cy="2722179"/>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a:off x="637230" y="911025"/>
            <a:ext cx="17013539" cy="861350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7" cstate="print">
              <a:alphaModFix amt="53000"/>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20" name="TextBox 12">
            <a:extLst>
              <a:ext uri="{FF2B5EF4-FFF2-40B4-BE49-F238E27FC236}">
                <a16:creationId xmlns:a16="http://schemas.microsoft.com/office/drawing/2014/main" id="{6B49CCBC-F4FF-F3C3-C87E-9324D701E571}"/>
              </a:ext>
            </a:extLst>
          </p:cNvPr>
          <p:cNvSpPr txBox="1"/>
          <p:nvPr/>
        </p:nvSpPr>
        <p:spPr>
          <a:xfrm>
            <a:off x="7202403" y="994008"/>
            <a:ext cx="3001199" cy="830997"/>
          </a:xfrm>
          <a:prstGeom prst="rect">
            <a:avLst/>
          </a:prstGeom>
        </p:spPr>
        <p:txBody>
          <a:bodyPr wrap="square" lIns="0" tIns="0" rIns="0" bIns="0" rtlCol="0" anchor="t">
            <a:spAutoFit/>
          </a:bodyPr>
          <a:lstStyle/>
          <a:p>
            <a:pPr algn="ctr"/>
            <a:r>
              <a:rPr lang="en-US" sz="5400" b="1">
                <a:solidFill>
                  <a:srgbClr val="002060"/>
                </a:solidFill>
                <a:latin typeface="Roboto Black" panose="02000000000000000000" pitchFamily="2" charset="0"/>
              </a:rPr>
              <a:t>Bài 6</a:t>
            </a:r>
          </a:p>
        </p:txBody>
      </p:sp>
      <p:sp>
        <p:nvSpPr>
          <p:cNvPr id="16" name="Freeform 16"/>
          <p:cNvSpPr/>
          <p:nvPr/>
        </p:nvSpPr>
        <p:spPr>
          <a:xfrm>
            <a:off x="34257" y="0"/>
            <a:ext cx="2722179" cy="2722179"/>
          </a:xfrm>
          <a:custGeom>
            <a:avLst/>
            <a:gdLst/>
            <a:ahLst/>
            <a:cxnLst/>
            <a:rect l="l" t="t" r="r" b="b"/>
            <a:pathLst>
              <a:path w="2722179" h="2722179">
                <a:moveTo>
                  <a:pt x="0" y="0"/>
                </a:moveTo>
                <a:lnTo>
                  <a:pt x="2722179" y="0"/>
                </a:lnTo>
                <a:lnTo>
                  <a:pt x="2722179" y="2722180"/>
                </a:lnTo>
                <a:lnTo>
                  <a:pt x="0" y="27221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3B7985FA-5AC4-45CD-F0F3-FC6ADB61EE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807" y="878927"/>
            <a:ext cx="2066123" cy="1460060"/>
          </a:xfrm>
          <a:prstGeom prst="rect">
            <a:avLst/>
          </a:prstGeom>
        </p:spPr>
      </p:pic>
      <p:grpSp>
        <p:nvGrpSpPr>
          <p:cNvPr id="28" name="Group 27">
            <a:extLst>
              <a:ext uri="{FF2B5EF4-FFF2-40B4-BE49-F238E27FC236}">
                <a16:creationId xmlns:a16="http://schemas.microsoft.com/office/drawing/2014/main" id="{420BA2F1-7A30-B5C0-6B54-1D2384700D36}"/>
              </a:ext>
            </a:extLst>
          </p:cNvPr>
          <p:cNvGrpSpPr/>
          <p:nvPr/>
        </p:nvGrpSpPr>
        <p:grpSpPr>
          <a:xfrm>
            <a:off x="16267836" y="8225505"/>
            <a:ext cx="1416726" cy="1368802"/>
            <a:chOff x="8346197" y="8056749"/>
            <a:chExt cx="1416726" cy="1368802"/>
          </a:xfrm>
        </p:grpSpPr>
        <p:sp>
          <p:nvSpPr>
            <p:cNvPr id="19" name="TextBox 23">
              <a:extLst>
                <a:ext uri="{FF2B5EF4-FFF2-40B4-BE49-F238E27FC236}">
                  <a16:creationId xmlns:a16="http://schemas.microsoft.com/office/drawing/2014/main" id="{3A7E9F9C-48B5-E685-07D7-F9DAD028C263}"/>
                </a:ext>
              </a:extLst>
            </p:cNvPr>
            <p:cNvSpPr txBox="1"/>
            <p:nvPr/>
          </p:nvSpPr>
          <p:spPr>
            <a:xfrm>
              <a:off x="8574425" y="8558925"/>
              <a:ext cx="998316" cy="450251"/>
            </a:xfrm>
            <a:prstGeom prst="rect">
              <a:avLst/>
            </a:prstGeom>
          </p:spPr>
          <p:txBody>
            <a:bodyPr wrap="square" lIns="0" tIns="0" rIns="0" bIns="0" rtlCol="0" anchor="t">
              <a:spAutoFit/>
            </a:bodyPr>
            <a:lstStyle/>
            <a:p>
              <a:pPr algn="ctr"/>
              <a:r>
                <a:rPr lang="en-US" sz="2926" b="1">
                  <a:solidFill>
                    <a:srgbClr val="FF0000"/>
                  </a:solidFill>
                  <a:latin typeface="Kurale"/>
                </a:rPr>
                <a:t>Tiết 1</a:t>
              </a:r>
            </a:p>
          </p:txBody>
        </p:sp>
        <p:sp>
          <p:nvSpPr>
            <p:cNvPr id="24" name="Freeform 17">
              <a:extLst>
                <a:ext uri="{FF2B5EF4-FFF2-40B4-BE49-F238E27FC236}">
                  <a16:creationId xmlns:a16="http://schemas.microsoft.com/office/drawing/2014/main" id="{D3AE17E8-9422-2B92-0024-ED894C60FFBC}"/>
                </a:ext>
              </a:extLst>
            </p:cNvPr>
            <p:cNvSpPr/>
            <p:nvPr/>
          </p:nvSpPr>
          <p:spPr>
            <a:xfrm rot="8249769" flipH="1" flipV="1">
              <a:off x="8346197" y="8056749"/>
              <a:ext cx="1359640" cy="1359640"/>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17">
              <a:extLst>
                <a:ext uri="{FF2B5EF4-FFF2-40B4-BE49-F238E27FC236}">
                  <a16:creationId xmlns:a16="http://schemas.microsoft.com/office/drawing/2014/main" id="{6C1ADCA1-7014-5F0A-8366-4EB22204851C}"/>
                </a:ext>
              </a:extLst>
            </p:cNvPr>
            <p:cNvSpPr/>
            <p:nvPr/>
          </p:nvSpPr>
          <p:spPr>
            <a:xfrm rot="19062661" flipH="1" flipV="1">
              <a:off x="8403283" y="8065911"/>
              <a:ext cx="1359640" cy="1359640"/>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solidFill>
                  <a:schemeClr val="bg1"/>
                </a:solidFill>
              </a:endParaRPr>
            </a:p>
          </p:txBody>
        </p:sp>
      </p:grpSp>
      <p:sp>
        <p:nvSpPr>
          <p:cNvPr id="11" name="Freeform 11"/>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4265776" y="59523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DC784A2E-BE09-C887-9ADD-4E54E53884E7}"/>
              </a:ext>
            </a:extLst>
          </p:cNvPr>
          <p:cNvSpPr/>
          <p:nvPr/>
        </p:nvSpPr>
        <p:spPr>
          <a:xfrm>
            <a:off x="1878799" y="2598534"/>
            <a:ext cx="14617265" cy="41517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p:cNvSpPr txBox="1"/>
          <p:nvPr/>
        </p:nvSpPr>
        <p:spPr>
          <a:xfrm>
            <a:off x="2023951" y="3147730"/>
            <a:ext cx="14109522" cy="3139257"/>
          </a:xfrm>
          <a:prstGeom prst="rect">
            <a:avLst/>
          </a:prstGeom>
        </p:spPr>
        <p:txBody>
          <a:bodyPr lIns="0" tIns="0" rIns="0" bIns="0" rtlCol="0" anchor="t">
            <a:spAutoFit/>
          </a:bodyPr>
          <a:lstStyle/>
          <a:p>
            <a:pPr marL="0" lvl="0" indent="0" algn="ctr">
              <a:lnSpc>
                <a:spcPct val="150000"/>
              </a:lnSpc>
            </a:pPr>
            <a:r>
              <a:rPr lang="en-US" sz="7200" b="1">
                <a:solidFill>
                  <a:schemeClr val="bg1"/>
                </a:solidFill>
              </a:rPr>
              <a:t>THỰC HÀNH TRẢI NGHIỆM CÙNG BỘ LẮP GHÉP HÌNH TANGRAM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out)">
                                      <p:cBhvr>
                                        <p:cTn id="7" dur="2000"/>
                                        <p:tgtEl>
                                          <p:spTgt spid="1028"/>
                                        </p:tgtEl>
                                      </p:cBhvr>
                                    </p:animEffect>
                                  </p:childTnLst>
                                </p:cTn>
                              </p:par>
                              <p:par>
                                <p:cTn id="8" presetID="8" presetClass="emph" presetSubtype="0" fill="hold" nodeType="withEffect">
                                  <p:stCondLst>
                                    <p:cond delay="0"/>
                                  </p:stCondLst>
                                  <p:childTnLst>
                                    <p:animRot by="21600000">
                                      <p:cBhvr>
                                        <p:cTn id="9" dur="2000" fill="hold"/>
                                        <p:tgtEl>
                                          <p:spTgt spid="28"/>
                                        </p:tgtEl>
                                        <p:attrNameLst>
                                          <p:attrName>r</p:attrName>
                                        </p:attrNameLst>
                                      </p:cBhvr>
                                    </p:animRot>
                                  </p:childTnLst>
                                </p:cTn>
                              </p:par>
                              <p:par>
                                <p:cTn id="10" presetID="14"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400FE1A-8A50-CD99-2FF8-172F9E8E1436}"/>
              </a:ext>
            </a:extLst>
          </p:cNvPr>
          <p:cNvSpPr txBox="1"/>
          <p:nvPr/>
        </p:nvSpPr>
        <p:spPr>
          <a:xfrm>
            <a:off x="2294188" y="494376"/>
            <a:ext cx="3733800" cy="553998"/>
          </a:xfrm>
          <a:prstGeom prst="rect">
            <a:avLst/>
          </a:prstGeom>
        </p:spPr>
        <p:txBody>
          <a:bodyPr wrap="square" lIns="0" tIns="0" rIns="0" bIns="0" rtlCol="0" anchor="t">
            <a:spAutoFit/>
          </a:bodyPr>
          <a:lstStyle/>
          <a:p>
            <a:pPr marL="0" lvl="1" indent="0" algn="ctr">
              <a:spcBef>
                <a:spcPct val="0"/>
              </a:spcBef>
            </a:pPr>
            <a:r>
              <a:rPr lang="en-US" sz="3600" b="1">
                <a:solidFill>
                  <a:srgbClr val="1867BE"/>
                </a:solidFill>
                <a:latin typeface="Roboto Black" panose="02000000000000000000" pitchFamily="2" charset="0"/>
              </a:rPr>
              <a:t> HOẠT ĐỘNG 1</a:t>
            </a:r>
            <a:endParaRPr lang="en-US" sz="3600" b="1" u="none" strike="noStrike">
              <a:solidFill>
                <a:srgbClr val="1867BE"/>
              </a:solidFill>
              <a:latin typeface="Roboto Black" panose="02000000000000000000" pitchFamily="2" charset="0"/>
            </a:endParaRPr>
          </a:p>
        </p:txBody>
      </p:sp>
      <p:sp>
        <p:nvSpPr>
          <p:cNvPr id="3" name="TextBox 19">
            <a:extLst>
              <a:ext uri="{FF2B5EF4-FFF2-40B4-BE49-F238E27FC236}">
                <a16:creationId xmlns:a16="http://schemas.microsoft.com/office/drawing/2014/main" id="{EEC4A676-7823-2107-EA0E-D8082A8A34FB}"/>
              </a:ext>
            </a:extLst>
          </p:cNvPr>
          <p:cNvSpPr txBox="1"/>
          <p:nvPr/>
        </p:nvSpPr>
        <p:spPr>
          <a:xfrm>
            <a:off x="4329398" y="2052036"/>
            <a:ext cx="10377202" cy="861774"/>
          </a:xfrm>
          <a:prstGeom prst="rect">
            <a:avLst/>
          </a:prstGeom>
        </p:spPr>
        <p:txBody>
          <a:bodyPr wrap="square" lIns="0" tIns="0" rIns="0" bIns="0" rtlCol="0" anchor="t">
            <a:spAutoFit/>
          </a:bodyPr>
          <a:lstStyle/>
          <a:p>
            <a:pPr lvl="0" algn="ctr">
              <a:spcBef>
                <a:spcPct val="0"/>
              </a:spcBef>
            </a:pPr>
            <a:r>
              <a:rPr lang="en-US" sz="2800" b="1" spc="99">
                <a:solidFill>
                  <a:srgbClr val="000000"/>
                </a:solidFill>
                <a:latin typeface="Kurale" panose="020B0604020202020204" charset="0"/>
              </a:rPr>
              <a:t>Quan sát sản phẩm ghép hình ở Hoạt động 1 (trang 31, </a:t>
            </a:r>
          </a:p>
          <a:p>
            <a:pPr lvl="0" algn="ctr">
              <a:spcBef>
                <a:spcPct val="0"/>
              </a:spcBef>
            </a:pPr>
            <a:r>
              <a:rPr lang="en-US" sz="2800" b="1" spc="99">
                <a:solidFill>
                  <a:srgbClr val="000000"/>
                </a:solidFill>
                <a:latin typeface="Kurale" panose="020B0604020202020204" charset="0"/>
              </a:rPr>
              <a:t>sách Bài học STEM 5) và trả lời các câu hỏi sau:</a:t>
            </a:r>
          </a:p>
        </p:txBody>
      </p:sp>
      <p:sp>
        <p:nvSpPr>
          <p:cNvPr id="5" name="TextBox 19">
            <a:extLst>
              <a:ext uri="{FF2B5EF4-FFF2-40B4-BE49-F238E27FC236}">
                <a16:creationId xmlns:a16="http://schemas.microsoft.com/office/drawing/2014/main" id="{29777C97-F252-0A82-097C-25BF0F152605}"/>
              </a:ext>
            </a:extLst>
          </p:cNvPr>
          <p:cNvSpPr txBox="1"/>
          <p:nvPr/>
        </p:nvSpPr>
        <p:spPr>
          <a:xfrm>
            <a:off x="1447800" y="3267878"/>
            <a:ext cx="4876800" cy="2585323"/>
          </a:xfrm>
          <a:prstGeom prst="rect">
            <a:avLst/>
          </a:prstGeom>
        </p:spPr>
        <p:txBody>
          <a:bodyPr wrap="square" lIns="0" tIns="0" rIns="0" bIns="0" rtlCol="0" anchor="t">
            <a:spAutoFit/>
          </a:bodyPr>
          <a:lstStyle/>
          <a:p>
            <a:pPr lvl="0" algn="just">
              <a:spcBef>
                <a:spcPct val="0"/>
              </a:spcBef>
            </a:pPr>
            <a:r>
              <a:rPr lang="vi-VN" sz="2800" b="1" spc="99">
                <a:solidFill>
                  <a:srgbClr val="000000"/>
                </a:solidFill>
                <a:latin typeface="Kurale" panose="020B0604020202020204" charset="0"/>
              </a:rPr>
              <a:t>a) </a:t>
            </a:r>
            <a:r>
              <a:rPr lang="vi-VN" sz="2800" spc="99">
                <a:solidFill>
                  <a:srgbClr val="000000"/>
                </a:solidFill>
                <a:latin typeface="Kurale" panose="020B0604020202020204" charset="0"/>
              </a:rPr>
              <a:t>Mỗi hình trên gợi cho em tưởng tượng đến đồ vật, con vật nào?</a:t>
            </a:r>
          </a:p>
          <a:p>
            <a:pPr lvl="0" algn="just">
              <a:spcBef>
                <a:spcPct val="0"/>
              </a:spcBef>
            </a:pPr>
            <a:r>
              <a:rPr lang="vi-VN" sz="2800" spc="99">
                <a:solidFill>
                  <a:srgbClr val="000000"/>
                </a:solidFill>
                <a:latin typeface="Kurale" panose="020B0604020202020204" charset="0"/>
              </a:rPr>
              <a:t>………………………………</a:t>
            </a:r>
            <a:endParaRPr lang="en-US" sz="2800" spc="99">
              <a:solidFill>
                <a:srgbClr val="000000"/>
              </a:solidFill>
              <a:latin typeface="Kurale" panose="020B0604020202020204" charset="0"/>
            </a:endParaRPr>
          </a:p>
          <a:p>
            <a:pPr lvl="0" algn="just">
              <a:spcBef>
                <a:spcPct val="0"/>
              </a:spcBef>
            </a:pPr>
            <a:r>
              <a:rPr lang="vi-VN" sz="2800" spc="99">
                <a:solidFill>
                  <a:srgbClr val="000000"/>
                </a:solidFill>
                <a:latin typeface="Kurale" panose="020B0604020202020204" charset="0"/>
              </a:rPr>
              <a:t>………………………………</a:t>
            </a:r>
            <a:endParaRPr lang="en-US" sz="2800" spc="99">
              <a:solidFill>
                <a:srgbClr val="000000"/>
              </a:solidFill>
              <a:latin typeface="Kurale" panose="020B0604020202020204" charset="0"/>
            </a:endParaRPr>
          </a:p>
          <a:p>
            <a:pPr lvl="0" algn="just">
              <a:spcBef>
                <a:spcPct val="0"/>
              </a:spcBef>
            </a:pPr>
            <a:r>
              <a:rPr lang="vi-VN" sz="2800" spc="99">
                <a:solidFill>
                  <a:srgbClr val="000000"/>
                </a:solidFill>
                <a:latin typeface="Kurale" panose="020B0604020202020204" charset="0"/>
              </a:rPr>
              <a:t>………………………………</a:t>
            </a:r>
            <a:endParaRPr lang="en-US" sz="2800" spc="99">
              <a:solidFill>
                <a:srgbClr val="000000"/>
              </a:solidFill>
              <a:latin typeface="Kurale" panose="020B0604020202020204" charset="0"/>
            </a:endParaRPr>
          </a:p>
        </p:txBody>
      </p:sp>
      <p:sp>
        <p:nvSpPr>
          <p:cNvPr id="6" name="TextBox 6">
            <a:extLst>
              <a:ext uri="{FF2B5EF4-FFF2-40B4-BE49-F238E27FC236}">
                <a16:creationId xmlns:a16="http://schemas.microsoft.com/office/drawing/2014/main" id="{A7CEC4AA-71EA-C915-0749-682CF8298B3A}"/>
              </a:ext>
            </a:extLst>
          </p:cNvPr>
          <p:cNvSpPr txBox="1"/>
          <p:nvPr/>
        </p:nvSpPr>
        <p:spPr>
          <a:xfrm>
            <a:off x="4800600" y="1082346"/>
            <a:ext cx="7896798" cy="830997"/>
          </a:xfrm>
          <a:prstGeom prst="rect">
            <a:avLst/>
          </a:prstGeom>
        </p:spPr>
        <p:txBody>
          <a:bodyPr wrap="square" lIns="0" tIns="0" rIns="0" bIns="0" rtlCol="0" anchor="t">
            <a:spAutoFit/>
          </a:bodyPr>
          <a:lstStyle/>
          <a:p>
            <a:pPr marL="0" lvl="1" indent="0" algn="ctr">
              <a:spcBef>
                <a:spcPct val="0"/>
              </a:spcBef>
            </a:pPr>
            <a:r>
              <a:rPr lang="en-US" sz="5400" b="1">
                <a:solidFill>
                  <a:srgbClr val="1867BE"/>
                </a:solidFill>
                <a:latin typeface="Roboto Black" panose="02000000000000000000" pitchFamily="2" charset="0"/>
              </a:rPr>
              <a:t> PHIẾU HỌC TẬP SỐ 1</a:t>
            </a:r>
          </a:p>
        </p:txBody>
      </p:sp>
      <p:sp>
        <p:nvSpPr>
          <p:cNvPr id="7" name="TextBox 19">
            <a:extLst>
              <a:ext uri="{FF2B5EF4-FFF2-40B4-BE49-F238E27FC236}">
                <a16:creationId xmlns:a16="http://schemas.microsoft.com/office/drawing/2014/main" id="{87FEEC00-6384-6A57-73D4-E7D382BA757C}"/>
              </a:ext>
            </a:extLst>
          </p:cNvPr>
          <p:cNvSpPr txBox="1"/>
          <p:nvPr/>
        </p:nvSpPr>
        <p:spPr>
          <a:xfrm>
            <a:off x="10972800" y="3276525"/>
            <a:ext cx="4876800" cy="2585323"/>
          </a:xfrm>
          <a:prstGeom prst="rect">
            <a:avLst/>
          </a:prstGeom>
        </p:spPr>
        <p:txBody>
          <a:bodyPr wrap="square" lIns="0" tIns="0" rIns="0" bIns="0" rtlCol="0" anchor="t">
            <a:spAutoFit/>
          </a:bodyPr>
          <a:lstStyle/>
          <a:p>
            <a:pPr lvl="0" algn="just">
              <a:spcBef>
                <a:spcPct val="0"/>
              </a:spcBef>
            </a:pPr>
            <a:r>
              <a:rPr lang="vi-VN" sz="2800" b="1" spc="99">
                <a:solidFill>
                  <a:srgbClr val="000000"/>
                </a:solidFill>
                <a:latin typeface="Kurale" panose="020B0604020202020204" charset="0"/>
              </a:rPr>
              <a:t>b) </a:t>
            </a:r>
            <a:r>
              <a:rPr lang="vi-VN" sz="2800" spc="99">
                <a:solidFill>
                  <a:srgbClr val="000000"/>
                </a:solidFill>
                <a:latin typeface="Kurale" panose="020B0604020202020204" charset="0"/>
              </a:rPr>
              <a:t>Mỗi hình trên được ghép từ mấy mảnh ghép? Các mảnh ghép có dạng hình gì?</a:t>
            </a:r>
          </a:p>
          <a:p>
            <a:pPr lvl="0" algn="just">
              <a:spcBef>
                <a:spcPct val="0"/>
              </a:spcBef>
            </a:pPr>
            <a:r>
              <a:rPr lang="vi-VN" sz="2800" spc="99">
                <a:solidFill>
                  <a:srgbClr val="000000"/>
                </a:solidFill>
                <a:latin typeface="Kurale" panose="020B0604020202020204" charset="0"/>
              </a:rPr>
              <a:t>………………………………</a:t>
            </a:r>
            <a:endParaRPr lang="en-US" sz="2800" spc="99">
              <a:solidFill>
                <a:srgbClr val="000000"/>
              </a:solidFill>
              <a:latin typeface="Kurale" panose="020B0604020202020204" charset="0"/>
            </a:endParaRPr>
          </a:p>
          <a:p>
            <a:pPr lvl="0" algn="just">
              <a:spcBef>
                <a:spcPct val="0"/>
              </a:spcBef>
            </a:pPr>
            <a:r>
              <a:rPr lang="vi-VN" sz="2800" spc="99">
                <a:solidFill>
                  <a:srgbClr val="000000"/>
                </a:solidFill>
                <a:latin typeface="Kurale" panose="020B0604020202020204" charset="0"/>
              </a:rPr>
              <a:t>………………………………</a:t>
            </a:r>
            <a:endParaRPr lang="en-US" sz="2800" spc="99">
              <a:solidFill>
                <a:srgbClr val="000000"/>
              </a:solidFill>
              <a:latin typeface="Kurale" panose="020B0604020202020204" charset="0"/>
            </a:endParaRPr>
          </a:p>
          <a:p>
            <a:pPr lvl="0" algn="just">
              <a:spcBef>
                <a:spcPct val="0"/>
              </a:spcBef>
            </a:pPr>
            <a:r>
              <a:rPr lang="vi-VN" sz="2800" spc="99">
                <a:solidFill>
                  <a:srgbClr val="000000"/>
                </a:solidFill>
                <a:latin typeface="Kurale" panose="020B0604020202020204" charset="0"/>
              </a:rPr>
              <a:t>………………………………</a:t>
            </a:r>
            <a:endParaRPr lang="en-US" sz="2800" spc="99">
              <a:solidFill>
                <a:srgbClr val="000000"/>
              </a:solidFill>
              <a:latin typeface="Kurale" panose="020B0604020202020204" charset="0"/>
            </a:endParaRPr>
          </a:p>
        </p:txBody>
      </p:sp>
      <p:pic>
        <p:nvPicPr>
          <p:cNvPr id="9" name="Picture 8">
            <a:extLst>
              <a:ext uri="{FF2B5EF4-FFF2-40B4-BE49-F238E27FC236}">
                <a16:creationId xmlns:a16="http://schemas.microsoft.com/office/drawing/2014/main" id="{315BADBB-9679-FA45-3A9F-F531EF95A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649" y="5853201"/>
            <a:ext cx="12492103" cy="3875898"/>
          </a:xfrm>
          <a:prstGeom prst="rect">
            <a:avLst/>
          </a:prstGeom>
        </p:spPr>
      </p:pic>
    </p:spTree>
    <p:extLst>
      <p:ext uri="{BB962C8B-B14F-4D97-AF65-F5344CB8AC3E}">
        <p14:creationId xmlns:p14="http://schemas.microsoft.com/office/powerpoint/2010/main" val="31863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Freeform 15"/>
          <p:cNvSpPr/>
          <p:nvPr/>
        </p:nvSpPr>
        <p:spPr>
          <a:xfrm>
            <a:off x="1802942" y="2679325"/>
            <a:ext cx="4376796" cy="4376786"/>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nvGrpSpPr>
          <p:cNvPr id="16" name="Group 16"/>
          <p:cNvGrpSpPr>
            <a:grpSpLocks noChangeAspect="1"/>
          </p:cNvGrpSpPr>
          <p:nvPr/>
        </p:nvGrpSpPr>
        <p:grpSpPr>
          <a:xfrm>
            <a:off x="11734800" y="2673882"/>
            <a:ext cx="4393950" cy="4376786"/>
            <a:chOff x="0" y="0"/>
            <a:chExt cx="6502400" cy="6477000"/>
          </a:xfrm>
        </p:grpSpPr>
        <p:sp>
          <p:nvSpPr>
            <p:cNvPr id="17" name="Freeform 1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sp>
        <p:nvSpPr>
          <p:cNvPr id="21" name="TextBox 21"/>
          <p:cNvSpPr txBox="1"/>
          <p:nvPr/>
        </p:nvSpPr>
        <p:spPr>
          <a:xfrm>
            <a:off x="12127580" y="7387452"/>
            <a:ext cx="3604115" cy="507831"/>
          </a:xfrm>
          <a:prstGeom prst="rect">
            <a:avLst/>
          </a:prstGeom>
        </p:spPr>
        <p:txBody>
          <a:bodyPr wrap="square" lIns="0" tIns="0" rIns="0" bIns="0" rtlCol="0" anchor="t">
            <a:spAutoFit/>
          </a:bodyPr>
          <a:lstStyle/>
          <a:p>
            <a:pPr marL="0" lvl="0" indent="0" algn="ctr">
              <a:spcBef>
                <a:spcPct val="0"/>
              </a:spcBef>
            </a:pPr>
            <a:r>
              <a:rPr lang="en-US" sz="3300" u="none" strike="noStrike" spc="99">
                <a:solidFill>
                  <a:srgbClr val="000000"/>
                </a:solidFill>
                <a:latin typeface="Kurale" panose="020B0604020202020204" charset="0"/>
              </a:rPr>
              <a:t>Thuyền buồm</a:t>
            </a:r>
          </a:p>
        </p:txBody>
      </p:sp>
      <p:sp>
        <p:nvSpPr>
          <p:cNvPr id="22" name="TextBox 6">
            <a:extLst>
              <a:ext uri="{FF2B5EF4-FFF2-40B4-BE49-F238E27FC236}">
                <a16:creationId xmlns:a16="http://schemas.microsoft.com/office/drawing/2014/main" id="{78ADEAFD-36B1-6DAB-4A7C-230550BB628E}"/>
              </a:ext>
            </a:extLst>
          </p:cNvPr>
          <p:cNvSpPr txBox="1"/>
          <p:nvPr/>
        </p:nvSpPr>
        <p:spPr>
          <a:xfrm>
            <a:off x="5715000" y="974352"/>
            <a:ext cx="6288112"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VẬT GÌ?</a:t>
            </a:r>
            <a:endParaRPr lang="en-US" sz="6000" b="1" u="none" strike="noStrike">
              <a:solidFill>
                <a:srgbClr val="1867BE"/>
              </a:solidFill>
              <a:latin typeface="Roboto Black" panose="02000000000000000000" pitchFamily="2" charset="0"/>
            </a:endParaRPr>
          </a:p>
        </p:txBody>
      </p:sp>
      <p:pic>
        <p:nvPicPr>
          <p:cNvPr id="2" name="Picture 1">
            <a:extLst>
              <a:ext uri="{FF2B5EF4-FFF2-40B4-BE49-F238E27FC236}">
                <a16:creationId xmlns:a16="http://schemas.microsoft.com/office/drawing/2014/main" id="{B71B8FB3-B25C-0C2D-5CEA-76E1B5FC44D0}"/>
              </a:ext>
            </a:extLst>
          </p:cNvPr>
          <p:cNvPicPr>
            <a:picLocks noChangeAspect="1"/>
          </p:cNvPicPr>
          <p:nvPr/>
        </p:nvPicPr>
        <p:blipFill rotWithShape="1">
          <a:blip r:embed="rId5">
            <a:extLst>
              <a:ext uri="{28A0092B-C50C-407E-A947-70E740481C1C}">
                <a14:useLocalDpi xmlns:a14="http://schemas.microsoft.com/office/drawing/2010/main" val="0"/>
              </a:ext>
            </a:extLst>
          </a:blip>
          <a:srcRect l="1528" r="67445"/>
          <a:stretch/>
        </p:blipFill>
        <p:spPr>
          <a:xfrm>
            <a:off x="2212879" y="2932222"/>
            <a:ext cx="3605710" cy="3605710"/>
          </a:xfrm>
          <a:prstGeom prst="ellipse">
            <a:avLst/>
          </a:prstGeom>
        </p:spPr>
      </p:pic>
      <p:sp>
        <p:nvSpPr>
          <p:cNvPr id="3" name="Arrow: Right 2">
            <a:extLst>
              <a:ext uri="{FF2B5EF4-FFF2-40B4-BE49-F238E27FC236}">
                <a16:creationId xmlns:a16="http://schemas.microsoft.com/office/drawing/2014/main" id="{989D9C04-511D-448F-EB11-C22E21421F19}"/>
              </a:ext>
            </a:extLst>
          </p:cNvPr>
          <p:cNvSpPr/>
          <p:nvPr/>
        </p:nvSpPr>
        <p:spPr>
          <a:xfrm>
            <a:off x="7696200" y="4305300"/>
            <a:ext cx="1996194" cy="1309457"/>
          </a:xfrm>
          <a:prstGeom prst="rightArrow">
            <a:avLst/>
          </a:prstGeom>
          <a:solidFill>
            <a:srgbClr val="C8B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par>
                                <p:cTn id="28" presetID="8" presetClass="emph" presetSubtype="0" fill="hold" nodeType="withEffect">
                                  <p:stCondLst>
                                    <p:cond delay="0"/>
                                  </p:stCondLst>
                                  <p:childTnLst>
                                    <p:animRot by="21600000">
                                      <p:cBhvr>
                                        <p:cTn id="29" dur="2000" fill="hold"/>
                                        <p:tgtEl>
                                          <p:spTgt spid="16"/>
                                        </p:tgtEl>
                                        <p:attrNameLst>
                                          <p:attrName>r</p:attrName>
                                        </p:attrNameLst>
                                      </p:cBhvr>
                                    </p:animRo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Freeform 15"/>
          <p:cNvSpPr/>
          <p:nvPr/>
        </p:nvSpPr>
        <p:spPr>
          <a:xfrm>
            <a:off x="1802942" y="2679325"/>
            <a:ext cx="4376796" cy="4376786"/>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nvGrpSpPr>
          <p:cNvPr id="16" name="Group 16"/>
          <p:cNvGrpSpPr>
            <a:grpSpLocks noChangeAspect="1"/>
          </p:cNvGrpSpPr>
          <p:nvPr/>
        </p:nvGrpSpPr>
        <p:grpSpPr>
          <a:xfrm>
            <a:off x="11654305" y="2702334"/>
            <a:ext cx="4420817" cy="4307287"/>
            <a:chOff x="-119121" y="42105"/>
            <a:chExt cx="6542159" cy="6374151"/>
          </a:xfrm>
        </p:grpSpPr>
        <p:sp>
          <p:nvSpPr>
            <p:cNvPr id="17" name="Freeform 17"/>
            <p:cNvSpPr/>
            <p:nvPr/>
          </p:nvSpPr>
          <p:spPr>
            <a:xfrm>
              <a:off x="-119121" y="42105"/>
              <a:ext cx="6542159" cy="6244241"/>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sp>
        <p:nvSpPr>
          <p:cNvPr id="21" name="TextBox 21"/>
          <p:cNvSpPr txBox="1"/>
          <p:nvPr/>
        </p:nvSpPr>
        <p:spPr>
          <a:xfrm>
            <a:off x="12127580" y="7387452"/>
            <a:ext cx="3604115" cy="507831"/>
          </a:xfrm>
          <a:prstGeom prst="rect">
            <a:avLst/>
          </a:prstGeom>
        </p:spPr>
        <p:txBody>
          <a:bodyPr wrap="square" lIns="0" tIns="0" rIns="0" bIns="0" rtlCol="0" anchor="t">
            <a:spAutoFit/>
          </a:bodyPr>
          <a:lstStyle/>
          <a:p>
            <a:pPr marL="0" lvl="0" indent="0" algn="ctr">
              <a:spcBef>
                <a:spcPct val="0"/>
              </a:spcBef>
            </a:pPr>
            <a:r>
              <a:rPr lang="en-US" sz="3300" u="none" strike="noStrike" spc="99">
                <a:solidFill>
                  <a:srgbClr val="000000"/>
                </a:solidFill>
                <a:latin typeface="Kurale" panose="020B0604020202020204" charset="0"/>
              </a:rPr>
              <a:t>Ngôi nhà</a:t>
            </a:r>
          </a:p>
        </p:txBody>
      </p:sp>
      <p:sp>
        <p:nvSpPr>
          <p:cNvPr id="22" name="TextBox 6">
            <a:extLst>
              <a:ext uri="{FF2B5EF4-FFF2-40B4-BE49-F238E27FC236}">
                <a16:creationId xmlns:a16="http://schemas.microsoft.com/office/drawing/2014/main" id="{78ADEAFD-36B1-6DAB-4A7C-230550BB628E}"/>
              </a:ext>
            </a:extLst>
          </p:cNvPr>
          <p:cNvSpPr txBox="1"/>
          <p:nvPr/>
        </p:nvSpPr>
        <p:spPr>
          <a:xfrm>
            <a:off x="5715000" y="974352"/>
            <a:ext cx="6288112"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VẬT GÌ?</a:t>
            </a:r>
            <a:endParaRPr lang="en-US" sz="6000" b="1" u="none" strike="noStrike">
              <a:solidFill>
                <a:srgbClr val="1867BE"/>
              </a:solidFill>
              <a:latin typeface="Roboto Black" panose="02000000000000000000" pitchFamily="2" charset="0"/>
            </a:endParaRPr>
          </a:p>
        </p:txBody>
      </p:sp>
      <p:pic>
        <p:nvPicPr>
          <p:cNvPr id="2" name="Picture 1">
            <a:extLst>
              <a:ext uri="{FF2B5EF4-FFF2-40B4-BE49-F238E27FC236}">
                <a16:creationId xmlns:a16="http://schemas.microsoft.com/office/drawing/2014/main" id="{B71B8FB3-B25C-0C2D-5CEA-76E1B5FC44D0}"/>
              </a:ext>
            </a:extLst>
          </p:cNvPr>
          <p:cNvPicPr>
            <a:picLocks noChangeAspect="1"/>
          </p:cNvPicPr>
          <p:nvPr/>
        </p:nvPicPr>
        <p:blipFill rotWithShape="1">
          <a:blip r:embed="rId5">
            <a:extLst>
              <a:ext uri="{28A0092B-C50C-407E-A947-70E740481C1C}">
                <a14:useLocalDpi xmlns:a14="http://schemas.microsoft.com/office/drawing/2010/main" val="0"/>
              </a:ext>
            </a:extLst>
          </a:blip>
          <a:srcRect l="35703" t="2945" r="33270" b="-2945"/>
          <a:stretch/>
        </p:blipFill>
        <p:spPr>
          <a:xfrm>
            <a:off x="2326197" y="3009900"/>
            <a:ext cx="3388803" cy="3388803"/>
          </a:xfrm>
          <a:prstGeom prst="ellipse">
            <a:avLst/>
          </a:prstGeom>
        </p:spPr>
      </p:pic>
      <p:sp>
        <p:nvSpPr>
          <p:cNvPr id="3" name="Arrow: Right 2">
            <a:extLst>
              <a:ext uri="{FF2B5EF4-FFF2-40B4-BE49-F238E27FC236}">
                <a16:creationId xmlns:a16="http://schemas.microsoft.com/office/drawing/2014/main" id="{989D9C04-511D-448F-EB11-C22E21421F19}"/>
              </a:ext>
            </a:extLst>
          </p:cNvPr>
          <p:cNvSpPr/>
          <p:nvPr/>
        </p:nvSpPr>
        <p:spPr>
          <a:xfrm>
            <a:off x="7696200" y="4305300"/>
            <a:ext cx="1996194" cy="1309457"/>
          </a:xfrm>
          <a:prstGeom prst="rightArrow">
            <a:avLst/>
          </a:prstGeom>
          <a:solidFill>
            <a:srgbClr val="C8B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45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0"/>
                                  </p:stCondLst>
                                  <p:childTnLst>
                                    <p:animRot by="21600000">
                                      <p:cBhvr>
                                        <p:cTn id="29" dur="2000" fill="hold"/>
                                        <p:tgtEl>
                                          <p:spTgt spid="16"/>
                                        </p:tgtEl>
                                        <p:attrNameLst>
                                          <p:attrName>r</p:attrName>
                                        </p:attrNameLst>
                                      </p:cBhvr>
                                    </p:animRo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Freeform 15"/>
          <p:cNvSpPr/>
          <p:nvPr/>
        </p:nvSpPr>
        <p:spPr>
          <a:xfrm>
            <a:off x="1802942" y="2679325"/>
            <a:ext cx="4376796" cy="4376786"/>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nvGrpSpPr>
          <p:cNvPr id="16" name="Group 16"/>
          <p:cNvGrpSpPr>
            <a:grpSpLocks noChangeAspect="1"/>
          </p:cNvGrpSpPr>
          <p:nvPr/>
        </p:nvGrpSpPr>
        <p:grpSpPr>
          <a:xfrm>
            <a:off x="11654305" y="2702334"/>
            <a:ext cx="4420817" cy="4307287"/>
            <a:chOff x="-119121" y="42105"/>
            <a:chExt cx="6542159" cy="6374151"/>
          </a:xfrm>
        </p:grpSpPr>
        <p:sp>
          <p:nvSpPr>
            <p:cNvPr id="17" name="Freeform 17"/>
            <p:cNvSpPr/>
            <p:nvPr/>
          </p:nvSpPr>
          <p:spPr>
            <a:xfrm>
              <a:off x="-119121" y="42105"/>
              <a:ext cx="6542159" cy="6244241"/>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sp>
        <p:nvSpPr>
          <p:cNvPr id="21" name="TextBox 21"/>
          <p:cNvSpPr txBox="1"/>
          <p:nvPr/>
        </p:nvSpPr>
        <p:spPr>
          <a:xfrm>
            <a:off x="12127580" y="7387452"/>
            <a:ext cx="3604115" cy="507831"/>
          </a:xfrm>
          <a:prstGeom prst="rect">
            <a:avLst/>
          </a:prstGeom>
        </p:spPr>
        <p:txBody>
          <a:bodyPr wrap="square" lIns="0" tIns="0" rIns="0" bIns="0" rtlCol="0" anchor="t">
            <a:spAutoFit/>
          </a:bodyPr>
          <a:lstStyle/>
          <a:p>
            <a:pPr marL="0" lvl="0" indent="0" algn="ctr">
              <a:spcBef>
                <a:spcPct val="0"/>
              </a:spcBef>
            </a:pPr>
            <a:r>
              <a:rPr lang="en-US" sz="3300" u="none" strike="noStrike" spc="99">
                <a:solidFill>
                  <a:srgbClr val="000000"/>
                </a:solidFill>
                <a:latin typeface="Kurale" panose="020B0604020202020204" charset="0"/>
              </a:rPr>
              <a:t>Con cá</a:t>
            </a:r>
          </a:p>
        </p:txBody>
      </p:sp>
      <p:sp>
        <p:nvSpPr>
          <p:cNvPr id="22" name="TextBox 6">
            <a:extLst>
              <a:ext uri="{FF2B5EF4-FFF2-40B4-BE49-F238E27FC236}">
                <a16:creationId xmlns:a16="http://schemas.microsoft.com/office/drawing/2014/main" id="{78ADEAFD-36B1-6DAB-4A7C-230550BB628E}"/>
              </a:ext>
            </a:extLst>
          </p:cNvPr>
          <p:cNvSpPr txBox="1"/>
          <p:nvPr/>
        </p:nvSpPr>
        <p:spPr>
          <a:xfrm>
            <a:off x="5715000" y="974352"/>
            <a:ext cx="6288112"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CON VẬT GÌ?</a:t>
            </a:r>
            <a:endParaRPr lang="en-US" sz="6000" b="1" u="none" strike="noStrike">
              <a:solidFill>
                <a:srgbClr val="1867BE"/>
              </a:solidFill>
              <a:latin typeface="Roboto Black" panose="02000000000000000000" pitchFamily="2" charset="0"/>
            </a:endParaRPr>
          </a:p>
        </p:txBody>
      </p:sp>
      <p:pic>
        <p:nvPicPr>
          <p:cNvPr id="2" name="Picture 1">
            <a:extLst>
              <a:ext uri="{FF2B5EF4-FFF2-40B4-BE49-F238E27FC236}">
                <a16:creationId xmlns:a16="http://schemas.microsoft.com/office/drawing/2014/main" id="{B71B8FB3-B25C-0C2D-5CEA-76E1B5FC44D0}"/>
              </a:ext>
            </a:extLst>
          </p:cNvPr>
          <p:cNvPicPr>
            <a:picLocks noChangeAspect="1"/>
          </p:cNvPicPr>
          <p:nvPr/>
        </p:nvPicPr>
        <p:blipFill rotWithShape="1">
          <a:blip r:embed="rId5">
            <a:extLst>
              <a:ext uri="{28A0092B-C50C-407E-A947-70E740481C1C}">
                <a14:useLocalDpi xmlns:a14="http://schemas.microsoft.com/office/drawing/2010/main" val="0"/>
              </a:ext>
            </a:extLst>
          </a:blip>
          <a:srcRect l="68531" t="4497" r="442" b="-4497"/>
          <a:stretch/>
        </p:blipFill>
        <p:spPr>
          <a:xfrm>
            <a:off x="2326197" y="3009900"/>
            <a:ext cx="3388803" cy="3388803"/>
          </a:xfrm>
          <a:prstGeom prst="ellipse">
            <a:avLst/>
          </a:prstGeom>
        </p:spPr>
      </p:pic>
      <p:sp>
        <p:nvSpPr>
          <p:cNvPr id="3" name="Arrow: Right 2">
            <a:extLst>
              <a:ext uri="{FF2B5EF4-FFF2-40B4-BE49-F238E27FC236}">
                <a16:creationId xmlns:a16="http://schemas.microsoft.com/office/drawing/2014/main" id="{989D9C04-511D-448F-EB11-C22E21421F19}"/>
              </a:ext>
            </a:extLst>
          </p:cNvPr>
          <p:cNvSpPr/>
          <p:nvPr/>
        </p:nvSpPr>
        <p:spPr>
          <a:xfrm>
            <a:off x="7696200" y="4305300"/>
            <a:ext cx="1996194" cy="1309457"/>
          </a:xfrm>
          <a:prstGeom prst="rightArrow">
            <a:avLst/>
          </a:prstGeom>
          <a:solidFill>
            <a:srgbClr val="C8B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0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9"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fill="hold"/>
                                        <p:tgtEl>
                                          <p:spTgt spid="16"/>
                                        </p:tgtEl>
                                        <p:attrNameLst>
                                          <p:attrName>ppt_x</p:attrName>
                                        </p:attrNameLst>
                                      </p:cBhvr>
                                      <p:tavLst>
                                        <p:tav tm="0">
                                          <p:val>
                                            <p:strVal val="0-#ppt_w/2"/>
                                          </p:val>
                                        </p:tav>
                                        <p:tav tm="100000">
                                          <p:val>
                                            <p:strVal val="#ppt_x"/>
                                          </p:val>
                                        </p:tav>
                                      </p:tavLst>
                                    </p:anim>
                                    <p:anim calcmode="lin" valueType="num">
                                      <p:cBhvr additive="base">
                                        <p:cTn id="27" dur="1000" fill="hold"/>
                                        <p:tgtEl>
                                          <p:spTgt spid="16"/>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722537" y="2273634"/>
            <a:ext cx="14842926" cy="6298866"/>
            <a:chOff x="0" y="-307523"/>
            <a:chExt cx="3909248" cy="1986844"/>
          </a:xfrm>
        </p:grpSpPr>
        <p:sp>
          <p:nvSpPr>
            <p:cNvPr id="7" name="Freeform 7"/>
            <p:cNvSpPr/>
            <p:nvPr/>
          </p:nvSpPr>
          <p:spPr>
            <a:xfrm>
              <a:off x="0" y="-307523"/>
              <a:ext cx="3909248" cy="1986844"/>
            </a:xfrm>
            <a:custGeom>
              <a:avLst/>
              <a:gdLst/>
              <a:ahLst/>
              <a:cxnLst/>
              <a:rect l="l" t="t" r="r" b="b"/>
              <a:pathLst>
                <a:path w="3909248" h="1467653">
                  <a:moveTo>
                    <a:pt x="26601" y="0"/>
                  </a:moveTo>
                  <a:lnTo>
                    <a:pt x="3882647" y="0"/>
                  </a:lnTo>
                  <a:cubicBezTo>
                    <a:pt x="3889702" y="0"/>
                    <a:pt x="3896468" y="2803"/>
                    <a:pt x="3901457" y="7791"/>
                  </a:cubicBezTo>
                  <a:cubicBezTo>
                    <a:pt x="3906446" y="12780"/>
                    <a:pt x="3909248" y="19546"/>
                    <a:pt x="3909248" y="26601"/>
                  </a:cubicBezTo>
                  <a:lnTo>
                    <a:pt x="3909248" y="1441052"/>
                  </a:lnTo>
                  <a:cubicBezTo>
                    <a:pt x="3909248" y="1455743"/>
                    <a:pt x="3897338" y="1467653"/>
                    <a:pt x="3882647" y="1467653"/>
                  </a:cubicBezTo>
                  <a:lnTo>
                    <a:pt x="26601" y="1467653"/>
                  </a:lnTo>
                  <a:cubicBezTo>
                    <a:pt x="11910" y="1467653"/>
                    <a:pt x="0" y="1455743"/>
                    <a:pt x="0" y="1441052"/>
                  </a:cubicBezTo>
                  <a:lnTo>
                    <a:pt x="0" y="26601"/>
                  </a:lnTo>
                  <a:cubicBezTo>
                    <a:pt x="0" y="11910"/>
                    <a:pt x="11910" y="0"/>
                    <a:pt x="26601" y="0"/>
                  </a:cubicBezTo>
                  <a:close/>
                </a:path>
              </a:pathLst>
            </a:custGeom>
            <a:solidFill>
              <a:srgbClr val="FCDCFF"/>
            </a:solidFill>
            <a:ln w="38100" cap="rnd">
              <a:solidFill>
                <a:srgbClr val="000000"/>
              </a:solidFill>
              <a:prstDash val="solid"/>
              <a:round/>
            </a:ln>
          </p:spPr>
          <p:txBody>
            <a:bodyPr/>
            <a:lstStyle/>
            <a:p>
              <a:endParaRPr lang="en-US"/>
            </a:p>
          </p:txBody>
        </p:sp>
        <p:sp>
          <p:nvSpPr>
            <p:cNvPr id="8" name="TextBox 8"/>
            <p:cNvSpPr txBox="1"/>
            <p:nvPr/>
          </p:nvSpPr>
          <p:spPr>
            <a:xfrm>
              <a:off x="0" y="-38100"/>
              <a:ext cx="3909248" cy="1505753"/>
            </a:xfrm>
            <a:prstGeom prst="rect">
              <a:avLst/>
            </a:prstGeom>
          </p:spPr>
          <p:txBody>
            <a:bodyPr lIns="50800" tIns="50800" rIns="50800" bIns="50800" rtlCol="0" anchor="ctr"/>
            <a:lstStyle/>
            <a:p>
              <a:pPr algn="ctr">
                <a:lnSpc>
                  <a:spcPts val="2659"/>
                </a:lnSpc>
              </a:pPr>
              <a:endParaRPr/>
            </a:p>
          </p:txBody>
        </p:sp>
      </p:grpSp>
      <p:sp>
        <p:nvSpPr>
          <p:cNvPr id="14" name="TextBox 6">
            <a:extLst>
              <a:ext uri="{FF2B5EF4-FFF2-40B4-BE49-F238E27FC236}">
                <a16:creationId xmlns:a16="http://schemas.microsoft.com/office/drawing/2014/main" id="{90B77A60-EC65-3274-0B0C-B1671FAEB402}"/>
              </a:ext>
            </a:extLst>
          </p:cNvPr>
          <p:cNvSpPr txBox="1"/>
          <p:nvPr/>
        </p:nvSpPr>
        <p:spPr>
          <a:xfrm>
            <a:off x="1981200" y="7194947"/>
            <a:ext cx="13341331" cy="615553"/>
          </a:xfrm>
          <a:prstGeom prst="rect">
            <a:avLst/>
          </a:prstGeom>
        </p:spPr>
        <p:txBody>
          <a:bodyPr lIns="0" tIns="0" rIns="0" bIns="0" rtlCol="0" anchor="t">
            <a:spAutoFit/>
          </a:bodyPr>
          <a:lstStyle/>
          <a:p>
            <a:pPr marL="0" lvl="1" indent="0" algn="ctr">
              <a:spcBef>
                <a:spcPct val="0"/>
              </a:spcBef>
            </a:pPr>
            <a:r>
              <a:rPr lang="en-US" sz="4000" b="1">
                <a:solidFill>
                  <a:srgbClr val="1867BE"/>
                </a:solidFill>
                <a:latin typeface="Roboto Black" panose="02000000000000000000" pitchFamily="2" charset="0"/>
              </a:rPr>
              <a:t> </a:t>
            </a:r>
            <a:r>
              <a:rPr lang="vi-VN" sz="4000" b="1">
                <a:solidFill>
                  <a:srgbClr val="1867BE"/>
                </a:solidFill>
                <a:latin typeface="Roboto Black" panose="02000000000000000000" pitchFamily="2" charset="0"/>
              </a:rPr>
              <a:t>Mỗi hình trên được ghép từ </a:t>
            </a:r>
            <a:r>
              <a:rPr lang="en-US" sz="4000" b="1">
                <a:solidFill>
                  <a:srgbClr val="1867BE"/>
                </a:solidFill>
                <a:latin typeface="Roboto Black" panose="02000000000000000000" pitchFamily="2" charset="0"/>
              </a:rPr>
              <a:t>…….</a:t>
            </a:r>
            <a:r>
              <a:rPr lang="vi-VN" sz="4000" b="1">
                <a:solidFill>
                  <a:srgbClr val="1867BE"/>
                </a:solidFill>
                <a:latin typeface="Roboto Black" panose="02000000000000000000" pitchFamily="2" charset="0"/>
              </a:rPr>
              <a:t> mảnh ghép? </a:t>
            </a:r>
          </a:p>
        </p:txBody>
      </p:sp>
      <p:pic>
        <p:nvPicPr>
          <p:cNvPr id="3" name="Picture 2">
            <a:extLst>
              <a:ext uri="{FF2B5EF4-FFF2-40B4-BE49-F238E27FC236}">
                <a16:creationId xmlns:a16="http://schemas.microsoft.com/office/drawing/2014/main" id="{D16677E3-DA74-C290-4993-35172F08F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273634"/>
            <a:ext cx="10922185" cy="3388803"/>
          </a:xfrm>
          <a:prstGeom prst="rect">
            <a:avLst/>
          </a:prstGeom>
        </p:spPr>
      </p:pic>
      <p:sp>
        <p:nvSpPr>
          <p:cNvPr id="10" name="TextBox 6">
            <a:extLst>
              <a:ext uri="{FF2B5EF4-FFF2-40B4-BE49-F238E27FC236}">
                <a16:creationId xmlns:a16="http://schemas.microsoft.com/office/drawing/2014/main" id="{9D12C7DE-E05A-3B70-541D-B0E8682A7493}"/>
              </a:ext>
            </a:extLst>
          </p:cNvPr>
          <p:cNvSpPr txBox="1"/>
          <p:nvPr/>
        </p:nvSpPr>
        <p:spPr>
          <a:xfrm>
            <a:off x="9982200" y="6857133"/>
            <a:ext cx="916068" cy="830997"/>
          </a:xfrm>
          <a:prstGeom prst="rect">
            <a:avLst/>
          </a:prstGeom>
        </p:spPr>
        <p:txBody>
          <a:bodyPr wrap="square" lIns="0" tIns="0" rIns="0" bIns="0" rtlCol="0" anchor="t">
            <a:spAutoFit/>
          </a:bodyPr>
          <a:lstStyle/>
          <a:p>
            <a:pPr marL="0" lvl="1" indent="0" algn="ctr">
              <a:spcBef>
                <a:spcPct val="0"/>
              </a:spcBef>
            </a:pPr>
            <a:r>
              <a:rPr lang="en-US" sz="5400" b="1">
                <a:solidFill>
                  <a:srgbClr val="FF0000"/>
                </a:solidFill>
                <a:latin typeface="Roboto Black" panose="02000000000000000000" pitchFamily="2" charset="0"/>
              </a:rPr>
              <a:t> 7</a:t>
            </a:r>
            <a:endParaRPr lang="vi-VN" sz="5400" b="1">
              <a:solidFill>
                <a:srgbClr val="FF0000"/>
              </a:solidFill>
              <a:latin typeface="Roboto Black" panose="02000000000000000000" pitchFamily="2" charset="0"/>
            </a:endParaRPr>
          </a:p>
        </p:txBody>
      </p:sp>
      <p:sp>
        <p:nvSpPr>
          <p:cNvPr id="11" name="1">
            <a:extLst>
              <a:ext uri="{FF2B5EF4-FFF2-40B4-BE49-F238E27FC236}">
                <a16:creationId xmlns:a16="http://schemas.microsoft.com/office/drawing/2014/main" id="{8039C517-B23A-A784-AABF-A73F43602D32}"/>
              </a:ext>
            </a:extLst>
          </p:cNvPr>
          <p:cNvSpPr txBox="1"/>
          <p:nvPr/>
        </p:nvSpPr>
        <p:spPr>
          <a:xfrm>
            <a:off x="4408004" y="3162253"/>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1</a:t>
            </a:r>
          </a:p>
        </p:txBody>
      </p:sp>
      <p:sp>
        <p:nvSpPr>
          <p:cNvPr id="12" name="2">
            <a:extLst>
              <a:ext uri="{FF2B5EF4-FFF2-40B4-BE49-F238E27FC236}">
                <a16:creationId xmlns:a16="http://schemas.microsoft.com/office/drawing/2014/main" id="{A8AB820F-C2C3-8F6B-A030-654D5EC1B159}"/>
              </a:ext>
            </a:extLst>
          </p:cNvPr>
          <p:cNvSpPr txBox="1"/>
          <p:nvPr/>
        </p:nvSpPr>
        <p:spPr>
          <a:xfrm>
            <a:off x="5017000" y="3758426"/>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2</a:t>
            </a:r>
          </a:p>
        </p:txBody>
      </p:sp>
      <p:sp>
        <p:nvSpPr>
          <p:cNvPr id="13" name="3">
            <a:extLst>
              <a:ext uri="{FF2B5EF4-FFF2-40B4-BE49-F238E27FC236}">
                <a16:creationId xmlns:a16="http://schemas.microsoft.com/office/drawing/2014/main" id="{7F9C4F8A-B04D-18DE-8984-BD9192DF77BB}"/>
              </a:ext>
            </a:extLst>
          </p:cNvPr>
          <p:cNvSpPr txBox="1"/>
          <p:nvPr/>
        </p:nvSpPr>
        <p:spPr>
          <a:xfrm>
            <a:off x="3884535" y="4454434"/>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3</a:t>
            </a:r>
          </a:p>
        </p:txBody>
      </p:sp>
      <p:sp>
        <p:nvSpPr>
          <p:cNvPr id="15" name="4">
            <a:extLst>
              <a:ext uri="{FF2B5EF4-FFF2-40B4-BE49-F238E27FC236}">
                <a16:creationId xmlns:a16="http://schemas.microsoft.com/office/drawing/2014/main" id="{3FE22AD1-7C89-AB6B-BF5D-FFD747D9FC09}"/>
              </a:ext>
            </a:extLst>
          </p:cNvPr>
          <p:cNvSpPr txBox="1"/>
          <p:nvPr/>
        </p:nvSpPr>
        <p:spPr>
          <a:xfrm>
            <a:off x="4408003" y="4673758"/>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4</a:t>
            </a:r>
          </a:p>
        </p:txBody>
      </p:sp>
      <p:sp>
        <p:nvSpPr>
          <p:cNvPr id="16" name="5">
            <a:extLst>
              <a:ext uri="{FF2B5EF4-FFF2-40B4-BE49-F238E27FC236}">
                <a16:creationId xmlns:a16="http://schemas.microsoft.com/office/drawing/2014/main" id="{726D53AF-7E30-E3B8-A780-0CB6B942D455}"/>
              </a:ext>
            </a:extLst>
          </p:cNvPr>
          <p:cNvSpPr txBox="1"/>
          <p:nvPr/>
        </p:nvSpPr>
        <p:spPr>
          <a:xfrm>
            <a:off x="4947432" y="4552481"/>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5</a:t>
            </a:r>
          </a:p>
        </p:txBody>
      </p:sp>
      <p:sp>
        <p:nvSpPr>
          <p:cNvPr id="17" name="6">
            <a:extLst>
              <a:ext uri="{FF2B5EF4-FFF2-40B4-BE49-F238E27FC236}">
                <a16:creationId xmlns:a16="http://schemas.microsoft.com/office/drawing/2014/main" id="{46FBD4EA-5A9F-8ECC-1551-ABE4423718A4}"/>
              </a:ext>
            </a:extLst>
          </p:cNvPr>
          <p:cNvSpPr txBox="1"/>
          <p:nvPr/>
        </p:nvSpPr>
        <p:spPr>
          <a:xfrm>
            <a:off x="5534657" y="4354599"/>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6</a:t>
            </a:r>
          </a:p>
        </p:txBody>
      </p:sp>
      <p:sp>
        <p:nvSpPr>
          <p:cNvPr id="18" name="7">
            <a:extLst>
              <a:ext uri="{FF2B5EF4-FFF2-40B4-BE49-F238E27FC236}">
                <a16:creationId xmlns:a16="http://schemas.microsoft.com/office/drawing/2014/main" id="{1277CFCD-9DC9-8672-069B-795C1A04C6E2}"/>
              </a:ext>
            </a:extLst>
          </p:cNvPr>
          <p:cNvSpPr txBox="1"/>
          <p:nvPr/>
        </p:nvSpPr>
        <p:spPr>
          <a:xfrm>
            <a:off x="6010329" y="4527716"/>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7</a:t>
            </a:r>
          </a:p>
        </p:txBody>
      </p:sp>
      <p:sp>
        <p:nvSpPr>
          <p:cNvPr id="19" name="1">
            <a:extLst>
              <a:ext uri="{FF2B5EF4-FFF2-40B4-BE49-F238E27FC236}">
                <a16:creationId xmlns:a16="http://schemas.microsoft.com/office/drawing/2014/main" id="{0BC0991F-EECD-B204-0B04-F22FA3F61D03}"/>
              </a:ext>
            </a:extLst>
          </p:cNvPr>
          <p:cNvSpPr txBox="1"/>
          <p:nvPr/>
        </p:nvSpPr>
        <p:spPr>
          <a:xfrm>
            <a:off x="9006206" y="2746514"/>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1</a:t>
            </a:r>
          </a:p>
        </p:txBody>
      </p:sp>
      <p:sp>
        <p:nvSpPr>
          <p:cNvPr id="20" name="2">
            <a:extLst>
              <a:ext uri="{FF2B5EF4-FFF2-40B4-BE49-F238E27FC236}">
                <a16:creationId xmlns:a16="http://schemas.microsoft.com/office/drawing/2014/main" id="{190E8F0C-7AFB-748B-5899-4A656CE10953}"/>
              </a:ext>
            </a:extLst>
          </p:cNvPr>
          <p:cNvSpPr txBox="1"/>
          <p:nvPr/>
        </p:nvSpPr>
        <p:spPr>
          <a:xfrm>
            <a:off x="8240377" y="3544933"/>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2</a:t>
            </a:r>
          </a:p>
        </p:txBody>
      </p:sp>
      <p:sp>
        <p:nvSpPr>
          <p:cNvPr id="21" name="3">
            <a:extLst>
              <a:ext uri="{FF2B5EF4-FFF2-40B4-BE49-F238E27FC236}">
                <a16:creationId xmlns:a16="http://schemas.microsoft.com/office/drawing/2014/main" id="{3832EC9B-AFBA-796D-D8FB-D377FADE8B30}"/>
              </a:ext>
            </a:extLst>
          </p:cNvPr>
          <p:cNvSpPr txBox="1"/>
          <p:nvPr/>
        </p:nvSpPr>
        <p:spPr>
          <a:xfrm>
            <a:off x="9335586" y="3481427"/>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3</a:t>
            </a:r>
          </a:p>
        </p:txBody>
      </p:sp>
      <p:sp>
        <p:nvSpPr>
          <p:cNvPr id="22" name="4">
            <a:extLst>
              <a:ext uri="{FF2B5EF4-FFF2-40B4-BE49-F238E27FC236}">
                <a16:creationId xmlns:a16="http://schemas.microsoft.com/office/drawing/2014/main" id="{978718AE-5327-2DB1-1827-B260ABC3789A}"/>
              </a:ext>
            </a:extLst>
          </p:cNvPr>
          <p:cNvSpPr txBox="1"/>
          <p:nvPr/>
        </p:nvSpPr>
        <p:spPr>
          <a:xfrm>
            <a:off x="7674500" y="4501240"/>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4</a:t>
            </a:r>
          </a:p>
        </p:txBody>
      </p:sp>
      <p:sp>
        <p:nvSpPr>
          <p:cNvPr id="23" name="5">
            <a:extLst>
              <a:ext uri="{FF2B5EF4-FFF2-40B4-BE49-F238E27FC236}">
                <a16:creationId xmlns:a16="http://schemas.microsoft.com/office/drawing/2014/main" id="{DC4B15DB-49B9-C387-87B0-E01A10D49B5C}"/>
              </a:ext>
            </a:extLst>
          </p:cNvPr>
          <p:cNvSpPr txBox="1"/>
          <p:nvPr/>
        </p:nvSpPr>
        <p:spPr>
          <a:xfrm>
            <a:off x="8140295" y="4098931"/>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5</a:t>
            </a:r>
          </a:p>
        </p:txBody>
      </p:sp>
      <p:sp>
        <p:nvSpPr>
          <p:cNvPr id="24" name="6">
            <a:extLst>
              <a:ext uri="{FF2B5EF4-FFF2-40B4-BE49-F238E27FC236}">
                <a16:creationId xmlns:a16="http://schemas.microsoft.com/office/drawing/2014/main" id="{2B95ABDA-7D51-6773-08EA-F5B3FF7F3850}"/>
              </a:ext>
            </a:extLst>
          </p:cNvPr>
          <p:cNvSpPr txBox="1"/>
          <p:nvPr/>
        </p:nvSpPr>
        <p:spPr>
          <a:xfrm>
            <a:off x="8669523" y="4693309"/>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6</a:t>
            </a:r>
          </a:p>
        </p:txBody>
      </p:sp>
      <p:sp>
        <p:nvSpPr>
          <p:cNvPr id="25" name="7">
            <a:extLst>
              <a:ext uri="{FF2B5EF4-FFF2-40B4-BE49-F238E27FC236}">
                <a16:creationId xmlns:a16="http://schemas.microsoft.com/office/drawing/2014/main" id="{7F995946-730B-3E75-67ED-EC6EC03BD865}"/>
              </a:ext>
            </a:extLst>
          </p:cNvPr>
          <p:cNvSpPr txBox="1"/>
          <p:nvPr/>
        </p:nvSpPr>
        <p:spPr>
          <a:xfrm>
            <a:off x="9467120" y="4275482"/>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7</a:t>
            </a:r>
          </a:p>
        </p:txBody>
      </p:sp>
      <p:sp>
        <p:nvSpPr>
          <p:cNvPr id="26" name="1">
            <a:extLst>
              <a:ext uri="{FF2B5EF4-FFF2-40B4-BE49-F238E27FC236}">
                <a16:creationId xmlns:a16="http://schemas.microsoft.com/office/drawing/2014/main" id="{54C33A0B-07D2-3F34-68D6-497574367E14}"/>
              </a:ext>
            </a:extLst>
          </p:cNvPr>
          <p:cNvSpPr txBox="1"/>
          <p:nvPr/>
        </p:nvSpPr>
        <p:spPr>
          <a:xfrm>
            <a:off x="12466993" y="2896956"/>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1</a:t>
            </a:r>
          </a:p>
        </p:txBody>
      </p:sp>
      <p:sp>
        <p:nvSpPr>
          <p:cNvPr id="27" name="2">
            <a:extLst>
              <a:ext uri="{FF2B5EF4-FFF2-40B4-BE49-F238E27FC236}">
                <a16:creationId xmlns:a16="http://schemas.microsoft.com/office/drawing/2014/main" id="{B4277C40-C21C-C7A1-F2B8-3453D58DCE3D}"/>
              </a:ext>
            </a:extLst>
          </p:cNvPr>
          <p:cNvSpPr txBox="1"/>
          <p:nvPr/>
        </p:nvSpPr>
        <p:spPr>
          <a:xfrm>
            <a:off x="11164173" y="3909126"/>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2</a:t>
            </a:r>
          </a:p>
        </p:txBody>
      </p:sp>
      <p:sp>
        <p:nvSpPr>
          <p:cNvPr id="28" name="3">
            <a:extLst>
              <a:ext uri="{FF2B5EF4-FFF2-40B4-BE49-F238E27FC236}">
                <a16:creationId xmlns:a16="http://schemas.microsoft.com/office/drawing/2014/main" id="{5DAED1D9-9CAD-A61A-2F74-EDC6300D9EE4}"/>
              </a:ext>
            </a:extLst>
          </p:cNvPr>
          <p:cNvSpPr txBox="1"/>
          <p:nvPr/>
        </p:nvSpPr>
        <p:spPr>
          <a:xfrm>
            <a:off x="12017242" y="4150065"/>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3</a:t>
            </a:r>
          </a:p>
        </p:txBody>
      </p:sp>
      <p:sp>
        <p:nvSpPr>
          <p:cNvPr id="29" name="4">
            <a:extLst>
              <a:ext uri="{FF2B5EF4-FFF2-40B4-BE49-F238E27FC236}">
                <a16:creationId xmlns:a16="http://schemas.microsoft.com/office/drawing/2014/main" id="{6F44BB67-E571-D4EC-AD89-54B052E73B53}"/>
              </a:ext>
            </a:extLst>
          </p:cNvPr>
          <p:cNvSpPr txBox="1"/>
          <p:nvPr/>
        </p:nvSpPr>
        <p:spPr>
          <a:xfrm>
            <a:off x="12753660" y="3675184"/>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4</a:t>
            </a:r>
          </a:p>
        </p:txBody>
      </p:sp>
      <p:sp>
        <p:nvSpPr>
          <p:cNvPr id="30" name="5">
            <a:extLst>
              <a:ext uri="{FF2B5EF4-FFF2-40B4-BE49-F238E27FC236}">
                <a16:creationId xmlns:a16="http://schemas.microsoft.com/office/drawing/2014/main" id="{3FCDCE0D-B86D-2985-40EB-E20FFDF572A3}"/>
              </a:ext>
            </a:extLst>
          </p:cNvPr>
          <p:cNvSpPr txBox="1"/>
          <p:nvPr/>
        </p:nvSpPr>
        <p:spPr>
          <a:xfrm>
            <a:off x="13490078" y="3959207"/>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5</a:t>
            </a:r>
          </a:p>
        </p:txBody>
      </p:sp>
      <p:sp>
        <p:nvSpPr>
          <p:cNvPr id="31" name="6">
            <a:extLst>
              <a:ext uri="{FF2B5EF4-FFF2-40B4-BE49-F238E27FC236}">
                <a16:creationId xmlns:a16="http://schemas.microsoft.com/office/drawing/2014/main" id="{B2963186-E53A-D3F2-B01B-04E4E498381E}"/>
              </a:ext>
            </a:extLst>
          </p:cNvPr>
          <p:cNvSpPr txBox="1"/>
          <p:nvPr/>
        </p:nvSpPr>
        <p:spPr>
          <a:xfrm>
            <a:off x="12108068" y="4975133"/>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6</a:t>
            </a:r>
          </a:p>
        </p:txBody>
      </p:sp>
      <p:sp>
        <p:nvSpPr>
          <p:cNvPr id="32" name="7">
            <a:extLst>
              <a:ext uri="{FF2B5EF4-FFF2-40B4-BE49-F238E27FC236}">
                <a16:creationId xmlns:a16="http://schemas.microsoft.com/office/drawing/2014/main" id="{A2E6A2B1-D4BB-2E6C-FAA7-B23B3676B1B1}"/>
              </a:ext>
            </a:extLst>
          </p:cNvPr>
          <p:cNvSpPr txBox="1"/>
          <p:nvPr/>
        </p:nvSpPr>
        <p:spPr>
          <a:xfrm>
            <a:off x="12688949" y="4908062"/>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7</a:t>
            </a:r>
          </a:p>
        </p:txBody>
      </p:sp>
      <p:sp>
        <p:nvSpPr>
          <p:cNvPr id="33" name="TextBox 21">
            <a:extLst>
              <a:ext uri="{FF2B5EF4-FFF2-40B4-BE49-F238E27FC236}">
                <a16:creationId xmlns:a16="http://schemas.microsoft.com/office/drawing/2014/main" id="{FDDC0C7C-86DA-DD62-549B-2E61B9EB57C8}"/>
              </a:ext>
            </a:extLst>
          </p:cNvPr>
          <p:cNvSpPr txBox="1"/>
          <p:nvPr/>
        </p:nvSpPr>
        <p:spPr>
          <a:xfrm>
            <a:off x="4393919" y="5804362"/>
            <a:ext cx="1674117" cy="430887"/>
          </a:xfrm>
          <a:prstGeom prst="rect">
            <a:avLst/>
          </a:prstGeom>
        </p:spPr>
        <p:txBody>
          <a:bodyPr wrap="square" lIns="0" tIns="0" rIns="0" bIns="0" rtlCol="0" anchor="t">
            <a:spAutoFit/>
          </a:bodyPr>
          <a:lstStyle/>
          <a:p>
            <a:pPr marL="0" lvl="0" indent="0" algn="ctr">
              <a:spcBef>
                <a:spcPct val="0"/>
              </a:spcBef>
            </a:pPr>
            <a:r>
              <a:rPr lang="en-US" sz="2800" u="none" strike="noStrike" spc="99">
                <a:solidFill>
                  <a:srgbClr val="000000"/>
                </a:solidFill>
                <a:latin typeface="Kurale" panose="020B0604020202020204" charset="0"/>
              </a:rPr>
              <a:t>Hình 1</a:t>
            </a:r>
          </a:p>
        </p:txBody>
      </p:sp>
      <p:sp>
        <p:nvSpPr>
          <p:cNvPr id="34" name="TextBox 21">
            <a:extLst>
              <a:ext uri="{FF2B5EF4-FFF2-40B4-BE49-F238E27FC236}">
                <a16:creationId xmlns:a16="http://schemas.microsoft.com/office/drawing/2014/main" id="{BD7807F0-D01C-A2F6-AB88-D26E50F5228C}"/>
              </a:ext>
            </a:extLst>
          </p:cNvPr>
          <p:cNvSpPr txBox="1"/>
          <p:nvPr/>
        </p:nvSpPr>
        <p:spPr>
          <a:xfrm>
            <a:off x="8308083" y="5849302"/>
            <a:ext cx="1674117" cy="430887"/>
          </a:xfrm>
          <a:prstGeom prst="rect">
            <a:avLst/>
          </a:prstGeom>
        </p:spPr>
        <p:txBody>
          <a:bodyPr wrap="square" lIns="0" tIns="0" rIns="0" bIns="0" rtlCol="0" anchor="t">
            <a:spAutoFit/>
          </a:bodyPr>
          <a:lstStyle/>
          <a:p>
            <a:pPr marL="0" lvl="0" indent="0" algn="ctr">
              <a:spcBef>
                <a:spcPct val="0"/>
              </a:spcBef>
            </a:pPr>
            <a:r>
              <a:rPr lang="en-US" sz="2800" u="none" strike="noStrike" spc="99">
                <a:solidFill>
                  <a:srgbClr val="000000"/>
                </a:solidFill>
                <a:latin typeface="Kurale" panose="020B0604020202020204" charset="0"/>
              </a:rPr>
              <a:t>Hình 2</a:t>
            </a:r>
          </a:p>
        </p:txBody>
      </p:sp>
      <p:sp>
        <p:nvSpPr>
          <p:cNvPr id="35" name="TextBox 21">
            <a:extLst>
              <a:ext uri="{FF2B5EF4-FFF2-40B4-BE49-F238E27FC236}">
                <a16:creationId xmlns:a16="http://schemas.microsoft.com/office/drawing/2014/main" id="{7E5FD506-AEC9-D19B-B82F-227B0A6AFA4E}"/>
              </a:ext>
            </a:extLst>
          </p:cNvPr>
          <p:cNvSpPr txBox="1"/>
          <p:nvPr/>
        </p:nvSpPr>
        <p:spPr>
          <a:xfrm>
            <a:off x="11916601" y="5863046"/>
            <a:ext cx="1674117" cy="430887"/>
          </a:xfrm>
          <a:prstGeom prst="rect">
            <a:avLst/>
          </a:prstGeom>
        </p:spPr>
        <p:txBody>
          <a:bodyPr wrap="square" lIns="0" tIns="0" rIns="0" bIns="0" rtlCol="0" anchor="t">
            <a:spAutoFit/>
          </a:bodyPr>
          <a:lstStyle/>
          <a:p>
            <a:pPr marL="0" lvl="0" indent="0" algn="ctr">
              <a:spcBef>
                <a:spcPct val="0"/>
              </a:spcBef>
            </a:pPr>
            <a:r>
              <a:rPr lang="en-US" sz="2800" u="none" strike="noStrike" spc="99">
                <a:solidFill>
                  <a:srgbClr val="000000"/>
                </a:solidFill>
                <a:latin typeface="Kurale" panose="020B0604020202020204" charset="0"/>
              </a:rPr>
              <a:t>Hình 3</a:t>
            </a:r>
          </a:p>
        </p:txBody>
      </p:sp>
      <p:sp>
        <p:nvSpPr>
          <p:cNvPr id="2" name="TextBox 6">
            <a:extLst>
              <a:ext uri="{FF2B5EF4-FFF2-40B4-BE49-F238E27FC236}">
                <a16:creationId xmlns:a16="http://schemas.microsoft.com/office/drawing/2014/main" id="{D6200896-E843-C7B9-3936-EC2D39E98C77}"/>
              </a:ext>
            </a:extLst>
          </p:cNvPr>
          <p:cNvSpPr txBox="1"/>
          <p:nvPr/>
        </p:nvSpPr>
        <p:spPr>
          <a:xfrm>
            <a:off x="3125949" y="979201"/>
            <a:ext cx="10743051" cy="615553"/>
          </a:xfrm>
          <a:prstGeom prst="rect">
            <a:avLst/>
          </a:prstGeom>
        </p:spPr>
        <p:txBody>
          <a:bodyPr wrap="square" lIns="0" tIns="0" rIns="0" bIns="0" rtlCol="0" anchor="t">
            <a:spAutoFit/>
          </a:bodyPr>
          <a:lstStyle/>
          <a:p>
            <a:pPr marL="0" lvl="1" indent="0" algn="ctr">
              <a:spcBef>
                <a:spcPct val="0"/>
              </a:spcBef>
            </a:pPr>
            <a:r>
              <a:rPr lang="en-US" sz="4000" b="1">
                <a:solidFill>
                  <a:srgbClr val="1867BE"/>
                </a:solidFill>
                <a:latin typeface="Roboto Black" panose="02000000000000000000" pitchFamily="2" charset="0"/>
              </a:rPr>
              <a:t> Hãy đếm số lượng mảnh ghép ở m</a:t>
            </a:r>
            <a:r>
              <a:rPr lang="vi-VN" sz="4000" b="1">
                <a:solidFill>
                  <a:srgbClr val="1867BE"/>
                </a:solidFill>
                <a:latin typeface="Roboto Black" panose="02000000000000000000" pitchFamily="2" charset="0"/>
              </a:rPr>
              <a:t>ỗi hình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fltVal val="0"/>
                                          </p:val>
                                        </p:tav>
                                        <p:tav tm="100000">
                                          <p:val>
                                            <p:strVal val="#ppt_w"/>
                                          </p:val>
                                        </p:tav>
                                      </p:tavLst>
                                    </p:anim>
                                    <p:anim calcmode="lin" valueType="num">
                                      <p:cBhvr>
                                        <p:cTn id="49" dur="1000" fill="hold"/>
                                        <p:tgtEl>
                                          <p:spTgt spid="13"/>
                                        </p:tgtEl>
                                        <p:attrNameLst>
                                          <p:attrName>ppt_h</p:attrName>
                                        </p:attrNameLst>
                                      </p:cBhvr>
                                      <p:tavLst>
                                        <p:tav tm="0">
                                          <p:val>
                                            <p:fltVal val="0"/>
                                          </p:val>
                                        </p:tav>
                                        <p:tav tm="100000">
                                          <p:val>
                                            <p:strVal val="#ppt_h"/>
                                          </p:val>
                                        </p:tav>
                                      </p:tavLst>
                                    </p:anim>
                                    <p:anim calcmode="lin" valueType="num">
                                      <p:cBhvr>
                                        <p:cTn id="50" dur="1000" fill="hold"/>
                                        <p:tgtEl>
                                          <p:spTgt spid="13"/>
                                        </p:tgtEl>
                                        <p:attrNameLst>
                                          <p:attrName>style.rotation</p:attrName>
                                        </p:attrNameLst>
                                      </p:cBhvr>
                                      <p:tavLst>
                                        <p:tav tm="0">
                                          <p:val>
                                            <p:fltVal val="90"/>
                                          </p:val>
                                        </p:tav>
                                        <p:tav tm="100000">
                                          <p:val>
                                            <p:fltVal val="0"/>
                                          </p:val>
                                        </p:tav>
                                      </p:tavLst>
                                    </p:anim>
                                    <p:animEffect transition="in" filter="fade">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fltVal val="0"/>
                                          </p:val>
                                        </p:tav>
                                        <p:tav tm="100000">
                                          <p:val>
                                            <p:strVal val="#ppt_w"/>
                                          </p:val>
                                        </p:tav>
                                      </p:tavLst>
                                    </p:anim>
                                    <p:anim calcmode="lin" valueType="num">
                                      <p:cBhvr>
                                        <p:cTn id="57" dur="1000" fill="hold"/>
                                        <p:tgtEl>
                                          <p:spTgt spid="15"/>
                                        </p:tgtEl>
                                        <p:attrNameLst>
                                          <p:attrName>ppt_h</p:attrName>
                                        </p:attrNameLst>
                                      </p:cBhvr>
                                      <p:tavLst>
                                        <p:tav tm="0">
                                          <p:val>
                                            <p:fltVal val="0"/>
                                          </p:val>
                                        </p:tav>
                                        <p:tav tm="100000">
                                          <p:val>
                                            <p:strVal val="#ppt_h"/>
                                          </p:val>
                                        </p:tav>
                                      </p:tavLst>
                                    </p:anim>
                                    <p:anim calcmode="lin" valueType="num">
                                      <p:cBhvr>
                                        <p:cTn id="58" dur="1000" fill="hold"/>
                                        <p:tgtEl>
                                          <p:spTgt spid="15"/>
                                        </p:tgtEl>
                                        <p:attrNameLst>
                                          <p:attrName>style.rotation</p:attrName>
                                        </p:attrNameLst>
                                      </p:cBhvr>
                                      <p:tavLst>
                                        <p:tav tm="0">
                                          <p:val>
                                            <p:fltVal val="90"/>
                                          </p:val>
                                        </p:tav>
                                        <p:tav tm="100000">
                                          <p:val>
                                            <p:fltVal val="0"/>
                                          </p:val>
                                        </p:tav>
                                      </p:tavLst>
                                    </p:anim>
                                    <p:animEffect transition="in" filter="fade">
                                      <p:cBhvr>
                                        <p:cTn id="59" dur="1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1000" fill="hold"/>
                                        <p:tgtEl>
                                          <p:spTgt spid="16"/>
                                        </p:tgtEl>
                                        <p:attrNameLst>
                                          <p:attrName>ppt_w</p:attrName>
                                        </p:attrNameLst>
                                      </p:cBhvr>
                                      <p:tavLst>
                                        <p:tav tm="0">
                                          <p:val>
                                            <p:fltVal val="0"/>
                                          </p:val>
                                        </p:tav>
                                        <p:tav tm="100000">
                                          <p:val>
                                            <p:strVal val="#ppt_w"/>
                                          </p:val>
                                        </p:tav>
                                      </p:tavLst>
                                    </p:anim>
                                    <p:anim calcmode="lin" valueType="num">
                                      <p:cBhvr>
                                        <p:cTn id="65" dur="1000" fill="hold"/>
                                        <p:tgtEl>
                                          <p:spTgt spid="16"/>
                                        </p:tgtEl>
                                        <p:attrNameLst>
                                          <p:attrName>ppt_h</p:attrName>
                                        </p:attrNameLst>
                                      </p:cBhvr>
                                      <p:tavLst>
                                        <p:tav tm="0">
                                          <p:val>
                                            <p:fltVal val="0"/>
                                          </p:val>
                                        </p:tav>
                                        <p:tav tm="100000">
                                          <p:val>
                                            <p:strVal val="#ppt_h"/>
                                          </p:val>
                                        </p:tav>
                                      </p:tavLst>
                                    </p:anim>
                                    <p:anim calcmode="lin" valueType="num">
                                      <p:cBhvr>
                                        <p:cTn id="66" dur="1000" fill="hold"/>
                                        <p:tgtEl>
                                          <p:spTgt spid="16"/>
                                        </p:tgtEl>
                                        <p:attrNameLst>
                                          <p:attrName>style.rotation</p:attrName>
                                        </p:attrNameLst>
                                      </p:cBhvr>
                                      <p:tavLst>
                                        <p:tav tm="0">
                                          <p:val>
                                            <p:fltVal val="90"/>
                                          </p:val>
                                        </p:tav>
                                        <p:tav tm="100000">
                                          <p:val>
                                            <p:fltVal val="0"/>
                                          </p:val>
                                        </p:tav>
                                      </p:tavLst>
                                    </p:anim>
                                    <p:animEffect transition="in" filter="fade">
                                      <p:cBhvr>
                                        <p:cTn id="67" dur="1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fltVal val="0"/>
                                          </p:val>
                                        </p:tav>
                                        <p:tav tm="100000">
                                          <p:val>
                                            <p:strVal val="#ppt_w"/>
                                          </p:val>
                                        </p:tav>
                                      </p:tavLst>
                                    </p:anim>
                                    <p:anim calcmode="lin" valueType="num">
                                      <p:cBhvr>
                                        <p:cTn id="73" dur="1000" fill="hold"/>
                                        <p:tgtEl>
                                          <p:spTgt spid="17"/>
                                        </p:tgtEl>
                                        <p:attrNameLst>
                                          <p:attrName>ppt_h</p:attrName>
                                        </p:attrNameLst>
                                      </p:cBhvr>
                                      <p:tavLst>
                                        <p:tav tm="0">
                                          <p:val>
                                            <p:fltVal val="0"/>
                                          </p:val>
                                        </p:tav>
                                        <p:tav tm="100000">
                                          <p:val>
                                            <p:strVal val="#ppt_h"/>
                                          </p:val>
                                        </p:tav>
                                      </p:tavLst>
                                    </p:anim>
                                    <p:anim calcmode="lin" valueType="num">
                                      <p:cBhvr>
                                        <p:cTn id="74" dur="1000" fill="hold"/>
                                        <p:tgtEl>
                                          <p:spTgt spid="17"/>
                                        </p:tgtEl>
                                        <p:attrNameLst>
                                          <p:attrName>style.rotation</p:attrName>
                                        </p:attrNameLst>
                                      </p:cBhvr>
                                      <p:tavLst>
                                        <p:tav tm="0">
                                          <p:val>
                                            <p:fltVal val="90"/>
                                          </p:val>
                                        </p:tav>
                                        <p:tav tm="100000">
                                          <p:val>
                                            <p:fltVal val="0"/>
                                          </p:val>
                                        </p:tav>
                                      </p:tavLst>
                                    </p:anim>
                                    <p:animEffect transition="in" filter="fade">
                                      <p:cBhvr>
                                        <p:cTn id="75" dur="10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1000" fill="hold"/>
                                        <p:tgtEl>
                                          <p:spTgt spid="18"/>
                                        </p:tgtEl>
                                        <p:attrNameLst>
                                          <p:attrName>ppt_w</p:attrName>
                                        </p:attrNameLst>
                                      </p:cBhvr>
                                      <p:tavLst>
                                        <p:tav tm="0">
                                          <p:val>
                                            <p:fltVal val="0"/>
                                          </p:val>
                                        </p:tav>
                                        <p:tav tm="100000">
                                          <p:val>
                                            <p:strVal val="#ppt_w"/>
                                          </p:val>
                                        </p:tav>
                                      </p:tavLst>
                                    </p:anim>
                                    <p:anim calcmode="lin" valueType="num">
                                      <p:cBhvr>
                                        <p:cTn id="81" dur="1000" fill="hold"/>
                                        <p:tgtEl>
                                          <p:spTgt spid="18"/>
                                        </p:tgtEl>
                                        <p:attrNameLst>
                                          <p:attrName>ppt_h</p:attrName>
                                        </p:attrNameLst>
                                      </p:cBhvr>
                                      <p:tavLst>
                                        <p:tav tm="0">
                                          <p:val>
                                            <p:fltVal val="0"/>
                                          </p:val>
                                        </p:tav>
                                        <p:tav tm="100000">
                                          <p:val>
                                            <p:strVal val="#ppt_h"/>
                                          </p:val>
                                        </p:tav>
                                      </p:tavLst>
                                    </p:anim>
                                    <p:anim calcmode="lin" valueType="num">
                                      <p:cBhvr>
                                        <p:cTn id="82" dur="1000" fill="hold"/>
                                        <p:tgtEl>
                                          <p:spTgt spid="18"/>
                                        </p:tgtEl>
                                        <p:attrNameLst>
                                          <p:attrName>style.rotation</p:attrName>
                                        </p:attrNameLst>
                                      </p:cBhvr>
                                      <p:tavLst>
                                        <p:tav tm="0">
                                          <p:val>
                                            <p:fltVal val="90"/>
                                          </p:val>
                                        </p:tav>
                                        <p:tav tm="100000">
                                          <p:val>
                                            <p:fltVal val="0"/>
                                          </p:val>
                                        </p:tav>
                                      </p:tavLst>
                                    </p:anim>
                                    <p:animEffect transition="in" filter="fade">
                                      <p:cBhvr>
                                        <p:cTn id="83" dur="10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1000" fill="hold"/>
                                        <p:tgtEl>
                                          <p:spTgt spid="19"/>
                                        </p:tgtEl>
                                        <p:attrNameLst>
                                          <p:attrName>ppt_w</p:attrName>
                                        </p:attrNameLst>
                                      </p:cBhvr>
                                      <p:tavLst>
                                        <p:tav tm="0">
                                          <p:val>
                                            <p:fltVal val="0"/>
                                          </p:val>
                                        </p:tav>
                                        <p:tav tm="100000">
                                          <p:val>
                                            <p:strVal val="#ppt_w"/>
                                          </p:val>
                                        </p:tav>
                                      </p:tavLst>
                                    </p:anim>
                                    <p:anim calcmode="lin" valueType="num">
                                      <p:cBhvr>
                                        <p:cTn id="89" dur="1000" fill="hold"/>
                                        <p:tgtEl>
                                          <p:spTgt spid="19"/>
                                        </p:tgtEl>
                                        <p:attrNameLst>
                                          <p:attrName>ppt_h</p:attrName>
                                        </p:attrNameLst>
                                      </p:cBhvr>
                                      <p:tavLst>
                                        <p:tav tm="0">
                                          <p:val>
                                            <p:fltVal val="0"/>
                                          </p:val>
                                        </p:tav>
                                        <p:tav tm="100000">
                                          <p:val>
                                            <p:strVal val="#ppt_h"/>
                                          </p:val>
                                        </p:tav>
                                      </p:tavLst>
                                    </p:anim>
                                    <p:anim calcmode="lin" valueType="num">
                                      <p:cBhvr>
                                        <p:cTn id="90" dur="1000" fill="hold"/>
                                        <p:tgtEl>
                                          <p:spTgt spid="19"/>
                                        </p:tgtEl>
                                        <p:attrNameLst>
                                          <p:attrName>style.rotation</p:attrName>
                                        </p:attrNameLst>
                                      </p:cBhvr>
                                      <p:tavLst>
                                        <p:tav tm="0">
                                          <p:val>
                                            <p:fltVal val="90"/>
                                          </p:val>
                                        </p:tav>
                                        <p:tav tm="100000">
                                          <p:val>
                                            <p:fltVal val="0"/>
                                          </p:val>
                                        </p:tav>
                                      </p:tavLst>
                                    </p:anim>
                                    <p:animEffect transition="in" filter="fade">
                                      <p:cBhvr>
                                        <p:cTn id="91" dur="10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p:cTn id="96" dur="1000" fill="hold"/>
                                        <p:tgtEl>
                                          <p:spTgt spid="20"/>
                                        </p:tgtEl>
                                        <p:attrNameLst>
                                          <p:attrName>ppt_w</p:attrName>
                                        </p:attrNameLst>
                                      </p:cBhvr>
                                      <p:tavLst>
                                        <p:tav tm="0">
                                          <p:val>
                                            <p:fltVal val="0"/>
                                          </p:val>
                                        </p:tav>
                                        <p:tav tm="100000">
                                          <p:val>
                                            <p:strVal val="#ppt_w"/>
                                          </p:val>
                                        </p:tav>
                                      </p:tavLst>
                                    </p:anim>
                                    <p:anim calcmode="lin" valueType="num">
                                      <p:cBhvr>
                                        <p:cTn id="97" dur="1000" fill="hold"/>
                                        <p:tgtEl>
                                          <p:spTgt spid="20"/>
                                        </p:tgtEl>
                                        <p:attrNameLst>
                                          <p:attrName>ppt_h</p:attrName>
                                        </p:attrNameLst>
                                      </p:cBhvr>
                                      <p:tavLst>
                                        <p:tav tm="0">
                                          <p:val>
                                            <p:fltVal val="0"/>
                                          </p:val>
                                        </p:tav>
                                        <p:tav tm="100000">
                                          <p:val>
                                            <p:strVal val="#ppt_h"/>
                                          </p:val>
                                        </p:tav>
                                      </p:tavLst>
                                    </p:anim>
                                    <p:anim calcmode="lin" valueType="num">
                                      <p:cBhvr>
                                        <p:cTn id="98" dur="1000" fill="hold"/>
                                        <p:tgtEl>
                                          <p:spTgt spid="20"/>
                                        </p:tgtEl>
                                        <p:attrNameLst>
                                          <p:attrName>style.rotation</p:attrName>
                                        </p:attrNameLst>
                                      </p:cBhvr>
                                      <p:tavLst>
                                        <p:tav tm="0">
                                          <p:val>
                                            <p:fltVal val="90"/>
                                          </p:val>
                                        </p:tav>
                                        <p:tav tm="100000">
                                          <p:val>
                                            <p:fltVal val="0"/>
                                          </p:val>
                                        </p:tav>
                                      </p:tavLst>
                                    </p:anim>
                                    <p:animEffect transition="in" filter="fade">
                                      <p:cBhvr>
                                        <p:cTn id="99" dur="10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anim calcmode="lin" valueType="num">
                                      <p:cBhvr>
                                        <p:cTn id="104" dur="1000" fill="hold"/>
                                        <p:tgtEl>
                                          <p:spTgt spid="21"/>
                                        </p:tgtEl>
                                        <p:attrNameLst>
                                          <p:attrName>ppt_w</p:attrName>
                                        </p:attrNameLst>
                                      </p:cBhvr>
                                      <p:tavLst>
                                        <p:tav tm="0">
                                          <p:val>
                                            <p:fltVal val="0"/>
                                          </p:val>
                                        </p:tav>
                                        <p:tav tm="100000">
                                          <p:val>
                                            <p:strVal val="#ppt_w"/>
                                          </p:val>
                                        </p:tav>
                                      </p:tavLst>
                                    </p:anim>
                                    <p:anim calcmode="lin" valueType="num">
                                      <p:cBhvr>
                                        <p:cTn id="105" dur="1000" fill="hold"/>
                                        <p:tgtEl>
                                          <p:spTgt spid="21"/>
                                        </p:tgtEl>
                                        <p:attrNameLst>
                                          <p:attrName>ppt_h</p:attrName>
                                        </p:attrNameLst>
                                      </p:cBhvr>
                                      <p:tavLst>
                                        <p:tav tm="0">
                                          <p:val>
                                            <p:fltVal val="0"/>
                                          </p:val>
                                        </p:tav>
                                        <p:tav tm="100000">
                                          <p:val>
                                            <p:strVal val="#ppt_h"/>
                                          </p:val>
                                        </p:tav>
                                      </p:tavLst>
                                    </p:anim>
                                    <p:anim calcmode="lin" valueType="num">
                                      <p:cBhvr>
                                        <p:cTn id="106" dur="1000" fill="hold"/>
                                        <p:tgtEl>
                                          <p:spTgt spid="21"/>
                                        </p:tgtEl>
                                        <p:attrNameLst>
                                          <p:attrName>style.rotation</p:attrName>
                                        </p:attrNameLst>
                                      </p:cBhvr>
                                      <p:tavLst>
                                        <p:tav tm="0">
                                          <p:val>
                                            <p:fltVal val="90"/>
                                          </p:val>
                                        </p:tav>
                                        <p:tav tm="100000">
                                          <p:val>
                                            <p:fltVal val="0"/>
                                          </p:val>
                                        </p:tav>
                                      </p:tavLst>
                                    </p:anim>
                                    <p:animEffect transition="in" filter="fade">
                                      <p:cBhvr>
                                        <p:cTn id="107" dur="10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1000" fill="hold"/>
                                        <p:tgtEl>
                                          <p:spTgt spid="22"/>
                                        </p:tgtEl>
                                        <p:attrNameLst>
                                          <p:attrName>ppt_w</p:attrName>
                                        </p:attrNameLst>
                                      </p:cBhvr>
                                      <p:tavLst>
                                        <p:tav tm="0">
                                          <p:val>
                                            <p:fltVal val="0"/>
                                          </p:val>
                                        </p:tav>
                                        <p:tav tm="100000">
                                          <p:val>
                                            <p:strVal val="#ppt_w"/>
                                          </p:val>
                                        </p:tav>
                                      </p:tavLst>
                                    </p:anim>
                                    <p:anim calcmode="lin" valueType="num">
                                      <p:cBhvr>
                                        <p:cTn id="113" dur="1000" fill="hold"/>
                                        <p:tgtEl>
                                          <p:spTgt spid="22"/>
                                        </p:tgtEl>
                                        <p:attrNameLst>
                                          <p:attrName>ppt_h</p:attrName>
                                        </p:attrNameLst>
                                      </p:cBhvr>
                                      <p:tavLst>
                                        <p:tav tm="0">
                                          <p:val>
                                            <p:fltVal val="0"/>
                                          </p:val>
                                        </p:tav>
                                        <p:tav tm="100000">
                                          <p:val>
                                            <p:strVal val="#ppt_h"/>
                                          </p:val>
                                        </p:tav>
                                      </p:tavLst>
                                    </p:anim>
                                    <p:anim calcmode="lin" valueType="num">
                                      <p:cBhvr>
                                        <p:cTn id="114" dur="1000" fill="hold"/>
                                        <p:tgtEl>
                                          <p:spTgt spid="22"/>
                                        </p:tgtEl>
                                        <p:attrNameLst>
                                          <p:attrName>style.rotation</p:attrName>
                                        </p:attrNameLst>
                                      </p:cBhvr>
                                      <p:tavLst>
                                        <p:tav tm="0">
                                          <p:val>
                                            <p:fltVal val="90"/>
                                          </p:val>
                                        </p:tav>
                                        <p:tav tm="100000">
                                          <p:val>
                                            <p:fltVal val="0"/>
                                          </p:val>
                                        </p:tav>
                                      </p:tavLst>
                                    </p:anim>
                                    <p:animEffect transition="in" filter="fade">
                                      <p:cBhvr>
                                        <p:cTn id="115" dur="1000"/>
                                        <p:tgtEl>
                                          <p:spTgt spid="22"/>
                                        </p:tgtEl>
                                      </p:cBhvr>
                                    </p:animEffect>
                                  </p:childTnLst>
                                </p:cTn>
                              </p:par>
                            </p:childTnLst>
                          </p:cTn>
                        </p:par>
                      </p:childTnLst>
                    </p:cTn>
                  </p:par>
                  <p:par>
                    <p:cTn id="116" fill="hold">
                      <p:stCondLst>
                        <p:cond delay="indefinite"/>
                      </p:stCondLst>
                      <p:childTnLst>
                        <p:par>
                          <p:cTn id="117" fill="hold">
                            <p:stCondLst>
                              <p:cond delay="0"/>
                            </p:stCondLst>
                            <p:childTnLst>
                              <p:par>
                                <p:cTn id="118" presetID="31" presetClass="entr" presetSubtype="0" fill="hold" grpId="0" nodeType="clickEffect">
                                  <p:stCondLst>
                                    <p:cond delay="0"/>
                                  </p:stCondLst>
                                  <p:childTnLst>
                                    <p:set>
                                      <p:cBhvr>
                                        <p:cTn id="119" dur="1" fill="hold">
                                          <p:stCondLst>
                                            <p:cond delay="0"/>
                                          </p:stCondLst>
                                        </p:cTn>
                                        <p:tgtEl>
                                          <p:spTgt spid="23"/>
                                        </p:tgtEl>
                                        <p:attrNameLst>
                                          <p:attrName>style.visibility</p:attrName>
                                        </p:attrNameLst>
                                      </p:cBhvr>
                                      <p:to>
                                        <p:strVal val="visible"/>
                                      </p:to>
                                    </p:set>
                                    <p:anim calcmode="lin" valueType="num">
                                      <p:cBhvr>
                                        <p:cTn id="120" dur="1000" fill="hold"/>
                                        <p:tgtEl>
                                          <p:spTgt spid="23"/>
                                        </p:tgtEl>
                                        <p:attrNameLst>
                                          <p:attrName>ppt_w</p:attrName>
                                        </p:attrNameLst>
                                      </p:cBhvr>
                                      <p:tavLst>
                                        <p:tav tm="0">
                                          <p:val>
                                            <p:fltVal val="0"/>
                                          </p:val>
                                        </p:tav>
                                        <p:tav tm="100000">
                                          <p:val>
                                            <p:strVal val="#ppt_w"/>
                                          </p:val>
                                        </p:tav>
                                      </p:tavLst>
                                    </p:anim>
                                    <p:anim calcmode="lin" valueType="num">
                                      <p:cBhvr>
                                        <p:cTn id="121" dur="1000" fill="hold"/>
                                        <p:tgtEl>
                                          <p:spTgt spid="23"/>
                                        </p:tgtEl>
                                        <p:attrNameLst>
                                          <p:attrName>ppt_h</p:attrName>
                                        </p:attrNameLst>
                                      </p:cBhvr>
                                      <p:tavLst>
                                        <p:tav tm="0">
                                          <p:val>
                                            <p:fltVal val="0"/>
                                          </p:val>
                                        </p:tav>
                                        <p:tav tm="100000">
                                          <p:val>
                                            <p:strVal val="#ppt_h"/>
                                          </p:val>
                                        </p:tav>
                                      </p:tavLst>
                                    </p:anim>
                                    <p:anim calcmode="lin" valueType="num">
                                      <p:cBhvr>
                                        <p:cTn id="122" dur="1000" fill="hold"/>
                                        <p:tgtEl>
                                          <p:spTgt spid="23"/>
                                        </p:tgtEl>
                                        <p:attrNameLst>
                                          <p:attrName>style.rotation</p:attrName>
                                        </p:attrNameLst>
                                      </p:cBhvr>
                                      <p:tavLst>
                                        <p:tav tm="0">
                                          <p:val>
                                            <p:fltVal val="90"/>
                                          </p:val>
                                        </p:tav>
                                        <p:tav tm="100000">
                                          <p:val>
                                            <p:fltVal val="0"/>
                                          </p:val>
                                        </p:tav>
                                      </p:tavLst>
                                    </p:anim>
                                    <p:animEffect transition="in" filter="fade">
                                      <p:cBhvr>
                                        <p:cTn id="123" dur="1000"/>
                                        <p:tgtEl>
                                          <p:spTgt spid="23"/>
                                        </p:tgtEl>
                                      </p:cBhvr>
                                    </p:animEffect>
                                  </p:childTnLst>
                                </p:cTn>
                              </p:par>
                            </p:childTnLst>
                          </p:cTn>
                        </p:par>
                      </p:childTnLst>
                    </p:cTn>
                  </p:par>
                  <p:par>
                    <p:cTn id="124" fill="hold">
                      <p:stCondLst>
                        <p:cond delay="indefinite"/>
                      </p:stCondLst>
                      <p:childTnLst>
                        <p:par>
                          <p:cTn id="125" fill="hold">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p:cTn id="128" dur="1000" fill="hold"/>
                                        <p:tgtEl>
                                          <p:spTgt spid="24"/>
                                        </p:tgtEl>
                                        <p:attrNameLst>
                                          <p:attrName>ppt_w</p:attrName>
                                        </p:attrNameLst>
                                      </p:cBhvr>
                                      <p:tavLst>
                                        <p:tav tm="0">
                                          <p:val>
                                            <p:fltVal val="0"/>
                                          </p:val>
                                        </p:tav>
                                        <p:tav tm="100000">
                                          <p:val>
                                            <p:strVal val="#ppt_w"/>
                                          </p:val>
                                        </p:tav>
                                      </p:tavLst>
                                    </p:anim>
                                    <p:anim calcmode="lin" valueType="num">
                                      <p:cBhvr>
                                        <p:cTn id="129" dur="1000" fill="hold"/>
                                        <p:tgtEl>
                                          <p:spTgt spid="24"/>
                                        </p:tgtEl>
                                        <p:attrNameLst>
                                          <p:attrName>ppt_h</p:attrName>
                                        </p:attrNameLst>
                                      </p:cBhvr>
                                      <p:tavLst>
                                        <p:tav tm="0">
                                          <p:val>
                                            <p:fltVal val="0"/>
                                          </p:val>
                                        </p:tav>
                                        <p:tav tm="100000">
                                          <p:val>
                                            <p:strVal val="#ppt_h"/>
                                          </p:val>
                                        </p:tav>
                                      </p:tavLst>
                                    </p:anim>
                                    <p:anim calcmode="lin" valueType="num">
                                      <p:cBhvr>
                                        <p:cTn id="130" dur="1000" fill="hold"/>
                                        <p:tgtEl>
                                          <p:spTgt spid="24"/>
                                        </p:tgtEl>
                                        <p:attrNameLst>
                                          <p:attrName>style.rotation</p:attrName>
                                        </p:attrNameLst>
                                      </p:cBhvr>
                                      <p:tavLst>
                                        <p:tav tm="0">
                                          <p:val>
                                            <p:fltVal val="90"/>
                                          </p:val>
                                        </p:tav>
                                        <p:tav tm="100000">
                                          <p:val>
                                            <p:fltVal val="0"/>
                                          </p:val>
                                        </p:tav>
                                      </p:tavLst>
                                    </p:anim>
                                    <p:animEffect transition="in" filter="fade">
                                      <p:cBhvr>
                                        <p:cTn id="131" dur="1000"/>
                                        <p:tgtEl>
                                          <p:spTgt spid="24"/>
                                        </p:tgtEl>
                                      </p:cBhvr>
                                    </p:animEffect>
                                  </p:childTnLst>
                                </p:cTn>
                              </p:par>
                            </p:childTnLst>
                          </p:cTn>
                        </p:par>
                      </p:childTnLst>
                    </p:cTn>
                  </p:par>
                  <p:par>
                    <p:cTn id="132" fill="hold">
                      <p:stCondLst>
                        <p:cond delay="indefinite"/>
                      </p:stCondLst>
                      <p:childTnLst>
                        <p:par>
                          <p:cTn id="133" fill="hold">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25"/>
                                        </p:tgtEl>
                                        <p:attrNameLst>
                                          <p:attrName>style.visibility</p:attrName>
                                        </p:attrNameLst>
                                      </p:cBhvr>
                                      <p:to>
                                        <p:strVal val="visible"/>
                                      </p:to>
                                    </p:set>
                                    <p:anim calcmode="lin" valueType="num">
                                      <p:cBhvr>
                                        <p:cTn id="136" dur="1000" fill="hold"/>
                                        <p:tgtEl>
                                          <p:spTgt spid="25"/>
                                        </p:tgtEl>
                                        <p:attrNameLst>
                                          <p:attrName>ppt_w</p:attrName>
                                        </p:attrNameLst>
                                      </p:cBhvr>
                                      <p:tavLst>
                                        <p:tav tm="0">
                                          <p:val>
                                            <p:fltVal val="0"/>
                                          </p:val>
                                        </p:tav>
                                        <p:tav tm="100000">
                                          <p:val>
                                            <p:strVal val="#ppt_w"/>
                                          </p:val>
                                        </p:tav>
                                      </p:tavLst>
                                    </p:anim>
                                    <p:anim calcmode="lin" valueType="num">
                                      <p:cBhvr>
                                        <p:cTn id="137" dur="1000" fill="hold"/>
                                        <p:tgtEl>
                                          <p:spTgt spid="25"/>
                                        </p:tgtEl>
                                        <p:attrNameLst>
                                          <p:attrName>ppt_h</p:attrName>
                                        </p:attrNameLst>
                                      </p:cBhvr>
                                      <p:tavLst>
                                        <p:tav tm="0">
                                          <p:val>
                                            <p:fltVal val="0"/>
                                          </p:val>
                                        </p:tav>
                                        <p:tav tm="100000">
                                          <p:val>
                                            <p:strVal val="#ppt_h"/>
                                          </p:val>
                                        </p:tav>
                                      </p:tavLst>
                                    </p:anim>
                                    <p:anim calcmode="lin" valueType="num">
                                      <p:cBhvr>
                                        <p:cTn id="138" dur="1000" fill="hold"/>
                                        <p:tgtEl>
                                          <p:spTgt spid="25"/>
                                        </p:tgtEl>
                                        <p:attrNameLst>
                                          <p:attrName>style.rotation</p:attrName>
                                        </p:attrNameLst>
                                      </p:cBhvr>
                                      <p:tavLst>
                                        <p:tav tm="0">
                                          <p:val>
                                            <p:fltVal val="90"/>
                                          </p:val>
                                        </p:tav>
                                        <p:tav tm="100000">
                                          <p:val>
                                            <p:fltVal val="0"/>
                                          </p:val>
                                        </p:tav>
                                      </p:tavLst>
                                    </p:anim>
                                    <p:animEffect transition="in" filter="fade">
                                      <p:cBhvr>
                                        <p:cTn id="139" dur="1000"/>
                                        <p:tgtEl>
                                          <p:spTgt spid="25"/>
                                        </p:tgtEl>
                                      </p:cBhvr>
                                    </p:animEffect>
                                  </p:childTnLst>
                                </p:cTn>
                              </p:par>
                            </p:childTnLst>
                          </p:cTn>
                        </p:par>
                      </p:childTnLst>
                    </p:cTn>
                  </p:par>
                  <p:par>
                    <p:cTn id="140" fill="hold">
                      <p:stCondLst>
                        <p:cond delay="indefinite"/>
                      </p:stCondLst>
                      <p:childTnLst>
                        <p:par>
                          <p:cTn id="141" fill="hold">
                            <p:stCondLst>
                              <p:cond delay="0"/>
                            </p:stCondLst>
                            <p:childTnLst>
                              <p:par>
                                <p:cTn id="142" presetID="31" presetClass="entr" presetSubtype="0" fill="hold" grpId="0" nodeType="clickEffect">
                                  <p:stCondLst>
                                    <p:cond delay="0"/>
                                  </p:stCondLst>
                                  <p:childTnLst>
                                    <p:set>
                                      <p:cBhvr>
                                        <p:cTn id="143" dur="1" fill="hold">
                                          <p:stCondLst>
                                            <p:cond delay="0"/>
                                          </p:stCondLst>
                                        </p:cTn>
                                        <p:tgtEl>
                                          <p:spTgt spid="26"/>
                                        </p:tgtEl>
                                        <p:attrNameLst>
                                          <p:attrName>style.visibility</p:attrName>
                                        </p:attrNameLst>
                                      </p:cBhvr>
                                      <p:to>
                                        <p:strVal val="visible"/>
                                      </p:to>
                                    </p:set>
                                    <p:anim calcmode="lin" valueType="num">
                                      <p:cBhvr>
                                        <p:cTn id="144" dur="1000" fill="hold"/>
                                        <p:tgtEl>
                                          <p:spTgt spid="26"/>
                                        </p:tgtEl>
                                        <p:attrNameLst>
                                          <p:attrName>ppt_w</p:attrName>
                                        </p:attrNameLst>
                                      </p:cBhvr>
                                      <p:tavLst>
                                        <p:tav tm="0">
                                          <p:val>
                                            <p:fltVal val="0"/>
                                          </p:val>
                                        </p:tav>
                                        <p:tav tm="100000">
                                          <p:val>
                                            <p:strVal val="#ppt_w"/>
                                          </p:val>
                                        </p:tav>
                                      </p:tavLst>
                                    </p:anim>
                                    <p:anim calcmode="lin" valueType="num">
                                      <p:cBhvr>
                                        <p:cTn id="145" dur="1000" fill="hold"/>
                                        <p:tgtEl>
                                          <p:spTgt spid="26"/>
                                        </p:tgtEl>
                                        <p:attrNameLst>
                                          <p:attrName>ppt_h</p:attrName>
                                        </p:attrNameLst>
                                      </p:cBhvr>
                                      <p:tavLst>
                                        <p:tav tm="0">
                                          <p:val>
                                            <p:fltVal val="0"/>
                                          </p:val>
                                        </p:tav>
                                        <p:tav tm="100000">
                                          <p:val>
                                            <p:strVal val="#ppt_h"/>
                                          </p:val>
                                        </p:tav>
                                      </p:tavLst>
                                    </p:anim>
                                    <p:anim calcmode="lin" valueType="num">
                                      <p:cBhvr>
                                        <p:cTn id="146" dur="1000" fill="hold"/>
                                        <p:tgtEl>
                                          <p:spTgt spid="26"/>
                                        </p:tgtEl>
                                        <p:attrNameLst>
                                          <p:attrName>style.rotation</p:attrName>
                                        </p:attrNameLst>
                                      </p:cBhvr>
                                      <p:tavLst>
                                        <p:tav tm="0">
                                          <p:val>
                                            <p:fltVal val="90"/>
                                          </p:val>
                                        </p:tav>
                                        <p:tav tm="100000">
                                          <p:val>
                                            <p:fltVal val="0"/>
                                          </p:val>
                                        </p:tav>
                                      </p:tavLst>
                                    </p:anim>
                                    <p:animEffect transition="in" filter="fade">
                                      <p:cBhvr>
                                        <p:cTn id="147" dur="1000"/>
                                        <p:tgtEl>
                                          <p:spTgt spid="26"/>
                                        </p:tgtEl>
                                      </p:cBhvr>
                                    </p:animEffect>
                                  </p:childTnLst>
                                </p:cTn>
                              </p:par>
                            </p:childTnLst>
                          </p:cTn>
                        </p:par>
                      </p:childTnLst>
                    </p:cTn>
                  </p:par>
                  <p:par>
                    <p:cTn id="148" fill="hold">
                      <p:stCondLst>
                        <p:cond delay="indefinite"/>
                      </p:stCondLst>
                      <p:childTnLst>
                        <p:par>
                          <p:cTn id="149" fill="hold">
                            <p:stCondLst>
                              <p:cond delay="0"/>
                            </p:stCondLst>
                            <p:childTnLst>
                              <p:par>
                                <p:cTn id="150" presetID="31" presetClass="entr" presetSubtype="0" fill="hold" grpId="0" nodeType="clickEffect">
                                  <p:stCondLst>
                                    <p:cond delay="0"/>
                                  </p:stCondLst>
                                  <p:childTnLst>
                                    <p:set>
                                      <p:cBhvr>
                                        <p:cTn id="151" dur="1" fill="hold">
                                          <p:stCondLst>
                                            <p:cond delay="0"/>
                                          </p:stCondLst>
                                        </p:cTn>
                                        <p:tgtEl>
                                          <p:spTgt spid="27"/>
                                        </p:tgtEl>
                                        <p:attrNameLst>
                                          <p:attrName>style.visibility</p:attrName>
                                        </p:attrNameLst>
                                      </p:cBhvr>
                                      <p:to>
                                        <p:strVal val="visible"/>
                                      </p:to>
                                    </p:set>
                                    <p:anim calcmode="lin" valueType="num">
                                      <p:cBhvr>
                                        <p:cTn id="152" dur="1000" fill="hold"/>
                                        <p:tgtEl>
                                          <p:spTgt spid="27"/>
                                        </p:tgtEl>
                                        <p:attrNameLst>
                                          <p:attrName>ppt_w</p:attrName>
                                        </p:attrNameLst>
                                      </p:cBhvr>
                                      <p:tavLst>
                                        <p:tav tm="0">
                                          <p:val>
                                            <p:fltVal val="0"/>
                                          </p:val>
                                        </p:tav>
                                        <p:tav tm="100000">
                                          <p:val>
                                            <p:strVal val="#ppt_w"/>
                                          </p:val>
                                        </p:tav>
                                      </p:tavLst>
                                    </p:anim>
                                    <p:anim calcmode="lin" valueType="num">
                                      <p:cBhvr>
                                        <p:cTn id="153" dur="1000" fill="hold"/>
                                        <p:tgtEl>
                                          <p:spTgt spid="27"/>
                                        </p:tgtEl>
                                        <p:attrNameLst>
                                          <p:attrName>ppt_h</p:attrName>
                                        </p:attrNameLst>
                                      </p:cBhvr>
                                      <p:tavLst>
                                        <p:tav tm="0">
                                          <p:val>
                                            <p:fltVal val="0"/>
                                          </p:val>
                                        </p:tav>
                                        <p:tav tm="100000">
                                          <p:val>
                                            <p:strVal val="#ppt_h"/>
                                          </p:val>
                                        </p:tav>
                                      </p:tavLst>
                                    </p:anim>
                                    <p:anim calcmode="lin" valueType="num">
                                      <p:cBhvr>
                                        <p:cTn id="154" dur="1000" fill="hold"/>
                                        <p:tgtEl>
                                          <p:spTgt spid="27"/>
                                        </p:tgtEl>
                                        <p:attrNameLst>
                                          <p:attrName>style.rotation</p:attrName>
                                        </p:attrNameLst>
                                      </p:cBhvr>
                                      <p:tavLst>
                                        <p:tav tm="0">
                                          <p:val>
                                            <p:fltVal val="90"/>
                                          </p:val>
                                        </p:tav>
                                        <p:tav tm="100000">
                                          <p:val>
                                            <p:fltVal val="0"/>
                                          </p:val>
                                        </p:tav>
                                      </p:tavLst>
                                    </p:anim>
                                    <p:animEffect transition="in" filter="fade">
                                      <p:cBhvr>
                                        <p:cTn id="155" dur="1000"/>
                                        <p:tgtEl>
                                          <p:spTgt spid="27"/>
                                        </p:tgtEl>
                                      </p:cBhvr>
                                    </p:animEffect>
                                  </p:childTnLst>
                                </p:cTn>
                              </p:par>
                            </p:childTnLst>
                          </p:cTn>
                        </p:par>
                      </p:childTnLst>
                    </p:cTn>
                  </p:par>
                  <p:par>
                    <p:cTn id="156" fill="hold">
                      <p:stCondLst>
                        <p:cond delay="indefinite"/>
                      </p:stCondLst>
                      <p:childTnLst>
                        <p:par>
                          <p:cTn id="157" fill="hold">
                            <p:stCondLst>
                              <p:cond delay="0"/>
                            </p:stCondLst>
                            <p:childTnLst>
                              <p:par>
                                <p:cTn id="158" presetID="31" presetClass="entr" presetSubtype="0" fill="hold" grpId="0" nodeType="clickEffect">
                                  <p:stCondLst>
                                    <p:cond delay="0"/>
                                  </p:stCondLst>
                                  <p:childTnLst>
                                    <p:set>
                                      <p:cBhvr>
                                        <p:cTn id="159" dur="1" fill="hold">
                                          <p:stCondLst>
                                            <p:cond delay="0"/>
                                          </p:stCondLst>
                                        </p:cTn>
                                        <p:tgtEl>
                                          <p:spTgt spid="28"/>
                                        </p:tgtEl>
                                        <p:attrNameLst>
                                          <p:attrName>style.visibility</p:attrName>
                                        </p:attrNameLst>
                                      </p:cBhvr>
                                      <p:to>
                                        <p:strVal val="visible"/>
                                      </p:to>
                                    </p:set>
                                    <p:anim calcmode="lin" valueType="num">
                                      <p:cBhvr>
                                        <p:cTn id="160" dur="1000" fill="hold"/>
                                        <p:tgtEl>
                                          <p:spTgt spid="28"/>
                                        </p:tgtEl>
                                        <p:attrNameLst>
                                          <p:attrName>ppt_w</p:attrName>
                                        </p:attrNameLst>
                                      </p:cBhvr>
                                      <p:tavLst>
                                        <p:tav tm="0">
                                          <p:val>
                                            <p:fltVal val="0"/>
                                          </p:val>
                                        </p:tav>
                                        <p:tav tm="100000">
                                          <p:val>
                                            <p:strVal val="#ppt_w"/>
                                          </p:val>
                                        </p:tav>
                                      </p:tavLst>
                                    </p:anim>
                                    <p:anim calcmode="lin" valueType="num">
                                      <p:cBhvr>
                                        <p:cTn id="161" dur="1000" fill="hold"/>
                                        <p:tgtEl>
                                          <p:spTgt spid="28"/>
                                        </p:tgtEl>
                                        <p:attrNameLst>
                                          <p:attrName>ppt_h</p:attrName>
                                        </p:attrNameLst>
                                      </p:cBhvr>
                                      <p:tavLst>
                                        <p:tav tm="0">
                                          <p:val>
                                            <p:fltVal val="0"/>
                                          </p:val>
                                        </p:tav>
                                        <p:tav tm="100000">
                                          <p:val>
                                            <p:strVal val="#ppt_h"/>
                                          </p:val>
                                        </p:tav>
                                      </p:tavLst>
                                    </p:anim>
                                    <p:anim calcmode="lin" valueType="num">
                                      <p:cBhvr>
                                        <p:cTn id="162" dur="1000" fill="hold"/>
                                        <p:tgtEl>
                                          <p:spTgt spid="28"/>
                                        </p:tgtEl>
                                        <p:attrNameLst>
                                          <p:attrName>style.rotation</p:attrName>
                                        </p:attrNameLst>
                                      </p:cBhvr>
                                      <p:tavLst>
                                        <p:tav tm="0">
                                          <p:val>
                                            <p:fltVal val="90"/>
                                          </p:val>
                                        </p:tav>
                                        <p:tav tm="100000">
                                          <p:val>
                                            <p:fltVal val="0"/>
                                          </p:val>
                                        </p:tav>
                                      </p:tavLst>
                                    </p:anim>
                                    <p:animEffect transition="in" filter="fade">
                                      <p:cBhvr>
                                        <p:cTn id="163" dur="1000"/>
                                        <p:tgtEl>
                                          <p:spTgt spid="28"/>
                                        </p:tgtEl>
                                      </p:cBhvr>
                                    </p:animEffect>
                                  </p:childTnLst>
                                </p:cTn>
                              </p:par>
                            </p:childTnLst>
                          </p:cTn>
                        </p:par>
                      </p:childTnLst>
                    </p:cTn>
                  </p:par>
                  <p:par>
                    <p:cTn id="164" fill="hold">
                      <p:stCondLst>
                        <p:cond delay="indefinite"/>
                      </p:stCondLst>
                      <p:childTnLst>
                        <p:par>
                          <p:cTn id="165" fill="hold">
                            <p:stCondLst>
                              <p:cond delay="0"/>
                            </p:stCondLst>
                            <p:childTnLst>
                              <p:par>
                                <p:cTn id="166" presetID="31" presetClass="entr" presetSubtype="0" fill="hold" grpId="0" nodeType="clickEffect">
                                  <p:stCondLst>
                                    <p:cond delay="0"/>
                                  </p:stCondLst>
                                  <p:childTnLst>
                                    <p:set>
                                      <p:cBhvr>
                                        <p:cTn id="167" dur="1" fill="hold">
                                          <p:stCondLst>
                                            <p:cond delay="0"/>
                                          </p:stCondLst>
                                        </p:cTn>
                                        <p:tgtEl>
                                          <p:spTgt spid="29"/>
                                        </p:tgtEl>
                                        <p:attrNameLst>
                                          <p:attrName>style.visibility</p:attrName>
                                        </p:attrNameLst>
                                      </p:cBhvr>
                                      <p:to>
                                        <p:strVal val="visible"/>
                                      </p:to>
                                    </p:set>
                                    <p:anim calcmode="lin" valueType="num">
                                      <p:cBhvr>
                                        <p:cTn id="168" dur="1000" fill="hold"/>
                                        <p:tgtEl>
                                          <p:spTgt spid="29"/>
                                        </p:tgtEl>
                                        <p:attrNameLst>
                                          <p:attrName>ppt_w</p:attrName>
                                        </p:attrNameLst>
                                      </p:cBhvr>
                                      <p:tavLst>
                                        <p:tav tm="0">
                                          <p:val>
                                            <p:fltVal val="0"/>
                                          </p:val>
                                        </p:tav>
                                        <p:tav tm="100000">
                                          <p:val>
                                            <p:strVal val="#ppt_w"/>
                                          </p:val>
                                        </p:tav>
                                      </p:tavLst>
                                    </p:anim>
                                    <p:anim calcmode="lin" valueType="num">
                                      <p:cBhvr>
                                        <p:cTn id="169" dur="1000" fill="hold"/>
                                        <p:tgtEl>
                                          <p:spTgt spid="29"/>
                                        </p:tgtEl>
                                        <p:attrNameLst>
                                          <p:attrName>ppt_h</p:attrName>
                                        </p:attrNameLst>
                                      </p:cBhvr>
                                      <p:tavLst>
                                        <p:tav tm="0">
                                          <p:val>
                                            <p:fltVal val="0"/>
                                          </p:val>
                                        </p:tav>
                                        <p:tav tm="100000">
                                          <p:val>
                                            <p:strVal val="#ppt_h"/>
                                          </p:val>
                                        </p:tav>
                                      </p:tavLst>
                                    </p:anim>
                                    <p:anim calcmode="lin" valueType="num">
                                      <p:cBhvr>
                                        <p:cTn id="170" dur="1000" fill="hold"/>
                                        <p:tgtEl>
                                          <p:spTgt spid="29"/>
                                        </p:tgtEl>
                                        <p:attrNameLst>
                                          <p:attrName>style.rotation</p:attrName>
                                        </p:attrNameLst>
                                      </p:cBhvr>
                                      <p:tavLst>
                                        <p:tav tm="0">
                                          <p:val>
                                            <p:fltVal val="90"/>
                                          </p:val>
                                        </p:tav>
                                        <p:tav tm="100000">
                                          <p:val>
                                            <p:fltVal val="0"/>
                                          </p:val>
                                        </p:tav>
                                      </p:tavLst>
                                    </p:anim>
                                    <p:animEffect transition="in" filter="fade">
                                      <p:cBhvr>
                                        <p:cTn id="171" dur="1000"/>
                                        <p:tgtEl>
                                          <p:spTgt spid="29"/>
                                        </p:tgtEl>
                                      </p:cBhvr>
                                    </p:animEffect>
                                  </p:childTnLst>
                                </p:cTn>
                              </p:par>
                            </p:childTnLst>
                          </p:cTn>
                        </p:par>
                      </p:childTnLst>
                    </p:cTn>
                  </p:par>
                  <p:par>
                    <p:cTn id="172" fill="hold">
                      <p:stCondLst>
                        <p:cond delay="indefinite"/>
                      </p:stCondLst>
                      <p:childTnLst>
                        <p:par>
                          <p:cTn id="173" fill="hold">
                            <p:stCondLst>
                              <p:cond delay="0"/>
                            </p:stCondLst>
                            <p:childTnLst>
                              <p:par>
                                <p:cTn id="174" presetID="31" presetClass="entr" presetSubtype="0" fill="hold" grpId="0" nodeType="clickEffect">
                                  <p:stCondLst>
                                    <p:cond delay="0"/>
                                  </p:stCondLst>
                                  <p:childTnLst>
                                    <p:set>
                                      <p:cBhvr>
                                        <p:cTn id="175" dur="1" fill="hold">
                                          <p:stCondLst>
                                            <p:cond delay="0"/>
                                          </p:stCondLst>
                                        </p:cTn>
                                        <p:tgtEl>
                                          <p:spTgt spid="30"/>
                                        </p:tgtEl>
                                        <p:attrNameLst>
                                          <p:attrName>style.visibility</p:attrName>
                                        </p:attrNameLst>
                                      </p:cBhvr>
                                      <p:to>
                                        <p:strVal val="visible"/>
                                      </p:to>
                                    </p:set>
                                    <p:anim calcmode="lin" valueType="num">
                                      <p:cBhvr>
                                        <p:cTn id="176" dur="1000" fill="hold"/>
                                        <p:tgtEl>
                                          <p:spTgt spid="30"/>
                                        </p:tgtEl>
                                        <p:attrNameLst>
                                          <p:attrName>ppt_w</p:attrName>
                                        </p:attrNameLst>
                                      </p:cBhvr>
                                      <p:tavLst>
                                        <p:tav tm="0">
                                          <p:val>
                                            <p:fltVal val="0"/>
                                          </p:val>
                                        </p:tav>
                                        <p:tav tm="100000">
                                          <p:val>
                                            <p:strVal val="#ppt_w"/>
                                          </p:val>
                                        </p:tav>
                                      </p:tavLst>
                                    </p:anim>
                                    <p:anim calcmode="lin" valueType="num">
                                      <p:cBhvr>
                                        <p:cTn id="177" dur="1000" fill="hold"/>
                                        <p:tgtEl>
                                          <p:spTgt spid="30"/>
                                        </p:tgtEl>
                                        <p:attrNameLst>
                                          <p:attrName>ppt_h</p:attrName>
                                        </p:attrNameLst>
                                      </p:cBhvr>
                                      <p:tavLst>
                                        <p:tav tm="0">
                                          <p:val>
                                            <p:fltVal val="0"/>
                                          </p:val>
                                        </p:tav>
                                        <p:tav tm="100000">
                                          <p:val>
                                            <p:strVal val="#ppt_h"/>
                                          </p:val>
                                        </p:tav>
                                      </p:tavLst>
                                    </p:anim>
                                    <p:anim calcmode="lin" valueType="num">
                                      <p:cBhvr>
                                        <p:cTn id="178" dur="1000" fill="hold"/>
                                        <p:tgtEl>
                                          <p:spTgt spid="30"/>
                                        </p:tgtEl>
                                        <p:attrNameLst>
                                          <p:attrName>style.rotation</p:attrName>
                                        </p:attrNameLst>
                                      </p:cBhvr>
                                      <p:tavLst>
                                        <p:tav tm="0">
                                          <p:val>
                                            <p:fltVal val="90"/>
                                          </p:val>
                                        </p:tav>
                                        <p:tav tm="100000">
                                          <p:val>
                                            <p:fltVal val="0"/>
                                          </p:val>
                                        </p:tav>
                                      </p:tavLst>
                                    </p:anim>
                                    <p:animEffect transition="in" filter="fade">
                                      <p:cBhvr>
                                        <p:cTn id="179" dur="1000"/>
                                        <p:tgtEl>
                                          <p:spTgt spid="30"/>
                                        </p:tgtEl>
                                      </p:cBhvr>
                                    </p:animEffect>
                                  </p:childTnLst>
                                </p:cTn>
                              </p:par>
                            </p:childTnLst>
                          </p:cTn>
                        </p:par>
                      </p:childTnLst>
                    </p:cTn>
                  </p:par>
                  <p:par>
                    <p:cTn id="180" fill="hold">
                      <p:stCondLst>
                        <p:cond delay="indefinite"/>
                      </p:stCondLst>
                      <p:childTnLst>
                        <p:par>
                          <p:cTn id="181" fill="hold">
                            <p:stCondLst>
                              <p:cond delay="0"/>
                            </p:stCondLst>
                            <p:childTnLst>
                              <p:par>
                                <p:cTn id="182" presetID="31" presetClass="entr" presetSubtype="0" fill="hold" grpId="0" nodeType="clickEffect">
                                  <p:stCondLst>
                                    <p:cond delay="0"/>
                                  </p:stCondLst>
                                  <p:childTnLst>
                                    <p:set>
                                      <p:cBhvr>
                                        <p:cTn id="183" dur="1" fill="hold">
                                          <p:stCondLst>
                                            <p:cond delay="0"/>
                                          </p:stCondLst>
                                        </p:cTn>
                                        <p:tgtEl>
                                          <p:spTgt spid="31"/>
                                        </p:tgtEl>
                                        <p:attrNameLst>
                                          <p:attrName>style.visibility</p:attrName>
                                        </p:attrNameLst>
                                      </p:cBhvr>
                                      <p:to>
                                        <p:strVal val="visible"/>
                                      </p:to>
                                    </p:set>
                                    <p:anim calcmode="lin" valueType="num">
                                      <p:cBhvr>
                                        <p:cTn id="184" dur="1000" fill="hold"/>
                                        <p:tgtEl>
                                          <p:spTgt spid="31"/>
                                        </p:tgtEl>
                                        <p:attrNameLst>
                                          <p:attrName>ppt_w</p:attrName>
                                        </p:attrNameLst>
                                      </p:cBhvr>
                                      <p:tavLst>
                                        <p:tav tm="0">
                                          <p:val>
                                            <p:fltVal val="0"/>
                                          </p:val>
                                        </p:tav>
                                        <p:tav tm="100000">
                                          <p:val>
                                            <p:strVal val="#ppt_w"/>
                                          </p:val>
                                        </p:tav>
                                      </p:tavLst>
                                    </p:anim>
                                    <p:anim calcmode="lin" valueType="num">
                                      <p:cBhvr>
                                        <p:cTn id="185" dur="1000" fill="hold"/>
                                        <p:tgtEl>
                                          <p:spTgt spid="31"/>
                                        </p:tgtEl>
                                        <p:attrNameLst>
                                          <p:attrName>ppt_h</p:attrName>
                                        </p:attrNameLst>
                                      </p:cBhvr>
                                      <p:tavLst>
                                        <p:tav tm="0">
                                          <p:val>
                                            <p:fltVal val="0"/>
                                          </p:val>
                                        </p:tav>
                                        <p:tav tm="100000">
                                          <p:val>
                                            <p:strVal val="#ppt_h"/>
                                          </p:val>
                                        </p:tav>
                                      </p:tavLst>
                                    </p:anim>
                                    <p:anim calcmode="lin" valueType="num">
                                      <p:cBhvr>
                                        <p:cTn id="186" dur="1000" fill="hold"/>
                                        <p:tgtEl>
                                          <p:spTgt spid="31"/>
                                        </p:tgtEl>
                                        <p:attrNameLst>
                                          <p:attrName>style.rotation</p:attrName>
                                        </p:attrNameLst>
                                      </p:cBhvr>
                                      <p:tavLst>
                                        <p:tav tm="0">
                                          <p:val>
                                            <p:fltVal val="90"/>
                                          </p:val>
                                        </p:tav>
                                        <p:tav tm="100000">
                                          <p:val>
                                            <p:fltVal val="0"/>
                                          </p:val>
                                        </p:tav>
                                      </p:tavLst>
                                    </p:anim>
                                    <p:animEffect transition="in" filter="fade">
                                      <p:cBhvr>
                                        <p:cTn id="187" dur="1000"/>
                                        <p:tgtEl>
                                          <p:spTgt spid="31"/>
                                        </p:tgtEl>
                                      </p:cBhvr>
                                    </p:animEffect>
                                  </p:childTnLst>
                                </p:cTn>
                              </p:par>
                            </p:childTnLst>
                          </p:cTn>
                        </p:par>
                      </p:childTnLst>
                    </p:cTn>
                  </p:par>
                  <p:par>
                    <p:cTn id="188" fill="hold">
                      <p:stCondLst>
                        <p:cond delay="indefinite"/>
                      </p:stCondLst>
                      <p:childTnLst>
                        <p:par>
                          <p:cTn id="189" fill="hold">
                            <p:stCondLst>
                              <p:cond delay="0"/>
                            </p:stCondLst>
                            <p:childTnLst>
                              <p:par>
                                <p:cTn id="190" presetID="31" presetClass="entr" presetSubtype="0" fill="hold" grpId="0" nodeType="clickEffect">
                                  <p:stCondLst>
                                    <p:cond delay="0"/>
                                  </p:stCondLst>
                                  <p:childTnLst>
                                    <p:set>
                                      <p:cBhvr>
                                        <p:cTn id="191" dur="1" fill="hold">
                                          <p:stCondLst>
                                            <p:cond delay="0"/>
                                          </p:stCondLst>
                                        </p:cTn>
                                        <p:tgtEl>
                                          <p:spTgt spid="32"/>
                                        </p:tgtEl>
                                        <p:attrNameLst>
                                          <p:attrName>style.visibility</p:attrName>
                                        </p:attrNameLst>
                                      </p:cBhvr>
                                      <p:to>
                                        <p:strVal val="visible"/>
                                      </p:to>
                                    </p:set>
                                    <p:anim calcmode="lin" valueType="num">
                                      <p:cBhvr>
                                        <p:cTn id="192" dur="1000" fill="hold"/>
                                        <p:tgtEl>
                                          <p:spTgt spid="32"/>
                                        </p:tgtEl>
                                        <p:attrNameLst>
                                          <p:attrName>ppt_w</p:attrName>
                                        </p:attrNameLst>
                                      </p:cBhvr>
                                      <p:tavLst>
                                        <p:tav tm="0">
                                          <p:val>
                                            <p:fltVal val="0"/>
                                          </p:val>
                                        </p:tav>
                                        <p:tav tm="100000">
                                          <p:val>
                                            <p:strVal val="#ppt_w"/>
                                          </p:val>
                                        </p:tav>
                                      </p:tavLst>
                                    </p:anim>
                                    <p:anim calcmode="lin" valueType="num">
                                      <p:cBhvr>
                                        <p:cTn id="193" dur="1000" fill="hold"/>
                                        <p:tgtEl>
                                          <p:spTgt spid="32"/>
                                        </p:tgtEl>
                                        <p:attrNameLst>
                                          <p:attrName>ppt_h</p:attrName>
                                        </p:attrNameLst>
                                      </p:cBhvr>
                                      <p:tavLst>
                                        <p:tav tm="0">
                                          <p:val>
                                            <p:fltVal val="0"/>
                                          </p:val>
                                        </p:tav>
                                        <p:tav tm="100000">
                                          <p:val>
                                            <p:strVal val="#ppt_h"/>
                                          </p:val>
                                        </p:tav>
                                      </p:tavLst>
                                    </p:anim>
                                    <p:anim calcmode="lin" valueType="num">
                                      <p:cBhvr>
                                        <p:cTn id="194" dur="1000" fill="hold"/>
                                        <p:tgtEl>
                                          <p:spTgt spid="32"/>
                                        </p:tgtEl>
                                        <p:attrNameLst>
                                          <p:attrName>style.rotation</p:attrName>
                                        </p:attrNameLst>
                                      </p:cBhvr>
                                      <p:tavLst>
                                        <p:tav tm="0">
                                          <p:val>
                                            <p:fltVal val="90"/>
                                          </p:val>
                                        </p:tav>
                                        <p:tav tm="100000">
                                          <p:val>
                                            <p:fltVal val="0"/>
                                          </p:val>
                                        </p:tav>
                                      </p:tavLst>
                                    </p:anim>
                                    <p:animEffect transition="in" filter="fade">
                                      <p:cBhvr>
                                        <p:cTn id="195" dur="1000"/>
                                        <p:tgtEl>
                                          <p:spTgt spid="32"/>
                                        </p:tgtEl>
                                      </p:cBhvr>
                                    </p:animEffect>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14"/>
                                        </p:tgtEl>
                                        <p:attrNameLst>
                                          <p:attrName>style.visibility</p:attrName>
                                        </p:attrNameLst>
                                      </p:cBhvr>
                                      <p:to>
                                        <p:strVal val="visible"/>
                                      </p:to>
                                    </p:set>
                                    <p:animEffect transition="in" filter="fade">
                                      <p:cBhvr>
                                        <p:cTn id="200" dur="1000"/>
                                        <p:tgtEl>
                                          <p:spTgt spid="14"/>
                                        </p:tgtEl>
                                      </p:cBhvr>
                                    </p:animEffect>
                                    <p:anim calcmode="lin" valueType="num">
                                      <p:cBhvr>
                                        <p:cTn id="201" dur="1000" fill="hold"/>
                                        <p:tgtEl>
                                          <p:spTgt spid="14"/>
                                        </p:tgtEl>
                                        <p:attrNameLst>
                                          <p:attrName>ppt_x</p:attrName>
                                        </p:attrNameLst>
                                      </p:cBhvr>
                                      <p:tavLst>
                                        <p:tav tm="0">
                                          <p:val>
                                            <p:strVal val="#ppt_x"/>
                                          </p:val>
                                        </p:tav>
                                        <p:tav tm="100000">
                                          <p:val>
                                            <p:strVal val="#ppt_x"/>
                                          </p:val>
                                        </p:tav>
                                      </p:tavLst>
                                    </p:anim>
                                    <p:anim calcmode="lin" valueType="num">
                                      <p:cBhvr>
                                        <p:cTn id="20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10"/>
                                        </p:tgtEl>
                                        <p:attrNameLst>
                                          <p:attrName>style.visibility</p:attrName>
                                        </p:attrNameLst>
                                      </p:cBhvr>
                                      <p:to>
                                        <p:strVal val="visible"/>
                                      </p:to>
                                    </p:set>
                                    <p:animEffect transition="in" filter="fade">
                                      <p:cBhvr>
                                        <p:cTn id="207" dur="1000"/>
                                        <p:tgtEl>
                                          <p:spTgt spid="10"/>
                                        </p:tgtEl>
                                      </p:cBhvr>
                                    </p:animEffect>
                                    <p:anim calcmode="lin" valueType="num">
                                      <p:cBhvr>
                                        <p:cTn id="208" dur="1000" fill="hold"/>
                                        <p:tgtEl>
                                          <p:spTgt spid="10"/>
                                        </p:tgtEl>
                                        <p:attrNameLst>
                                          <p:attrName>ppt_x</p:attrName>
                                        </p:attrNameLst>
                                      </p:cBhvr>
                                      <p:tavLst>
                                        <p:tav tm="0">
                                          <p:val>
                                            <p:strVal val="#ppt_x"/>
                                          </p:val>
                                        </p:tav>
                                        <p:tav tm="100000">
                                          <p:val>
                                            <p:strVal val="#ppt_x"/>
                                          </p:val>
                                        </p:tav>
                                      </p:tavLst>
                                    </p:anim>
                                    <p:anim calcmode="lin" valueType="num">
                                      <p:cBhvr>
                                        <p:cTn id="20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600200" y="1562100"/>
            <a:ext cx="14842926" cy="7620000"/>
            <a:chOff x="0" y="-307523"/>
            <a:chExt cx="3909248" cy="1986844"/>
          </a:xfrm>
        </p:grpSpPr>
        <p:sp>
          <p:nvSpPr>
            <p:cNvPr id="7" name="Freeform 7"/>
            <p:cNvSpPr/>
            <p:nvPr/>
          </p:nvSpPr>
          <p:spPr>
            <a:xfrm>
              <a:off x="0" y="-307523"/>
              <a:ext cx="3909248" cy="1986844"/>
            </a:xfrm>
            <a:custGeom>
              <a:avLst/>
              <a:gdLst/>
              <a:ahLst/>
              <a:cxnLst/>
              <a:rect l="l" t="t" r="r" b="b"/>
              <a:pathLst>
                <a:path w="3909248" h="1467653">
                  <a:moveTo>
                    <a:pt x="26601" y="0"/>
                  </a:moveTo>
                  <a:lnTo>
                    <a:pt x="3882647" y="0"/>
                  </a:lnTo>
                  <a:cubicBezTo>
                    <a:pt x="3889702" y="0"/>
                    <a:pt x="3896468" y="2803"/>
                    <a:pt x="3901457" y="7791"/>
                  </a:cubicBezTo>
                  <a:cubicBezTo>
                    <a:pt x="3906446" y="12780"/>
                    <a:pt x="3909248" y="19546"/>
                    <a:pt x="3909248" y="26601"/>
                  </a:cubicBezTo>
                  <a:lnTo>
                    <a:pt x="3909248" y="1441052"/>
                  </a:lnTo>
                  <a:cubicBezTo>
                    <a:pt x="3909248" y="1455743"/>
                    <a:pt x="3897338" y="1467653"/>
                    <a:pt x="3882647" y="1467653"/>
                  </a:cubicBezTo>
                  <a:lnTo>
                    <a:pt x="26601" y="1467653"/>
                  </a:lnTo>
                  <a:cubicBezTo>
                    <a:pt x="11910" y="1467653"/>
                    <a:pt x="0" y="1455743"/>
                    <a:pt x="0" y="1441052"/>
                  </a:cubicBezTo>
                  <a:lnTo>
                    <a:pt x="0" y="26601"/>
                  </a:lnTo>
                  <a:cubicBezTo>
                    <a:pt x="0" y="11910"/>
                    <a:pt x="11910" y="0"/>
                    <a:pt x="26601" y="0"/>
                  </a:cubicBezTo>
                  <a:close/>
                </a:path>
              </a:pathLst>
            </a:custGeom>
            <a:solidFill>
              <a:srgbClr val="FCDCFF"/>
            </a:solidFill>
            <a:ln w="38100" cap="rnd">
              <a:solidFill>
                <a:srgbClr val="000000"/>
              </a:solidFill>
              <a:prstDash val="solid"/>
              <a:round/>
            </a:ln>
          </p:spPr>
          <p:txBody>
            <a:bodyPr/>
            <a:lstStyle/>
            <a:p>
              <a:endParaRPr lang="en-US"/>
            </a:p>
          </p:txBody>
        </p:sp>
        <p:sp>
          <p:nvSpPr>
            <p:cNvPr id="8" name="TextBox 8"/>
            <p:cNvSpPr txBox="1"/>
            <p:nvPr/>
          </p:nvSpPr>
          <p:spPr>
            <a:xfrm>
              <a:off x="0" y="-38100"/>
              <a:ext cx="3909248" cy="1505753"/>
            </a:xfrm>
            <a:prstGeom prst="rect">
              <a:avLst/>
            </a:prstGeom>
          </p:spPr>
          <p:txBody>
            <a:bodyPr lIns="50800" tIns="50800" rIns="50800" bIns="50800" rtlCol="0" anchor="ctr"/>
            <a:lstStyle/>
            <a:p>
              <a:pPr algn="ctr">
                <a:lnSpc>
                  <a:spcPts val="2659"/>
                </a:lnSpc>
              </a:pPr>
              <a:endParaRPr/>
            </a:p>
          </p:txBody>
        </p:sp>
      </p:grpSp>
      <p:sp>
        <p:nvSpPr>
          <p:cNvPr id="14" name="TextBox 6">
            <a:extLst>
              <a:ext uri="{FF2B5EF4-FFF2-40B4-BE49-F238E27FC236}">
                <a16:creationId xmlns:a16="http://schemas.microsoft.com/office/drawing/2014/main" id="{90B77A60-EC65-3274-0B0C-B1671FAEB402}"/>
              </a:ext>
            </a:extLst>
          </p:cNvPr>
          <p:cNvSpPr txBox="1"/>
          <p:nvPr/>
        </p:nvSpPr>
        <p:spPr>
          <a:xfrm>
            <a:off x="4684967" y="8037423"/>
            <a:ext cx="8769331" cy="615553"/>
          </a:xfrm>
          <a:prstGeom prst="rect">
            <a:avLst/>
          </a:prstGeom>
        </p:spPr>
        <p:txBody>
          <a:bodyPr wrap="square" lIns="0" tIns="0" rIns="0" bIns="0" rtlCol="0" anchor="t">
            <a:spAutoFit/>
          </a:bodyPr>
          <a:lstStyle/>
          <a:p>
            <a:pPr marL="0" lvl="1" indent="0" algn="ctr">
              <a:spcBef>
                <a:spcPct val="0"/>
              </a:spcBef>
            </a:pPr>
            <a:r>
              <a:rPr lang="en-US" sz="4000" b="1">
                <a:solidFill>
                  <a:srgbClr val="1867BE"/>
                </a:solidFill>
                <a:latin typeface="Roboto Black" panose="02000000000000000000" pitchFamily="2" charset="0"/>
              </a:rPr>
              <a:t> </a:t>
            </a:r>
            <a:r>
              <a:rPr lang="vi-VN" sz="4000" b="1">
                <a:solidFill>
                  <a:srgbClr val="1867BE"/>
                </a:solidFill>
                <a:latin typeface="Roboto Black" panose="02000000000000000000" pitchFamily="2" charset="0"/>
              </a:rPr>
              <a:t>Các mảnh ghép có dạng hình gì? </a:t>
            </a:r>
          </a:p>
        </p:txBody>
      </p:sp>
      <p:pic>
        <p:nvPicPr>
          <p:cNvPr id="3" name="Picture 2">
            <a:extLst>
              <a:ext uri="{FF2B5EF4-FFF2-40B4-BE49-F238E27FC236}">
                <a16:creationId xmlns:a16="http://schemas.microsoft.com/office/drawing/2014/main" id="{D16677E3-DA74-C290-4993-35172F08F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2863" y="3637801"/>
            <a:ext cx="10922185" cy="3388803"/>
          </a:xfrm>
          <a:prstGeom prst="rect">
            <a:avLst/>
          </a:prstGeom>
        </p:spPr>
      </p:pic>
      <p:sp>
        <p:nvSpPr>
          <p:cNvPr id="10" name="TextBox 6">
            <a:extLst>
              <a:ext uri="{FF2B5EF4-FFF2-40B4-BE49-F238E27FC236}">
                <a16:creationId xmlns:a16="http://schemas.microsoft.com/office/drawing/2014/main" id="{9D12C7DE-E05A-3B70-541D-B0E8682A7493}"/>
              </a:ext>
            </a:extLst>
          </p:cNvPr>
          <p:cNvSpPr txBox="1"/>
          <p:nvPr/>
        </p:nvSpPr>
        <p:spPr>
          <a:xfrm>
            <a:off x="11669902" y="1758498"/>
            <a:ext cx="3439369" cy="615553"/>
          </a:xfrm>
          <a:prstGeom prst="rect">
            <a:avLst/>
          </a:prstGeom>
        </p:spPr>
        <p:txBody>
          <a:bodyPr wrap="square" lIns="0" tIns="0" rIns="0" bIns="0" rtlCol="0" anchor="t">
            <a:spAutoFit/>
          </a:bodyPr>
          <a:lstStyle/>
          <a:p>
            <a:pPr marL="0" lvl="1" indent="0" algn="ctr">
              <a:spcBef>
                <a:spcPct val="0"/>
              </a:spcBef>
            </a:pPr>
            <a:r>
              <a:rPr lang="en-US" sz="4000" b="1">
                <a:solidFill>
                  <a:srgbClr val="FF0000"/>
                </a:solidFill>
                <a:latin typeface="Roboto Black" panose="02000000000000000000" pitchFamily="2" charset="0"/>
              </a:rPr>
              <a:t> Hình tam giác</a:t>
            </a:r>
            <a:endParaRPr lang="vi-VN" sz="4000" b="1">
              <a:solidFill>
                <a:srgbClr val="FF0000"/>
              </a:solidFill>
              <a:latin typeface="Roboto Black" panose="02000000000000000000" pitchFamily="2" charset="0"/>
            </a:endParaRPr>
          </a:p>
        </p:txBody>
      </p:sp>
      <p:sp>
        <p:nvSpPr>
          <p:cNvPr id="11" name="1">
            <a:extLst>
              <a:ext uri="{FF2B5EF4-FFF2-40B4-BE49-F238E27FC236}">
                <a16:creationId xmlns:a16="http://schemas.microsoft.com/office/drawing/2014/main" id="{8039C517-B23A-A784-AABF-A73F43602D32}"/>
              </a:ext>
            </a:extLst>
          </p:cNvPr>
          <p:cNvSpPr txBox="1"/>
          <p:nvPr/>
        </p:nvSpPr>
        <p:spPr>
          <a:xfrm>
            <a:off x="4285667" y="4526420"/>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1</a:t>
            </a:r>
          </a:p>
        </p:txBody>
      </p:sp>
      <p:sp>
        <p:nvSpPr>
          <p:cNvPr id="12" name="2">
            <a:extLst>
              <a:ext uri="{FF2B5EF4-FFF2-40B4-BE49-F238E27FC236}">
                <a16:creationId xmlns:a16="http://schemas.microsoft.com/office/drawing/2014/main" id="{A8AB820F-C2C3-8F6B-A030-654D5EC1B159}"/>
              </a:ext>
            </a:extLst>
          </p:cNvPr>
          <p:cNvSpPr txBox="1"/>
          <p:nvPr/>
        </p:nvSpPr>
        <p:spPr>
          <a:xfrm>
            <a:off x="4894663" y="5122593"/>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2</a:t>
            </a:r>
          </a:p>
        </p:txBody>
      </p:sp>
      <p:sp>
        <p:nvSpPr>
          <p:cNvPr id="13" name="3">
            <a:extLst>
              <a:ext uri="{FF2B5EF4-FFF2-40B4-BE49-F238E27FC236}">
                <a16:creationId xmlns:a16="http://schemas.microsoft.com/office/drawing/2014/main" id="{7F9C4F8A-B04D-18DE-8984-BD9192DF77BB}"/>
              </a:ext>
            </a:extLst>
          </p:cNvPr>
          <p:cNvSpPr txBox="1"/>
          <p:nvPr/>
        </p:nvSpPr>
        <p:spPr>
          <a:xfrm>
            <a:off x="3762198" y="5818601"/>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3</a:t>
            </a:r>
          </a:p>
        </p:txBody>
      </p:sp>
      <p:sp>
        <p:nvSpPr>
          <p:cNvPr id="15" name="4">
            <a:extLst>
              <a:ext uri="{FF2B5EF4-FFF2-40B4-BE49-F238E27FC236}">
                <a16:creationId xmlns:a16="http://schemas.microsoft.com/office/drawing/2014/main" id="{3FE22AD1-7C89-AB6B-BF5D-FFD747D9FC09}"/>
              </a:ext>
            </a:extLst>
          </p:cNvPr>
          <p:cNvSpPr txBox="1"/>
          <p:nvPr/>
        </p:nvSpPr>
        <p:spPr>
          <a:xfrm>
            <a:off x="4285666" y="6037925"/>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4</a:t>
            </a:r>
          </a:p>
        </p:txBody>
      </p:sp>
      <p:sp>
        <p:nvSpPr>
          <p:cNvPr id="16" name="5">
            <a:extLst>
              <a:ext uri="{FF2B5EF4-FFF2-40B4-BE49-F238E27FC236}">
                <a16:creationId xmlns:a16="http://schemas.microsoft.com/office/drawing/2014/main" id="{726D53AF-7E30-E3B8-A780-0CB6B942D455}"/>
              </a:ext>
            </a:extLst>
          </p:cNvPr>
          <p:cNvSpPr txBox="1"/>
          <p:nvPr/>
        </p:nvSpPr>
        <p:spPr>
          <a:xfrm>
            <a:off x="4825095" y="5916648"/>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5</a:t>
            </a:r>
          </a:p>
        </p:txBody>
      </p:sp>
      <p:sp>
        <p:nvSpPr>
          <p:cNvPr id="17" name="6">
            <a:extLst>
              <a:ext uri="{FF2B5EF4-FFF2-40B4-BE49-F238E27FC236}">
                <a16:creationId xmlns:a16="http://schemas.microsoft.com/office/drawing/2014/main" id="{46FBD4EA-5A9F-8ECC-1551-ABE4423718A4}"/>
              </a:ext>
            </a:extLst>
          </p:cNvPr>
          <p:cNvSpPr txBox="1"/>
          <p:nvPr/>
        </p:nvSpPr>
        <p:spPr>
          <a:xfrm>
            <a:off x="5412320" y="5718766"/>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6</a:t>
            </a:r>
          </a:p>
        </p:txBody>
      </p:sp>
      <p:sp>
        <p:nvSpPr>
          <p:cNvPr id="18" name="7">
            <a:extLst>
              <a:ext uri="{FF2B5EF4-FFF2-40B4-BE49-F238E27FC236}">
                <a16:creationId xmlns:a16="http://schemas.microsoft.com/office/drawing/2014/main" id="{1277CFCD-9DC9-8672-069B-795C1A04C6E2}"/>
              </a:ext>
            </a:extLst>
          </p:cNvPr>
          <p:cNvSpPr txBox="1"/>
          <p:nvPr/>
        </p:nvSpPr>
        <p:spPr>
          <a:xfrm>
            <a:off x="5887992" y="5891883"/>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7</a:t>
            </a:r>
          </a:p>
        </p:txBody>
      </p:sp>
      <p:sp>
        <p:nvSpPr>
          <p:cNvPr id="19" name="1">
            <a:extLst>
              <a:ext uri="{FF2B5EF4-FFF2-40B4-BE49-F238E27FC236}">
                <a16:creationId xmlns:a16="http://schemas.microsoft.com/office/drawing/2014/main" id="{0BC0991F-EECD-B204-0B04-F22FA3F61D03}"/>
              </a:ext>
            </a:extLst>
          </p:cNvPr>
          <p:cNvSpPr txBox="1"/>
          <p:nvPr/>
        </p:nvSpPr>
        <p:spPr>
          <a:xfrm>
            <a:off x="8883869" y="4110681"/>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1</a:t>
            </a:r>
          </a:p>
        </p:txBody>
      </p:sp>
      <p:sp>
        <p:nvSpPr>
          <p:cNvPr id="20" name="2">
            <a:extLst>
              <a:ext uri="{FF2B5EF4-FFF2-40B4-BE49-F238E27FC236}">
                <a16:creationId xmlns:a16="http://schemas.microsoft.com/office/drawing/2014/main" id="{190E8F0C-7AFB-748B-5899-4A656CE10953}"/>
              </a:ext>
            </a:extLst>
          </p:cNvPr>
          <p:cNvSpPr txBox="1"/>
          <p:nvPr/>
        </p:nvSpPr>
        <p:spPr>
          <a:xfrm>
            <a:off x="8118040" y="4909100"/>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2</a:t>
            </a:r>
          </a:p>
        </p:txBody>
      </p:sp>
      <p:sp>
        <p:nvSpPr>
          <p:cNvPr id="21" name="3">
            <a:extLst>
              <a:ext uri="{FF2B5EF4-FFF2-40B4-BE49-F238E27FC236}">
                <a16:creationId xmlns:a16="http://schemas.microsoft.com/office/drawing/2014/main" id="{3832EC9B-AFBA-796D-D8FB-D377FADE8B30}"/>
              </a:ext>
            </a:extLst>
          </p:cNvPr>
          <p:cNvSpPr txBox="1"/>
          <p:nvPr/>
        </p:nvSpPr>
        <p:spPr>
          <a:xfrm>
            <a:off x="9213249" y="4845594"/>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3</a:t>
            </a:r>
          </a:p>
        </p:txBody>
      </p:sp>
      <p:sp>
        <p:nvSpPr>
          <p:cNvPr id="22" name="4">
            <a:extLst>
              <a:ext uri="{FF2B5EF4-FFF2-40B4-BE49-F238E27FC236}">
                <a16:creationId xmlns:a16="http://schemas.microsoft.com/office/drawing/2014/main" id="{978718AE-5327-2DB1-1827-B260ABC3789A}"/>
              </a:ext>
            </a:extLst>
          </p:cNvPr>
          <p:cNvSpPr txBox="1"/>
          <p:nvPr/>
        </p:nvSpPr>
        <p:spPr>
          <a:xfrm>
            <a:off x="7552163" y="5865407"/>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4</a:t>
            </a:r>
          </a:p>
        </p:txBody>
      </p:sp>
      <p:sp>
        <p:nvSpPr>
          <p:cNvPr id="23" name="5">
            <a:extLst>
              <a:ext uri="{FF2B5EF4-FFF2-40B4-BE49-F238E27FC236}">
                <a16:creationId xmlns:a16="http://schemas.microsoft.com/office/drawing/2014/main" id="{DC4B15DB-49B9-C387-87B0-E01A10D49B5C}"/>
              </a:ext>
            </a:extLst>
          </p:cNvPr>
          <p:cNvSpPr txBox="1"/>
          <p:nvPr/>
        </p:nvSpPr>
        <p:spPr>
          <a:xfrm>
            <a:off x="8017958" y="5463098"/>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5</a:t>
            </a:r>
          </a:p>
        </p:txBody>
      </p:sp>
      <p:sp>
        <p:nvSpPr>
          <p:cNvPr id="24" name="6">
            <a:extLst>
              <a:ext uri="{FF2B5EF4-FFF2-40B4-BE49-F238E27FC236}">
                <a16:creationId xmlns:a16="http://schemas.microsoft.com/office/drawing/2014/main" id="{2B95ABDA-7D51-6773-08EA-F5B3FF7F3850}"/>
              </a:ext>
            </a:extLst>
          </p:cNvPr>
          <p:cNvSpPr txBox="1"/>
          <p:nvPr/>
        </p:nvSpPr>
        <p:spPr>
          <a:xfrm>
            <a:off x="8547186" y="6057476"/>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6</a:t>
            </a:r>
          </a:p>
        </p:txBody>
      </p:sp>
      <p:sp>
        <p:nvSpPr>
          <p:cNvPr id="25" name="7">
            <a:extLst>
              <a:ext uri="{FF2B5EF4-FFF2-40B4-BE49-F238E27FC236}">
                <a16:creationId xmlns:a16="http://schemas.microsoft.com/office/drawing/2014/main" id="{7F995946-730B-3E75-67ED-EC6EC03BD865}"/>
              </a:ext>
            </a:extLst>
          </p:cNvPr>
          <p:cNvSpPr txBox="1"/>
          <p:nvPr/>
        </p:nvSpPr>
        <p:spPr>
          <a:xfrm>
            <a:off x="9344783" y="5639649"/>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7</a:t>
            </a:r>
          </a:p>
        </p:txBody>
      </p:sp>
      <p:sp>
        <p:nvSpPr>
          <p:cNvPr id="26" name="1">
            <a:extLst>
              <a:ext uri="{FF2B5EF4-FFF2-40B4-BE49-F238E27FC236}">
                <a16:creationId xmlns:a16="http://schemas.microsoft.com/office/drawing/2014/main" id="{54C33A0B-07D2-3F34-68D6-497574367E14}"/>
              </a:ext>
            </a:extLst>
          </p:cNvPr>
          <p:cNvSpPr txBox="1"/>
          <p:nvPr/>
        </p:nvSpPr>
        <p:spPr>
          <a:xfrm>
            <a:off x="12344656" y="4261123"/>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1</a:t>
            </a:r>
          </a:p>
        </p:txBody>
      </p:sp>
      <p:sp>
        <p:nvSpPr>
          <p:cNvPr id="27" name="2">
            <a:extLst>
              <a:ext uri="{FF2B5EF4-FFF2-40B4-BE49-F238E27FC236}">
                <a16:creationId xmlns:a16="http://schemas.microsoft.com/office/drawing/2014/main" id="{B4277C40-C21C-C7A1-F2B8-3453D58DCE3D}"/>
              </a:ext>
            </a:extLst>
          </p:cNvPr>
          <p:cNvSpPr txBox="1"/>
          <p:nvPr/>
        </p:nvSpPr>
        <p:spPr>
          <a:xfrm>
            <a:off x="11041836" y="5273293"/>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2</a:t>
            </a:r>
          </a:p>
        </p:txBody>
      </p:sp>
      <p:sp>
        <p:nvSpPr>
          <p:cNvPr id="28" name="3">
            <a:extLst>
              <a:ext uri="{FF2B5EF4-FFF2-40B4-BE49-F238E27FC236}">
                <a16:creationId xmlns:a16="http://schemas.microsoft.com/office/drawing/2014/main" id="{5DAED1D9-9CAD-A61A-2F74-EDC6300D9EE4}"/>
              </a:ext>
            </a:extLst>
          </p:cNvPr>
          <p:cNvSpPr txBox="1"/>
          <p:nvPr/>
        </p:nvSpPr>
        <p:spPr>
          <a:xfrm>
            <a:off x="11894905" y="5514232"/>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3</a:t>
            </a:r>
          </a:p>
        </p:txBody>
      </p:sp>
      <p:sp>
        <p:nvSpPr>
          <p:cNvPr id="29" name="4">
            <a:extLst>
              <a:ext uri="{FF2B5EF4-FFF2-40B4-BE49-F238E27FC236}">
                <a16:creationId xmlns:a16="http://schemas.microsoft.com/office/drawing/2014/main" id="{6F44BB67-E571-D4EC-AD89-54B052E73B53}"/>
              </a:ext>
            </a:extLst>
          </p:cNvPr>
          <p:cNvSpPr txBox="1"/>
          <p:nvPr/>
        </p:nvSpPr>
        <p:spPr>
          <a:xfrm>
            <a:off x="12631323" y="5039351"/>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4</a:t>
            </a:r>
          </a:p>
        </p:txBody>
      </p:sp>
      <p:sp>
        <p:nvSpPr>
          <p:cNvPr id="30" name="5">
            <a:extLst>
              <a:ext uri="{FF2B5EF4-FFF2-40B4-BE49-F238E27FC236}">
                <a16:creationId xmlns:a16="http://schemas.microsoft.com/office/drawing/2014/main" id="{3FCDCE0D-B86D-2985-40EB-E20FFDF572A3}"/>
              </a:ext>
            </a:extLst>
          </p:cNvPr>
          <p:cNvSpPr txBox="1"/>
          <p:nvPr/>
        </p:nvSpPr>
        <p:spPr>
          <a:xfrm>
            <a:off x="13367741" y="5323374"/>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5</a:t>
            </a:r>
          </a:p>
        </p:txBody>
      </p:sp>
      <p:sp>
        <p:nvSpPr>
          <p:cNvPr id="31" name="6">
            <a:extLst>
              <a:ext uri="{FF2B5EF4-FFF2-40B4-BE49-F238E27FC236}">
                <a16:creationId xmlns:a16="http://schemas.microsoft.com/office/drawing/2014/main" id="{B2963186-E53A-D3F2-B01B-04E4E498381E}"/>
              </a:ext>
            </a:extLst>
          </p:cNvPr>
          <p:cNvSpPr txBox="1"/>
          <p:nvPr/>
        </p:nvSpPr>
        <p:spPr>
          <a:xfrm>
            <a:off x="11985731" y="6339300"/>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6</a:t>
            </a:r>
          </a:p>
        </p:txBody>
      </p:sp>
      <p:sp>
        <p:nvSpPr>
          <p:cNvPr id="32" name="7">
            <a:extLst>
              <a:ext uri="{FF2B5EF4-FFF2-40B4-BE49-F238E27FC236}">
                <a16:creationId xmlns:a16="http://schemas.microsoft.com/office/drawing/2014/main" id="{A2E6A2B1-D4BB-2E6C-FAA7-B23B3676B1B1}"/>
              </a:ext>
            </a:extLst>
          </p:cNvPr>
          <p:cNvSpPr txBox="1"/>
          <p:nvPr/>
        </p:nvSpPr>
        <p:spPr>
          <a:xfrm>
            <a:off x="12566612" y="6272229"/>
            <a:ext cx="822975" cy="553998"/>
          </a:xfrm>
          <a:prstGeom prst="rect">
            <a:avLst/>
          </a:prstGeom>
        </p:spPr>
        <p:txBody>
          <a:bodyPr wrap="square" lIns="0" tIns="0" rIns="0" bIns="0" rtlCol="0" anchor="t">
            <a:spAutoFit/>
          </a:bodyPr>
          <a:lstStyle/>
          <a:p>
            <a:pPr marL="0" lvl="1" indent="0" algn="ctr">
              <a:spcBef>
                <a:spcPct val="0"/>
              </a:spcBef>
            </a:pPr>
            <a:r>
              <a:rPr lang="en-US" sz="3600" u="none" strike="noStrike">
                <a:solidFill>
                  <a:srgbClr val="FFFFFF"/>
                </a:solidFill>
                <a:latin typeface="Roboto Black" panose="02000000000000000000" pitchFamily="2" charset="0"/>
                <a:ea typeface="Roboto Black" panose="02000000000000000000" pitchFamily="2" charset="0"/>
              </a:rPr>
              <a:t>7</a:t>
            </a:r>
          </a:p>
        </p:txBody>
      </p:sp>
      <p:sp>
        <p:nvSpPr>
          <p:cNvPr id="33" name="TextBox 21">
            <a:extLst>
              <a:ext uri="{FF2B5EF4-FFF2-40B4-BE49-F238E27FC236}">
                <a16:creationId xmlns:a16="http://schemas.microsoft.com/office/drawing/2014/main" id="{FDDC0C7C-86DA-DD62-549B-2E61B9EB57C8}"/>
              </a:ext>
            </a:extLst>
          </p:cNvPr>
          <p:cNvSpPr txBox="1"/>
          <p:nvPr/>
        </p:nvSpPr>
        <p:spPr>
          <a:xfrm>
            <a:off x="4271582" y="7168529"/>
            <a:ext cx="1674117" cy="430887"/>
          </a:xfrm>
          <a:prstGeom prst="rect">
            <a:avLst/>
          </a:prstGeom>
        </p:spPr>
        <p:txBody>
          <a:bodyPr wrap="square" lIns="0" tIns="0" rIns="0" bIns="0" rtlCol="0" anchor="t">
            <a:spAutoFit/>
          </a:bodyPr>
          <a:lstStyle/>
          <a:p>
            <a:pPr marL="0" lvl="0" indent="0" algn="ctr">
              <a:spcBef>
                <a:spcPct val="0"/>
              </a:spcBef>
            </a:pPr>
            <a:r>
              <a:rPr lang="en-US" sz="2800" u="none" strike="noStrike" spc="99">
                <a:solidFill>
                  <a:srgbClr val="000000"/>
                </a:solidFill>
                <a:latin typeface="Kurale" panose="020B0604020202020204" charset="0"/>
              </a:rPr>
              <a:t>Hình 1</a:t>
            </a:r>
          </a:p>
        </p:txBody>
      </p:sp>
      <p:sp>
        <p:nvSpPr>
          <p:cNvPr id="34" name="TextBox 21">
            <a:extLst>
              <a:ext uri="{FF2B5EF4-FFF2-40B4-BE49-F238E27FC236}">
                <a16:creationId xmlns:a16="http://schemas.microsoft.com/office/drawing/2014/main" id="{BD7807F0-D01C-A2F6-AB88-D26E50F5228C}"/>
              </a:ext>
            </a:extLst>
          </p:cNvPr>
          <p:cNvSpPr txBox="1"/>
          <p:nvPr/>
        </p:nvSpPr>
        <p:spPr>
          <a:xfrm>
            <a:off x="8185746" y="7213469"/>
            <a:ext cx="1674117" cy="430887"/>
          </a:xfrm>
          <a:prstGeom prst="rect">
            <a:avLst/>
          </a:prstGeom>
        </p:spPr>
        <p:txBody>
          <a:bodyPr wrap="square" lIns="0" tIns="0" rIns="0" bIns="0" rtlCol="0" anchor="t">
            <a:spAutoFit/>
          </a:bodyPr>
          <a:lstStyle/>
          <a:p>
            <a:pPr marL="0" lvl="0" indent="0" algn="ctr">
              <a:spcBef>
                <a:spcPct val="0"/>
              </a:spcBef>
            </a:pPr>
            <a:r>
              <a:rPr lang="en-US" sz="2800" u="none" strike="noStrike" spc="99">
                <a:solidFill>
                  <a:srgbClr val="000000"/>
                </a:solidFill>
                <a:latin typeface="Kurale" panose="020B0604020202020204" charset="0"/>
              </a:rPr>
              <a:t>Hình 2</a:t>
            </a:r>
          </a:p>
        </p:txBody>
      </p:sp>
      <p:sp>
        <p:nvSpPr>
          <p:cNvPr id="35" name="TextBox 21">
            <a:extLst>
              <a:ext uri="{FF2B5EF4-FFF2-40B4-BE49-F238E27FC236}">
                <a16:creationId xmlns:a16="http://schemas.microsoft.com/office/drawing/2014/main" id="{7E5FD506-AEC9-D19B-B82F-227B0A6AFA4E}"/>
              </a:ext>
            </a:extLst>
          </p:cNvPr>
          <p:cNvSpPr txBox="1"/>
          <p:nvPr/>
        </p:nvSpPr>
        <p:spPr>
          <a:xfrm>
            <a:off x="11794264" y="7227213"/>
            <a:ext cx="1674117" cy="430887"/>
          </a:xfrm>
          <a:prstGeom prst="rect">
            <a:avLst/>
          </a:prstGeom>
        </p:spPr>
        <p:txBody>
          <a:bodyPr wrap="square" lIns="0" tIns="0" rIns="0" bIns="0" rtlCol="0" anchor="t">
            <a:spAutoFit/>
          </a:bodyPr>
          <a:lstStyle/>
          <a:p>
            <a:pPr marL="0" lvl="0" indent="0" algn="ctr">
              <a:spcBef>
                <a:spcPct val="0"/>
              </a:spcBef>
            </a:pPr>
            <a:r>
              <a:rPr lang="en-US" sz="2800" u="none" strike="noStrike" spc="99">
                <a:solidFill>
                  <a:srgbClr val="000000"/>
                </a:solidFill>
                <a:latin typeface="Kurale" panose="020B0604020202020204" charset="0"/>
              </a:rPr>
              <a:t>Hình 3</a:t>
            </a:r>
          </a:p>
        </p:txBody>
      </p:sp>
      <p:sp>
        <p:nvSpPr>
          <p:cNvPr id="2" name="TextBox 6">
            <a:extLst>
              <a:ext uri="{FF2B5EF4-FFF2-40B4-BE49-F238E27FC236}">
                <a16:creationId xmlns:a16="http://schemas.microsoft.com/office/drawing/2014/main" id="{EA66768A-04C5-B0BA-3D81-915C2DA37F92}"/>
              </a:ext>
            </a:extLst>
          </p:cNvPr>
          <p:cNvSpPr txBox="1"/>
          <p:nvPr/>
        </p:nvSpPr>
        <p:spPr>
          <a:xfrm>
            <a:off x="2965282" y="1783312"/>
            <a:ext cx="3439369" cy="615553"/>
          </a:xfrm>
          <a:prstGeom prst="rect">
            <a:avLst/>
          </a:prstGeom>
        </p:spPr>
        <p:txBody>
          <a:bodyPr wrap="square" lIns="0" tIns="0" rIns="0" bIns="0" rtlCol="0" anchor="t">
            <a:spAutoFit/>
          </a:bodyPr>
          <a:lstStyle/>
          <a:p>
            <a:pPr marL="0" lvl="1" indent="0" algn="ctr">
              <a:spcBef>
                <a:spcPct val="0"/>
              </a:spcBef>
            </a:pPr>
            <a:r>
              <a:rPr lang="en-US" sz="4000" b="1">
                <a:solidFill>
                  <a:srgbClr val="FF0000"/>
                </a:solidFill>
                <a:latin typeface="Roboto Black" panose="02000000000000000000" pitchFamily="2" charset="0"/>
              </a:rPr>
              <a:t> Hình vuông</a:t>
            </a:r>
            <a:endParaRPr lang="vi-VN" sz="4000" b="1">
              <a:solidFill>
                <a:srgbClr val="FF0000"/>
              </a:solidFill>
              <a:latin typeface="Roboto Black" panose="02000000000000000000" pitchFamily="2" charset="0"/>
            </a:endParaRPr>
          </a:p>
        </p:txBody>
      </p:sp>
      <p:sp>
        <p:nvSpPr>
          <p:cNvPr id="4" name="TextBox 6">
            <a:extLst>
              <a:ext uri="{FF2B5EF4-FFF2-40B4-BE49-F238E27FC236}">
                <a16:creationId xmlns:a16="http://schemas.microsoft.com/office/drawing/2014/main" id="{06469C53-320F-0F46-BAC2-A766DEBC2909}"/>
              </a:ext>
            </a:extLst>
          </p:cNvPr>
          <p:cNvSpPr txBox="1"/>
          <p:nvPr/>
        </p:nvSpPr>
        <p:spPr>
          <a:xfrm>
            <a:off x="6714333" y="1770932"/>
            <a:ext cx="4040330" cy="615553"/>
          </a:xfrm>
          <a:prstGeom prst="rect">
            <a:avLst/>
          </a:prstGeom>
        </p:spPr>
        <p:txBody>
          <a:bodyPr wrap="square" lIns="0" tIns="0" rIns="0" bIns="0" rtlCol="0" anchor="t">
            <a:spAutoFit/>
          </a:bodyPr>
          <a:lstStyle/>
          <a:p>
            <a:pPr marL="0" lvl="1" indent="0" algn="ctr">
              <a:spcBef>
                <a:spcPct val="0"/>
              </a:spcBef>
            </a:pPr>
            <a:r>
              <a:rPr lang="en-US" sz="4000" b="1">
                <a:solidFill>
                  <a:srgbClr val="FF0000"/>
                </a:solidFill>
                <a:latin typeface="Roboto Black" panose="02000000000000000000" pitchFamily="2" charset="0"/>
              </a:rPr>
              <a:t> Hình bình hành</a:t>
            </a:r>
            <a:endParaRPr lang="vi-VN" sz="4000" b="1">
              <a:solidFill>
                <a:srgbClr val="FF0000"/>
              </a:solidFill>
              <a:latin typeface="Roboto Black" panose="02000000000000000000" pitchFamily="2" charset="0"/>
            </a:endParaRPr>
          </a:p>
        </p:txBody>
      </p:sp>
      <p:cxnSp>
        <p:nvCxnSpPr>
          <p:cNvPr id="9" name="Straight Arrow Connector 8">
            <a:extLst>
              <a:ext uri="{FF2B5EF4-FFF2-40B4-BE49-F238E27FC236}">
                <a16:creationId xmlns:a16="http://schemas.microsoft.com/office/drawing/2014/main" id="{51351ED6-B260-23D8-5F1D-F6FEA9EDC450}"/>
              </a:ext>
            </a:extLst>
          </p:cNvPr>
          <p:cNvCxnSpPr/>
          <p:nvPr/>
        </p:nvCxnSpPr>
        <p:spPr>
          <a:xfrm>
            <a:off x="4684966" y="2408534"/>
            <a:ext cx="423674" cy="3483349"/>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CB5AABC-52D2-0AF6-AFAB-F80549706ACE}"/>
              </a:ext>
            </a:extLst>
          </p:cNvPr>
          <p:cNvCxnSpPr>
            <a:cxnSpLocks/>
            <a:stCxn id="2" idx="2"/>
          </p:cNvCxnSpPr>
          <p:nvPr/>
        </p:nvCxnSpPr>
        <p:spPr>
          <a:xfrm>
            <a:off x="4684967" y="2398865"/>
            <a:ext cx="4268233" cy="1823406"/>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C3F4CEEB-8DD9-66B1-0FBC-94C09DDA3DD1}"/>
              </a:ext>
            </a:extLst>
          </p:cNvPr>
          <p:cNvSpPr/>
          <p:nvPr/>
        </p:nvSpPr>
        <p:spPr>
          <a:xfrm>
            <a:off x="4847771" y="2365829"/>
            <a:ext cx="6589486" cy="2670628"/>
          </a:xfrm>
          <a:custGeom>
            <a:avLst/>
            <a:gdLst>
              <a:gd name="connsiteX0" fmla="*/ 0 w 6589486"/>
              <a:gd name="connsiteY0" fmla="*/ 0 h 2670628"/>
              <a:gd name="connsiteX1" fmla="*/ 2540000 w 6589486"/>
              <a:gd name="connsiteY1" fmla="*/ 449942 h 2670628"/>
              <a:gd name="connsiteX2" fmla="*/ 5152572 w 6589486"/>
              <a:gd name="connsiteY2" fmla="*/ 1494971 h 2670628"/>
              <a:gd name="connsiteX3" fmla="*/ 6589486 w 6589486"/>
              <a:gd name="connsiteY3" fmla="*/ 2670628 h 2670628"/>
            </a:gdLst>
            <a:ahLst/>
            <a:cxnLst>
              <a:cxn ang="0">
                <a:pos x="connsiteX0" y="connsiteY0"/>
              </a:cxn>
              <a:cxn ang="0">
                <a:pos x="connsiteX1" y="connsiteY1"/>
              </a:cxn>
              <a:cxn ang="0">
                <a:pos x="connsiteX2" y="connsiteY2"/>
              </a:cxn>
              <a:cxn ang="0">
                <a:pos x="connsiteX3" y="connsiteY3"/>
              </a:cxn>
            </a:cxnLst>
            <a:rect l="l" t="t" r="r" b="b"/>
            <a:pathLst>
              <a:path w="6589486" h="2670628">
                <a:moveTo>
                  <a:pt x="0" y="0"/>
                </a:moveTo>
                <a:cubicBezTo>
                  <a:pt x="840619" y="100390"/>
                  <a:pt x="1681238" y="200780"/>
                  <a:pt x="2540000" y="449942"/>
                </a:cubicBezTo>
                <a:cubicBezTo>
                  <a:pt x="3398762" y="699104"/>
                  <a:pt x="4477658" y="1124857"/>
                  <a:pt x="5152572" y="1494971"/>
                </a:cubicBezTo>
                <a:cubicBezTo>
                  <a:pt x="5827486" y="1865085"/>
                  <a:pt x="6208486" y="2267856"/>
                  <a:pt x="6589486" y="2670628"/>
                </a:cubicBezTo>
              </a:path>
            </a:pathLst>
          </a:custGeom>
          <a:noFill/>
          <a:ln w="76200">
            <a:solidFill>
              <a:schemeClr val="tx1">
                <a:lumMod val="85000"/>
                <a:lumOff val="1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6C67DCF7-96C9-A270-2BA7-0A9D85C10120}"/>
              </a:ext>
            </a:extLst>
          </p:cNvPr>
          <p:cNvCxnSpPr>
            <a:cxnSpLocks/>
          </p:cNvCxnSpPr>
          <p:nvPr/>
        </p:nvCxnSpPr>
        <p:spPr>
          <a:xfrm flipH="1">
            <a:off x="6615453" y="2440182"/>
            <a:ext cx="2018089" cy="337841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3C02B476-0E88-86DA-89DE-A01501EECFC0}"/>
              </a:ext>
            </a:extLst>
          </p:cNvPr>
          <p:cNvSpPr/>
          <p:nvPr/>
        </p:nvSpPr>
        <p:spPr>
          <a:xfrm>
            <a:off x="8708571" y="2452914"/>
            <a:ext cx="1708905" cy="2714172"/>
          </a:xfrm>
          <a:custGeom>
            <a:avLst/>
            <a:gdLst>
              <a:gd name="connsiteX0" fmla="*/ 0 w 1708905"/>
              <a:gd name="connsiteY0" fmla="*/ 0 h 2714172"/>
              <a:gd name="connsiteX1" fmla="*/ 798286 w 1708905"/>
              <a:gd name="connsiteY1" fmla="*/ 464457 h 2714172"/>
              <a:gd name="connsiteX2" fmla="*/ 1669143 w 1708905"/>
              <a:gd name="connsiteY2" fmla="*/ 1785257 h 2714172"/>
              <a:gd name="connsiteX3" fmla="*/ 1480458 w 1708905"/>
              <a:gd name="connsiteY3" fmla="*/ 2714172 h 2714172"/>
            </a:gdLst>
            <a:ahLst/>
            <a:cxnLst>
              <a:cxn ang="0">
                <a:pos x="connsiteX0" y="connsiteY0"/>
              </a:cxn>
              <a:cxn ang="0">
                <a:pos x="connsiteX1" y="connsiteY1"/>
              </a:cxn>
              <a:cxn ang="0">
                <a:pos x="connsiteX2" y="connsiteY2"/>
              </a:cxn>
              <a:cxn ang="0">
                <a:pos x="connsiteX3" y="connsiteY3"/>
              </a:cxn>
            </a:cxnLst>
            <a:rect l="l" t="t" r="r" b="b"/>
            <a:pathLst>
              <a:path w="1708905" h="2714172">
                <a:moveTo>
                  <a:pt x="0" y="0"/>
                </a:moveTo>
                <a:cubicBezTo>
                  <a:pt x="260047" y="83457"/>
                  <a:pt x="520095" y="166914"/>
                  <a:pt x="798286" y="464457"/>
                </a:cubicBezTo>
                <a:cubicBezTo>
                  <a:pt x="1076477" y="762000"/>
                  <a:pt x="1555448" y="1410305"/>
                  <a:pt x="1669143" y="1785257"/>
                </a:cubicBezTo>
                <a:cubicBezTo>
                  <a:pt x="1782838" y="2160210"/>
                  <a:pt x="1631648" y="2437191"/>
                  <a:pt x="1480458" y="2714172"/>
                </a:cubicBezTo>
              </a:path>
            </a:pathLst>
          </a:custGeom>
          <a:noFill/>
          <a:ln w="762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9A1668BF-5024-EF5F-A012-C84690B71D39}"/>
              </a:ext>
            </a:extLst>
          </p:cNvPr>
          <p:cNvSpPr/>
          <p:nvPr/>
        </p:nvSpPr>
        <p:spPr>
          <a:xfrm>
            <a:off x="8781143" y="2409371"/>
            <a:ext cx="3947886" cy="1872343"/>
          </a:xfrm>
          <a:custGeom>
            <a:avLst/>
            <a:gdLst>
              <a:gd name="connsiteX0" fmla="*/ 0 w 3947886"/>
              <a:gd name="connsiteY0" fmla="*/ 0 h 1872343"/>
              <a:gd name="connsiteX1" fmla="*/ 1669143 w 3947886"/>
              <a:gd name="connsiteY1" fmla="*/ 362858 h 1872343"/>
              <a:gd name="connsiteX2" fmla="*/ 2902857 w 3947886"/>
              <a:gd name="connsiteY2" fmla="*/ 841829 h 1872343"/>
              <a:gd name="connsiteX3" fmla="*/ 3947886 w 3947886"/>
              <a:gd name="connsiteY3" fmla="*/ 1872343 h 1872343"/>
            </a:gdLst>
            <a:ahLst/>
            <a:cxnLst>
              <a:cxn ang="0">
                <a:pos x="connsiteX0" y="connsiteY0"/>
              </a:cxn>
              <a:cxn ang="0">
                <a:pos x="connsiteX1" y="connsiteY1"/>
              </a:cxn>
              <a:cxn ang="0">
                <a:pos x="connsiteX2" y="connsiteY2"/>
              </a:cxn>
              <a:cxn ang="0">
                <a:pos x="connsiteX3" y="connsiteY3"/>
              </a:cxn>
            </a:cxnLst>
            <a:rect l="l" t="t" r="r" b="b"/>
            <a:pathLst>
              <a:path w="3947886" h="1872343">
                <a:moveTo>
                  <a:pt x="0" y="0"/>
                </a:moveTo>
                <a:cubicBezTo>
                  <a:pt x="592667" y="111276"/>
                  <a:pt x="1185334" y="222553"/>
                  <a:pt x="1669143" y="362858"/>
                </a:cubicBezTo>
                <a:cubicBezTo>
                  <a:pt x="2152952" y="503163"/>
                  <a:pt x="2523067" y="590248"/>
                  <a:pt x="2902857" y="841829"/>
                </a:cubicBezTo>
                <a:cubicBezTo>
                  <a:pt x="3282648" y="1093410"/>
                  <a:pt x="3615267" y="1482876"/>
                  <a:pt x="3947886" y="1872343"/>
                </a:cubicBezTo>
              </a:path>
            </a:pathLst>
          </a:custGeom>
          <a:noFill/>
          <a:ln w="762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0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3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90"/>
                                          </p:val>
                                        </p:tav>
                                        <p:tav tm="100000">
                                          <p:val>
                                            <p:fltVal val="0"/>
                                          </p:val>
                                        </p:tav>
                                      </p:tavLst>
                                    </p:anim>
                                    <p:animEffect transition="in" filter="fade">
                                      <p:cBhvr>
                                        <p:cTn id="33" dur="1000"/>
                                        <p:tgtEl>
                                          <p:spTgt spid="1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 calcmode="lin" valueType="num">
                                      <p:cBhvr>
                                        <p:cTn id="38" dur="1000" fill="hold"/>
                                        <p:tgtEl>
                                          <p:spTgt spid="12"/>
                                        </p:tgtEl>
                                        <p:attrNameLst>
                                          <p:attrName>style.rotation</p:attrName>
                                        </p:attrNameLst>
                                      </p:cBhvr>
                                      <p:tavLst>
                                        <p:tav tm="0">
                                          <p:val>
                                            <p:fltVal val="90"/>
                                          </p:val>
                                        </p:tav>
                                        <p:tav tm="100000">
                                          <p:val>
                                            <p:fltVal val="0"/>
                                          </p:val>
                                        </p:tav>
                                      </p:tavLst>
                                    </p:anim>
                                    <p:animEffect transition="in" filter="fade">
                                      <p:cBhvr>
                                        <p:cTn id="39" dur="1000"/>
                                        <p:tgtEl>
                                          <p:spTgt spid="12"/>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 calcmode="lin" valueType="num">
                                      <p:cBhvr>
                                        <p:cTn id="62" dur="1000" fill="hold"/>
                                        <p:tgtEl>
                                          <p:spTgt spid="17"/>
                                        </p:tgtEl>
                                        <p:attrNameLst>
                                          <p:attrName>style.rotation</p:attrName>
                                        </p:attrNameLst>
                                      </p:cBhvr>
                                      <p:tavLst>
                                        <p:tav tm="0">
                                          <p:val>
                                            <p:fltVal val="90"/>
                                          </p:val>
                                        </p:tav>
                                        <p:tav tm="100000">
                                          <p:val>
                                            <p:fltVal val="0"/>
                                          </p:val>
                                        </p:tav>
                                      </p:tavLst>
                                    </p:anim>
                                    <p:animEffect transition="in" filter="fade">
                                      <p:cBhvr>
                                        <p:cTn id="63" dur="1000"/>
                                        <p:tgtEl>
                                          <p:spTgt spid="17"/>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fltVal val="0"/>
                                          </p:val>
                                        </p:tav>
                                        <p:tav tm="100000">
                                          <p:val>
                                            <p:strVal val="#ppt_w"/>
                                          </p:val>
                                        </p:tav>
                                      </p:tavLst>
                                    </p:anim>
                                    <p:anim calcmode="lin" valueType="num">
                                      <p:cBhvr>
                                        <p:cTn id="67" dur="1000" fill="hold"/>
                                        <p:tgtEl>
                                          <p:spTgt spid="18"/>
                                        </p:tgtEl>
                                        <p:attrNameLst>
                                          <p:attrName>ppt_h</p:attrName>
                                        </p:attrNameLst>
                                      </p:cBhvr>
                                      <p:tavLst>
                                        <p:tav tm="0">
                                          <p:val>
                                            <p:fltVal val="0"/>
                                          </p:val>
                                        </p:tav>
                                        <p:tav tm="100000">
                                          <p:val>
                                            <p:strVal val="#ppt_h"/>
                                          </p:val>
                                        </p:tav>
                                      </p:tavLst>
                                    </p:anim>
                                    <p:anim calcmode="lin" valueType="num">
                                      <p:cBhvr>
                                        <p:cTn id="68" dur="1000" fill="hold"/>
                                        <p:tgtEl>
                                          <p:spTgt spid="18"/>
                                        </p:tgtEl>
                                        <p:attrNameLst>
                                          <p:attrName>style.rotation</p:attrName>
                                        </p:attrNameLst>
                                      </p:cBhvr>
                                      <p:tavLst>
                                        <p:tav tm="0">
                                          <p:val>
                                            <p:fltVal val="90"/>
                                          </p:val>
                                        </p:tav>
                                        <p:tav tm="100000">
                                          <p:val>
                                            <p:fltVal val="0"/>
                                          </p:val>
                                        </p:tav>
                                      </p:tavLst>
                                    </p:anim>
                                    <p:animEffect transition="in" filter="fade">
                                      <p:cBhvr>
                                        <p:cTn id="69" dur="1000"/>
                                        <p:tgtEl>
                                          <p:spTgt spid="18"/>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1000" fill="hold"/>
                                        <p:tgtEl>
                                          <p:spTgt spid="19"/>
                                        </p:tgtEl>
                                        <p:attrNameLst>
                                          <p:attrName>ppt_w</p:attrName>
                                        </p:attrNameLst>
                                      </p:cBhvr>
                                      <p:tavLst>
                                        <p:tav tm="0">
                                          <p:val>
                                            <p:fltVal val="0"/>
                                          </p:val>
                                        </p:tav>
                                        <p:tav tm="100000">
                                          <p:val>
                                            <p:strVal val="#ppt_w"/>
                                          </p:val>
                                        </p:tav>
                                      </p:tavLst>
                                    </p:anim>
                                    <p:anim calcmode="lin" valueType="num">
                                      <p:cBhvr>
                                        <p:cTn id="73" dur="1000" fill="hold"/>
                                        <p:tgtEl>
                                          <p:spTgt spid="19"/>
                                        </p:tgtEl>
                                        <p:attrNameLst>
                                          <p:attrName>ppt_h</p:attrName>
                                        </p:attrNameLst>
                                      </p:cBhvr>
                                      <p:tavLst>
                                        <p:tav tm="0">
                                          <p:val>
                                            <p:fltVal val="0"/>
                                          </p:val>
                                        </p:tav>
                                        <p:tav tm="100000">
                                          <p:val>
                                            <p:strVal val="#ppt_h"/>
                                          </p:val>
                                        </p:tav>
                                      </p:tavLst>
                                    </p:anim>
                                    <p:anim calcmode="lin" valueType="num">
                                      <p:cBhvr>
                                        <p:cTn id="74" dur="1000" fill="hold"/>
                                        <p:tgtEl>
                                          <p:spTgt spid="19"/>
                                        </p:tgtEl>
                                        <p:attrNameLst>
                                          <p:attrName>style.rotation</p:attrName>
                                        </p:attrNameLst>
                                      </p:cBhvr>
                                      <p:tavLst>
                                        <p:tav tm="0">
                                          <p:val>
                                            <p:fltVal val="90"/>
                                          </p:val>
                                        </p:tav>
                                        <p:tav tm="100000">
                                          <p:val>
                                            <p:fltVal val="0"/>
                                          </p:val>
                                        </p:tav>
                                      </p:tavLst>
                                    </p:anim>
                                    <p:animEffect transition="in" filter="fade">
                                      <p:cBhvr>
                                        <p:cTn id="75" dur="1000"/>
                                        <p:tgtEl>
                                          <p:spTgt spid="19"/>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fltVal val="0"/>
                                          </p:val>
                                        </p:tav>
                                        <p:tav tm="100000">
                                          <p:val>
                                            <p:strVal val="#ppt_w"/>
                                          </p:val>
                                        </p:tav>
                                      </p:tavLst>
                                    </p:anim>
                                    <p:anim calcmode="lin" valueType="num">
                                      <p:cBhvr>
                                        <p:cTn id="79" dur="1000" fill="hold"/>
                                        <p:tgtEl>
                                          <p:spTgt spid="20"/>
                                        </p:tgtEl>
                                        <p:attrNameLst>
                                          <p:attrName>ppt_h</p:attrName>
                                        </p:attrNameLst>
                                      </p:cBhvr>
                                      <p:tavLst>
                                        <p:tav tm="0">
                                          <p:val>
                                            <p:fltVal val="0"/>
                                          </p:val>
                                        </p:tav>
                                        <p:tav tm="100000">
                                          <p:val>
                                            <p:strVal val="#ppt_h"/>
                                          </p:val>
                                        </p:tav>
                                      </p:tavLst>
                                    </p:anim>
                                    <p:anim calcmode="lin" valueType="num">
                                      <p:cBhvr>
                                        <p:cTn id="80" dur="1000" fill="hold"/>
                                        <p:tgtEl>
                                          <p:spTgt spid="20"/>
                                        </p:tgtEl>
                                        <p:attrNameLst>
                                          <p:attrName>style.rotation</p:attrName>
                                        </p:attrNameLst>
                                      </p:cBhvr>
                                      <p:tavLst>
                                        <p:tav tm="0">
                                          <p:val>
                                            <p:fltVal val="90"/>
                                          </p:val>
                                        </p:tav>
                                        <p:tav tm="100000">
                                          <p:val>
                                            <p:fltVal val="0"/>
                                          </p:val>
                                        </p:tav>
                                      </p:tavLst>
                                    </p:anim>
                                    <p:animEffect transition="in" filter="fade">
                                      <p:cBhvr>
                                        <p:cTn id="81" dur="1000"/>
                                        <p:tgtEl>
                                          <p:spTgt spid="20"/>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1000" fill="hold"/>
                                        <p:tgtEl>
                                          <p:spTgt spid="21"/>
                                        </p:tgtEl>
                                        <p:attrNameLst>
                                          <p:attrName>ppt_w</p:attrName>
                                        </p:attrNameLst>
                                      </p:cBhvr>
                                      <p:tavLst>
                                        <p:tav tm="0">
                                          <p:val>
                                            <p:fltVal val="0"/>
                                          </p:val>
                                        </p:tav>
                                        <p:tav tm="100000">
                                          <p:val>
                                            <p:strVal val="#ppt_w"/>
                                          </p:val>
                                        </p:tav>
                                      </p:tavLst>
                                    </p:anim>
                                    <p:anim calcmode="lin" valueType="num">
                                      <p:cBhvr>
                                        <p:cTn id="85" dur="1000" fill="hold"/>
                                        <p:tgtEl>
                                          <p:spTgt spid="21"/>
                                        </p:tgtEl>
                                        <p:attrNameLst>
                                          <p:attrName>ppt_h</p:attrName>
                                        </p:attrNameLst>
                                      </p:cBhvr>
                                      <p:tavLst>
                                        <p:tav tm="0">
                                          <p:val>
                                            <p:fltVal val="0"/>
                                          </p:val>
                                        </p:tav>
                                        <p:tav tm="100000">
                                          <p:val>
                                            <p:strVal val="#ppt_h"/>
                                          </p:val>
                                        </p:tav>
                                      </p:tavLst>
                                    </p:anim>
                                    <p:anim calcmode="lin" valueType="num">
                                      <p:cBhvr>
                                        <p:cTn id="86" dur="1000" fill="hold"/>
                                        <p:tgtEl>
                                          <p:spTgt spid="21"/>
                                        </p:tgtEl>
                                        <p:attrNameLst>
                                          <p:attrName>style.rotation</p:attrName>
                                        </p:attrNameLst>
                                      </p:cBhvr>
                                      <p:tavLst>
                                        <p:tav tm="0">
                                          <p:val>
                                            <p:fltVal val="90"/>
                                          </p:val>
                                        </p:tav>
                                        <p:tav tm="100000">
                                          <p:val>
                                            <p:fltVal val="0"/>
                                          </p:val>
                                        </p:tav>
                                      </p:tavLst>
                                    </p:anim>
                                    <p:animEffect transition="in" filter="fade">
                                      <p:cBhvr>
                                        <p:cTn id="87" dur="1000"/>
                                        <p:tgtEl>
                                          <p:spTgt spid="21"/>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fltVal val="0"/>
                                          </p:val>
                                        </p:tav>
                                        <p:tav tm="100000">
                                          <p:val>
                                            <p:strVal val="#ppt_w"/>
                                          </p:val>
                                        </p:tav>
                                      </p:tavLst>
                                    </p:anim>
                                    <p:anim calcmode="lin" valueType="num">
                                      <p:cBhvr>
                                        <p:cTn id="91" dur="1000" fill="hold"/>
                                        <p:tgtEl>
                                          <p:spTgt spid="22"/>
                                        </p:tgtEl>
                                        <p:attrNameLst>
                                          <p:attrName>ppt_h</p:attrName>
                                        </p:attrNameLst>
                                      </p:cBhvr>
                                      <p:tavLst>
                                        <p:tav tm="0">
                                          <p:val>
                                            <p:fltVal val="0"/>
                                          </p:val>
                                        </p:tav>
                                        <p:tav tm="100000">
                                          <p:val>
                                            <p:strVal val="#ppt_h"/>
                                          </p:val>
                                        </p:tav>
                                      </p:tavLst>
                                    </p:anim>
                                    <p:anim calcmode="lin" valueType="num">
                                      <p:cBhvr>
                                        <p:cTn id="92" dur="1000" fill="hold"/>
                                        <p:tgtEl>
                                          <p:spTgt spid="22"/>
                                        </p:tgtEl>
                                        <p:attrNameLst>
                                          <p:attrName>style.rotation</p:attrName>
                                        </p:attrNameLst>
                                      </p:cBhvr>
                                      <p:tavLst>
                                        <p:tav tm="0">
                                          <p:val>
                                            <p:fltVal val="90"/>
                                          </p:val>
                                        </p:tav>
                                        <p:tav tm="100000">
                                          <p:val>
                                            <p:fltVal val="0"/>
                                          </p:val>
                                        </p:tav>
                                      </p:tavLst>
                                    </p:anim>
                                    <p:animEffect transition="in" filter="fade">
                                      <p:cBhvr>
                                        <p:cTn id="93" dur="1000"/>
                                        <p:tgtEl>
                                          <p:spTgt spid="22"/>
                                        </p:tgtEl>
                                      </p:cBhvr>
                                    </p:animEffect>
                                  </p:childTnLst>
                                </p:cTn>
                              </p:par>
                              <p:par>
                                <p:cTn id="94" presetID="31"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p:cTn id="96" dur="1000" fill="hold"/>
                                        <p:tgtEl>
                                          <p:spTgt spid="23"/>
                                        </p:tgtEl>
                                        <p:attrNameLst>
                                          <p:attrName>ppt_w</p:attrName>
                                        </p:attrNameLst>
                                      </p:cBhvr>
                                      <p:tavLst>
                                        <p:tav tm="0">
                                          <p:val>
                                            <p:fltVal val="0"/>
                                          </p:val>
                                        </p:tav>
                                        <p:tav tm="100000">
                                          <p:val>
                                            <p:strVal val="#ppt_w"/>
                                          </p:val>
                                        </p:tav>
                                      </p:tavLst>
                                    </p:anim>
                                    <p:anim calcmode="lin" valueType="num">
                                      <p:cBhvr>
                                        <p:cTn id="97" dur="1000" fill="hold"/>
                                        <p:tgtEl>
                                          <p:spTgt spid="23"/>
                                        </p:tgtEl>
                                        <p:attrNameLst>
                                          <p:attrName>ppt_h</p:attrName>
                                        </p:attrNameLst>
                                      </p:cBhvr>
                                      <p:tavLst>
                                        <p:tav tm="0">
                                          <p:val>
                                            <p:fltVal val="0"/>
                                          </p:val>
                                        </p:tav>
                                        <p:tav tm="100000">
                                          <p:val>
                                            <p:strVal val="#ppt_h"/>
                                          </p:val>
                                        </p:tav>
                                      </p:tavLst>
                                    </p:anim>
                                    <p:anim calcmode="lin" valueType="num">
                                      <p:cBhvr>
                                        <p:cTn id="98" dur="1000" fill="hold"/>
                                        <p:tgtEl>
                                          <p:spTgt spid="23"/>
                                        </p:tgtEl>
                                        <p:attrNameLst>
                                          <p:attrName>style.rotation</p:attrName>
                                        </p:attrNameLst>
                                      </p:cBhvr>
                                      <p:tavLst>
                                        <p:tav tm="0">
                                          <p:val>
                                            <p:fltVal val="90"/>
                                          </p:val>
                                        </p:tav>
                                        <p:tav tm="100000">
                                          <p:val>
                                            <p:fltVal val="0"/>
                                          </p:val>
                                        </p:tav>
                                      </p:tavLst>
                                    </p:anim>
                                    <p:animEffect transition="in" filter="fade">
                                      <p:cBhvr>
                                        <p:cTn id="99" dur="1000"/>
                                        <p:tgtEl>
                                          <p:spTgt spid="23"/>
                                        </p:tgtEl>
                                      </p:cBhvr>
                                    </p:animEffect>
                                  </p:childTnLst>
                                </p:cTn>
                              </p:par>
                              <p:par>
                                <p:cTn id="100" presetID="31" presetClass="entr" presetSubtype="0"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p:cTn id="102" dur="1000" fill="hold"/>
                                        <p:tgtEl>
                                          <p:spTgt spid="24"/>
                                        </p:tgtEl>
                                        <p:attrNameLst>
                                          <p:attrName>ppt_w</p:attrName>
                                        </p:attrNameLst>
                                      </p:cBhvr>
                                      <p:tavLst>
                                        <p:tav tm="0">
                                          <p:val>
                                            <p:fltVal val="0"/>
                                          </p:val>
                                        </p:tav>
                                        <p:tav tm="100000">
                                          <p:val>
                                            <p:strVal val="#ppt_w"/>
                                          </p:val>
                                        </p:tav>
                                      </p:tavLst>
                                    </p:anim>
                                    <p:anim calcmode="lin" valueType="num">
                                      <p:cBhvr>
                                        <p:cTn id="103" dur="1000" fill="hold"/>
                                        <p:tgtEl>
                                          <p:spTgt spid="24"/>
                                        </p:tgtEl>
                                        <p:attrNameLst>
                                          <p:attrName>ppt_h</p:attrName>
                                        </p:attrNameLst>
                                      </p:cBhvr>
                                      <p:tavLst>
                                        <p:tav tm="0">
                                          <p:val>
                                            <p:fltVal val="0"/>
                                          </p:val>
                                        </p:tav>
                                        <p:tav tm="100000">
                                          <p:val>
                                            <p:strVal val="#ppt_h"/>
                                          </p:val>
                                        </p:tav>
                                      </p:tavLst>
                                    </p:anim>
                                    <p:anim calcmode="lin" valueType="num">
                                      <p:cBhvr>
                                        <p:cTn id="104" dur="1000" fill="hold"/>
                                        <p:tgtEl>
                                          <p:spTgt spid="24"/>
                                        </p:tgtEl>
                                        <p:attrNameLst>
                                          <p:attrName>style.rotation</p:attrName>
                                        </p:attrNameLst>
                                      </p:cBhvr>
                                      <p:tavLst>
                                        <p:tav tm="0">
                                          <p:val>
                                            <p:fltVal val="90"/>
                                          </p:val>
                                        </p:tav>
                                        <p:tav tm="100000">
                                          <p:val>
                                            <p:fltVal val="0"/>
                                          </p:val>
                                        </p:tav>
                                      </p:tavLst>
                                    </p:anim>
                                    <p:animEffect transition="in" filter="fade">
                                      <p:cBhvr>
                                        <p:cTn id="105" dur="1000"/>
                                        <p:tgtEl>
                                          <p:spTgt spid="24"/>
                                        </p:tgtEl>
                                      </p:cBhvr>
                                    </p:animEffect>
                                  </p:childTnLst>
                                </p:cTn>
                              </p:par>
                              <p:par>
                                <p:cTn id="106" presetID="31" presetClass="entr" presetSubtype="0"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anim calcmode="lin" valueType="num">
                                      <p:cBhvr>
                                        <p:cTn id="108" dur="1000" fill="hold"/>
                                        <p:tgtEl>
                                          <p:spTgt spid="25"/>
                                        </p:tgtEl>
                                        <p:attrNameLst>
                                          <p:attrName>ppt_w</p:attrName>
                                        </p:attrNameLst>
                                      </p:cBhvr>
                                      <p:tavLst>
                                        <p:tav tm="0">
                                          <p:val>
                                            <p:fltVal val="0"/>
                                          </p:val>
                                        </p:tav>
                                        <p:tav tm="100000">
                                          <p:val>
                                            <p:strVal val="#ppt_w"/>
                                          </p:val>
                                        </p:tav>
                                      </p:tavLst>
                                    </p:anim>
                                    <p:anim calcmode="lin" valueType="num">
                                      <p:cBhvr>
                                        <p:cTn id="109" dur="1000" fill="hold"/>
                                        <p:tgtEl>
                                          <p:spTgt spid="25"/>
                                        </p:tgtEl>
                                        <p:attrNameLst>
                                          <p:attrName>ppt_h</p:attrName>
                                        </p:attrNameLst>
                                      </p:cBhvr>
                                      <p:tavLst>
                                        <p:tav tm="0">
                                          <p:val>
                                            <p:fltVal val="0"/>
                                          </p:val>
                                        </p:tav>
                                        <p:tav tm="100000">
                                          <p:val>
                                            <p:strVal val="#ppt_h"/>
                                          </p:val>
                                        </p:tav>
                                      </p:tavLst>
                                    </p:anim>
                                    <p:anim calcmode="lin" valueType="num">
                                      <p:cBhvr>
                                        <p:cTn id="110" dur="1000" fill="hold"/>
                                        <p:tgtEl>
                                          <p:spTgt spid="25"/>
                                        </p:tgtEl>
                                        <p:attrNameLst>
                                          <p:attrName>style.rotation</p:attrName>
                                        </p:attrNameLst>
                                      </p:cBhvr>
                                      <p:tavLst>
                                        <p:tav tm="0">
                                          <p:val>
                                            <p:fltVal val="90"/>
                                          </p:val>
                                        </p:tav>
                                        <p:tav tm="100000">
                                          <p:val>
                                            <p:fltVal val="0"/>
                                          </p:val>
                                        </p:tav>
                                      </p:tavLst>
                                    </p:anim>
                                    <p:animEffect transition="in" filter="fade">
                                      <p:cBhvr>
                                        <p:cTn id="111" dur="1000"/>
                                        <p:tgtEl>
                                          <p:spTgt spid="25"/>
                                        </p:tgtEl>
                                      </p:cBhvr>
                                    </p:animEffect>
                                  </p:childTnLst>
                                </p:cTn>
                              </p:par>
                              <p:par>
                                <p:cTn id="112" presetID="31" presetClass="entr" presetSubtype="0" fill="hold" grpId="0" nodeType="with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1000" fill="hold"/>
                                        <p:tgtEl>
                                          <p:spTgt spid="26"/>
                                        </p:tgtEl>
                                        <p:attrNameLst>
                                          <p:attrName>ppt_w</p:attrName>
                                        </p:attrNameLst>
                                      </p:cBhvr>
                                      <p:tavLst>
                                        <p:tav tm="0">
                                          <p:val>
                                            <p:fltVal val="0"/>
                                          </p:val>
                                        </p:tav>
                                        <p:tav tm="100000">
                                          <p:val>
                                            <p:strVal val="#ppt_w"/>
                                          </p:val>
                                        </p:tav>
                                      </p:tavLst>
                                    </p:anim>
                                    <p:anim calcmode="lin" valueType="num">
                                      <p:cBhvr>
                                        <p:cTn id="115" dur="1000" fill="hold"/>
                                        <p:tgtEl>
                                          <p:spTgt spid="26"/>
                                        </p:tgtEl>
                                        <p:attrNameLst>
                                          <p:attrName>ppt_h</p:attrName>
                                        </p:attrNameLst>
                                      </p:cBhvr>
                                      <p:tavLst>
                                        <p:tav tm="0">
                                          <p:val>
                                            <p:fltVal val="0"/>
                                          </p:val>
                                        </p:tav>
                                        <p:tav tm="100000">
                                          <p:val>
                                            <p:strVal val="#ppt_h"/>
                                          </p:val>
                                        </p:tav>
                                      </p:tavLst>
                                    </p:anim>
                                    <p:anim calcmode="lin" valueType="num">
                                      <p:cBhvr>
                                        <p:cTn id="116" dur="1000" fill="hold"/>
                                        <p:tgtEl>
                                          <p:spTgt spid="26"/>
                                        </p:tgtEl>
                                        <p:attrNameLst>
                                          <p:attrName>style.rotation</p:attrName>
                                        </p:attrNameLst>
                                      </p:cBhvr>
                                      <p:tavLst>
                                        <p:tav tm="0">
                                          <p:val>
                                            <p:fltVal val="90"/>
                                          </p:val>
                                        </p:tav>
                                        <p:tav tm="100000">
                                          <p:val>
                                            <p:fltVal val="0"/>
                                          </p:val>
                                        </p:tav>
                                      </p:tavLst>
                                    </p:anim>
                                    <p:animEffect transition="in" filter="fade">
                                      <p:cBhvr>
                                        <p:cTn id="117" dur="1000"/>
                                        <p:tgtEl>
                                          <p:spTgt spid="26"/>
                                        </p:tgtEl>
                                      </p:cBhvr>
                                    </p:animEffect>
                                  </p:childTnLst>
                                </p:cTn>
                              </p:par>
                              <p:par>
                                <p:cTn id="118" presetID="31" presetClass="entr" presetSubtype="0" fill="hold" grpId="0" nodeType="with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1000" fill="hold"/>
                                        <p:tgtEl>
                                          <p:spTgt spid="27"/>
                                        </p:tgtEl>
                                        <p:attrNameLst>
                                          <p:attrName>ppt_w</p:attrName>
                                        </p:attrNameLst>
                                      </p:cBhvr>
                                      <p:tavLst>
                                        <p:tav tm="0">
                                          <p:val>
                                            <p:fltVal val="0"/>
                                          </p:val>
                                        </p:tav>
                                        <p:tav tm="100000">
                                          <p:val>
                                            <p:strVal val="#ppt_w"/>
                                          </p:val>
                                        </p:tav>
                                      </p:tavLst>
                                    </p:anim>
                                    <p:anim calcmode="lin" valueType="num">
                                      <p:cBhvr>
                                        <p:cTn id="121" dur="1000" fill="hold"/>
                                        <p:tgtEl>
                                          <p:spTgt spid="27"/>
                                        </p:tgtEl>
                                        <p:attrNameLst>
                                          <p:attrName>ppt_h</p:attrName>
                                        </p:attrNameLst>
                                      </p:cBhvr>
                                      <p:tavLst>
                                        <p:tav tm="0">
                                          <p:val>
                                            <p:fltVal val="0"/>
                                          </p:val>
                                        </p:tav>
                                        <p:tav tm="100000">
                                          <p:val>
                                            <p:strVal val="#ppt_h"/>
                                          </p:val>
                                        </p:tav>
                                      </p:tavLst>
                                    </p:anim>
                                    <p:anim calcmode="lin" valueType="num">
                                      <p:cBhvr>
                                        <p:cTn id="122" dur="1000" fill="hold"/>
                                        <p:tgtEl>
                                          <p:spTgt spid="27"/>
                                        </p:tgtEl>
                                        <p:attrNameLst>
                                          <p:attrName>style.rotation</p:attrName>
                                        </p:attrNameLst>
                                      </p:cBhvr>
                                      <p:tavLst>
                                        <p:tav tm="0">
                                          <p:val>
                                            <p:fltVal val="90"/>
                                          </p:val>
                                        </p:tav>
                                        <p:tav tm="100000">
                                          <p:val>
                                            <p:fltVal val="0"/>
                                          </p:val>
                                        </p:tav>
                                      </p:tavLst>
                                    </p:anim>
                                    <p:animEffect transition="in" filter="fade">
                                      <p:cBhvr>
                                        <p:cTn id="123" dur="1000"/>
                                        <p:tgtEl>
                                          <p:spTgt spid="27"/>
                                        </p:tgtEl>
                                      </p:cBhvr>
                                    </p:animEffect>
                                  </p:childTnLst>
                                </p:cTn>
                              </p:par>
                              <p:par>
                                <p:cTn id="124" presetID="31" presetClass="entr" presetSubtype="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 calcmode="lin" valueType="num">
                                      <p:cBhvr>
                                        <p:cTn id="126" dur="1000" fill="hold"/>
                                        <p:tgtEl>
                                          <p:spTgt spid="28"/>
                                        </p:tgtEl>
                                        <p:attrNameLst>
                                          <p:attrName>ppt_w</p:attrName>
                                        </p:attrNameLst>
                                      </p:cBhvr>
                                      <p:tavLst>
                                        <p:tav tm="0">
                                          <p:val>
                                            <p:fltVal val="0"/>
                                          </p:val>
                                        </p:tav>
                                        <p:tav tm="100000">
                                          <p:val>
                                            <p:strVal val="#ppt_w"/>
                                          </p:val>
                                        </p:tav>
                                      </p:tavLst>
                                    </p:anim>
                                    <p:anim calcmode="lin" valueType="num">
                                      <p:cBhvr>
                                        <p:cTn id="127" dur="1000" fill="hold"/>
                                        <p:tgtEl>
                                          <p:spTgt spid="28"/>
                                        </p:tgtEl>
                                        <p:attrNameLst>
                                          <p:attrName>ppt_h</p:attrName>
                                        </p:attrNameLst>
                                      </p:cBhvr>
                                      <p:tavLst>
                                        <p:tav tm="0">
                                          <p:val>
                                            <p:fltVal val="0"/>
                                          </p:val>
                                        </p:tav>
                                        <p:tav tm="100000">
                                          <p:val>
                                            <p:strVal val="#ppt_h"/>
                                          </p:val>
                                        </p:tav>
                                      </p:tavLst>
                                    </p:anim>
                                    <p:anim calcmode="lin" valueType="num">
                                      <p:cBhvr>
                                        <p:cTn id="128" dur="1000" fill="hold"/>
                                        <p:tgtEl>
                                          <p:spTgt spid="28"/>
                                        </p:tgtEl>
                                        <p:attrNameLst>
                                          <p:attrName>style.rotation</p:attrName>
                                        </p:attrNameLst>
                                      </p:cBhvr>
                                      <p:tavLst>
                                        <p:tav tm="0">
                                          <p:val>
                                            <p:fltVal val="90"/>
                                          </p:val>
                                        </p:tav>
                                        <p:tav tm="100000">
                                          <p:val>
                                            <p:fltVal val="0"/>
                                          </p:val>
                                        </p:tav>
                                      </p:tavLst>
                                    </p:anim>
                                    <p:animEffect transition="in" filter="fade">
                                      <p:cBhvr>
                                        <p:cTn id="129" dur="1000"/>
                                        <p:tgtEl>
                                          <p:spTgt spid="28"/>
                                        </p:tgtEl>
                                      </p:cBhvr>
                                    </p:animEffect>
                                  </p:childTnLst>
                                </p:cTn>
                              </p:par>
                              <p:par>
                                <p:cTn id="130" presetID="31"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 calcmode="lin" valueType="num">
                                      <p:cBhvr>
                                        <p:cTn id="132" dur="1000" fill="hold"/>
                                        <p:tgtEl>
                                          <p:spTgt spid="29"/>
                                        </p:tgtEl>
                                        <p:attrNameLst>
                                          <p:attrName>ppt_w</p:attrName>
                                        </p:attrNameLst>
                                      </p:cBhvr>
                                      <p:tavLst>
                                        <p:tav tm="0">
                                          <p:val>
                                            <p:fltVal val="0"/>
                                          </p:val>
                                        </p:tav>
                                        <p:tav tm="100000">
                                          <p:val>
                                            <p:strVal val="#ppt_w"/>
                                          </p:val>
                                        </p:tav>
                                      </p:tavLst>
                                    </p:anim>
                                    <p:anim calcmode="lin" valueType="num">
                                      <p:cBhvr>
                                        <p:cTn id="133" dur="1000" fill="hold"/>
                                        <p:tgtEl>
                                          <p:spTgt spid="29"/>
                                        </p:tgtEl>
                                        <p:attrNameLst>
                                          <p:attrName>ppt_h</p:attrName>
                                        </p:attrNameLst>
                                      </p:cBhvr>
                                      <p:tavLst>
                                        <p:tav tm="0">
                                          <p:val>
                                            <p:fltVal val="0"/>
                                          </p:val>
                                        </p:tav>
                                        <p:tav tm="100000">
                                          <p:val>
                                            <p:strVal val="#ppt_h"/>
                                          </p:val>
                                        </p:tav>
                                      </p:tavLst>
                                    </p:anim>
                                    <p:anim calcmode="lin" valueType="num">
                                      <p:cBhvr>
                                        <p:cTn id="134" dur="1000" fill="hold"/>
                                        <p:tgtEl>
                                          <p:spTgt spid="29"/>
                                        </p:tgtEl>
                                        <p:attrNameLst>
                                          <p:attrName>style.rotation</p:attrName>
                                        </p:attrNameLst>
                                      </p:cBhvr>
                                      <p:tavLst>
                                        <p:tav tm="0">
                                          <p:val>
                                            <p:fltVal val="90"/>
                                          </p:val>
                                        </p:tav>
                                        <p:tav tm="100000">
                                          <p:val>
                                            <p:fltVal val="0"/>
                                          </p:val>
                                        </p:tav>
                                      </p:tavLst>
                                    </p:anim>
                                    <p:animEffect transition="in" filter="fade">
                                      <p:cBhvr>
                                        <p:cTn id="135" dur="1000"/>
                                        <p:tgtEl>
                                          <p:spTgt spid="29"/>
                                        </p:tgtEl>
                                      </p:cBhvr>
                                    </p:animEffect>
                                  </p:childTnLst>
                                </p:cTn>
                              </p:par>
                              <p:par>
                                <p:cTn id="136" presetID="31" presetClass="entr" presetSubtype="0" fill="hold" grpId="0" nodeType="withEffect">
                                  <p:stCondLst>
                                    <p:cond delay="0"/>
                                  </p:stCondLst>
                                  <p:childTnLst>
                                    <p:set>
                                      <p:cBhvr>
                                        <p:cTn id="137" dur="1" fill="hold">
                                          <p:stCondLst>
                                            <p:cond delay="0"/>
                                          </p:stCondLst>
                                        </p:cTn>
                                        <p:tgtEl>
                                          <p:spTgt spid="30"/>
                                        </p:tgtEl>
                                        <p:attrNameLst>
                                          <p:attrName>style.visibility</p:attrName>
                                        </p:attrNameLst>
                                      </p:cBhvr>
                                      <p:to>
                                        <p:strVal val="visible"/>
                                      </p:to>
                                    </p:set>
                                    <p:anim calcmode="lin" valueType="num">
                                      <p:cBhvr>
                                        <p:cTn id="138" dur="1000" fill="hold"/>
                                        <p:tgtEl>
                                          <p:spTgt spid="30"/>
                                        </p:tgtEl>
                                        <p:attrNameLst>
                                          <p:attrName>ppt_w</p:attrName>
                                        </p:attrNameLst>
                                      </p:cBhvr>
                                      <p:tavLst>
                                        <p:tav tm="0">
                                          <p:val>
                                            <p:fltVal val="0"/>
                                          </p:val>
                                        </p:tav>
                                        <p:tav tm="100000">
                                          <p:val>
                                            <p:strVal val="#ppt_w"/>
                                          </p:val>
                                        </p:tav>
                                      </p:tavLst>
                                    </p:anim>
                                    <p:anim calcmode="lin" valueType="num">
                                      <p:cBhvr>
                                        <p:cTn id="139" dur="1000" fill="hold"/>
                                        <p:tgtEl>
                                          <p:spTgt spid="30"/>
                                        </p:tgtEl>
                                        <p:attrNameLst>
                                          <p:attrName>ppt_h</p:attrName>
                                        </p:attrNameLst>
                                      </p:cBhvr>
                                      <p:tavLst>
                                        <p:tav tm="0">
                                          <p:val>
                                            <p:fltVal val="0"/>
                                          </p:val>
                                        </p:tav>
                                        <p:tav tm="100000">
                                          <p:val>
                                            <p:strVal val="#ppt_h"/>
                                          </p:val>
                                        </p:tav>
                                      </p:tavLst>
                                    </p:anim>
                                    <p:anim calcmode="lin" valueType="num">
                                      <p:cBhvr>
                                        <p:cTn id="140" dur="1000" fill="hold"/>
                                        <p:tgtEl>
                                          <p:spTgt spid="30"/>
                                        </p:tgtEl>
                                        <p:attrNameLst>
                                          <p:attrName>style.rotation</p:attrName>
                                        </p:attrNameLst>
                                      </p:cBhvr>
                                      <p:tavLst>
                                        <p:tav tm="0">
                                          <p:val>
                                            <p:fltVal val="90"/>
                                          </p:val>
                                        </p:tav>
                                        <p:tav tm="100000">
                                          <p:val>
                                            <p:fltVal val="0"/>
                                          </p:val>
                                        </p:tav>
                                      </p:tavLst>
                                    </p:anim>
                                    <p:animEffect transition="in" filter="fade">
                                      <p:cBhvr>
                                        <p:cTn id="141" dur="1000"/>
                                        <p:tgtEl>
                                          <p:spTgt spid="30"/>
                                        </p:tgtEl>
                                      </p:cBhvr>
                                    </p:animEffect>
                                  </p:childTnLst>
                                </p:cTn>
                              </p:par>
                              <p:par>
                                <p:cTn id="142" presetID="31" presetClass="entr" presetSubtype="0" fill="hold" grpId="0" nodeType="withEffect">
                                  <p:stCondLst>
                                    <p:cond delay="0"/>
                                  </p:stCondLst>
                                  <p:childTnLst>
                                    <p:set>
                                      <p:cBhvr>
                                        <p:cTn id="143" dur="1" fill="hold">
                                          <p:stCondLst>
                                            <p:cond delay="0"/>
                                          </p:stCondLst>
                                        </p:cTn>
                                        <p:tgtEl>
                                          <p:spTgt spid="31"/>
                                        </p:tgtEl>
                                        <p:attrNameLst>
                                          <p:attrName>style.visibility</p:attrName>
                                        </p:attrNameLst>
                                      </p:cBhvr>
                                      <p:to>
                                        <p:strVal val="visible"/>
                                      </p:to>
                                    </p:set>
                                    <p:anim calcmode="lin" valueType="num">
                                      <p:cBhvr>
                                        <p:cTn id="144" dur="1000" fill="hold"/>
                                        <p:tgtEl>
                                          <p:spTgt spid="31"/>
                                        </p:tgtEl>
                                        <p:attrNameLst>
                                          <p:attrName>ppt_w</p:attrName>
                                        </p:attrNameLst>
                                      </p:cBhvr>
                                      <p:tavLst>
                                        <p:tav tm="0">
                                          <p:val>
                                            <p:fltVal val="0"/>
                                          </p:val>
                                        </p:tav>
                                        <p:tav tm="100000">
                                          <p:val>
                                            <p:strVal val="#ppt_w"/>
                                          </p:val>
                                        </p:tav>
                                      </p:tavLst>
                                    </p:anim>
                                    <p:anim calcmode="lin" valueType="num">
                                      <p:cBhvr>
                                        <p:cTn id="145" dur="1000" fill="hold"/>
                                        <p:tgtEl>
                                          <p:spTgt spid="31"/>
                                        </p:tgtEl>
                                        <p:attrNameLst>
                                          <p:attrName>ppt_h</p:attrName>
                                        </p:attrNameLst>
                                      </p:cBhvr>
                                      <p:tavLst>
                                        <p:tav tm="0">
                                          <p:val>
                                            <p:fltVal val="0"/>
                                          </p:val>
                                        </p:tav>
                                        <p:tav tm="100000">
                                          <p:val>
                                            <p:strVal val="#ppt_h"/>
                                          </p:val>
                                        </p:tav>
                                      </p:tavLst>
                                    </p:anim>
                                    <p:anim calcmode="lin" valueType="num">
                                      <p:cBhvr>
                                        <p:cTn id="146" dur="1000" fill="hold"/>
                                        <p:tgtEl>
                                          <p:spTgt spid="31"/>
                                        </p:tgtEl>
                                        <p:attrNameLst>
                                          <p:attrName>style.rotation</p:attrName>
                                        </p:attrNameLst>
                                      </p:cBhvr>
                                      <p:tavLst>
                                        <p:tav tm="0">
                                          <p:val>
                                            <p:fltVal val="90"/>
                                          </p:val>
                                        </p:tav>
                                        <p:tav tm="100000">
                                          <p:val>
                                            <p:fltVal val="0"/>
                                          </p:val>
                                        </p:tav>
                                      </p:tavLst>
                                    </p:anim>
                                    <p:animEffect transition="in" filter="fade">
                                      <p:cBhvr>
                                        <p:cTn id="147" dur="1000"/>
                                        <p:tgtEl>
                                          <p:spTgt spid="31"/>
                                        </p:tgtEl>
                                      </p:cBhvr>
                                    </p:animEffect>
                                  </p:childTnLst>
                                </p:cTn>
                              </p:par>
                              <p:par>
                                <p:cTn id="148" presetID="31" presetClass="entr" presetSubtype="0" fill="hold" grpId="0" nodeType="withEffect">
                                  <p:stCondLst>
                                    <p:cond delay="0"/>
                                  </p:stCondLst>
                                  <p:childTnLst>
                                    <p:set>
                                      <p:cBhvr>
                                        <p:cTn id="149" dur="1" fill="hold">
                                          <p:stCondLst>
                                            <p:cond delay="0"/>
                                          </p:stCondLst>
                                        </p:cTn>
                                        <p:tgtEl>
                                          <p:spTgt spid="32"/>
                                        </p:tgtEl>
                                        <p:attrNameLst>
                                          <p:attrName>style.visibility</p:attrName>
                                        </p:attrNameLst>
                                      </p:cBhvr>
                                      <p:to>
                                        <p:strVal val="visible"/>
                                      </p:to>
                                    </p:set>
                                    <p:anim calcmode="lin" valueType="num">
                                      <p:cBhvr>
                                        <p:cTn id="150" dur="1000" fill="hold"/>
                                        <p:tgtEl>
                                          <p:spTgt spid="32"/>
                                        </p:tgtEl>
                                        <p:attrNameLst>
                                          <p:attrName>ppt_w</p:attrName>
                                        </p:attrNameLst>
                                      </p:cBhvr>
                                      <p:tavLst>
                                        <p:tav tm="0">
                                          <p:val>
                                            <p:fltVal val="0"/>
                                          </p:val>
                                        </p:tav>
                                        <p:tav tm="100000">
                                          <p:val>
                                            <p:strVal val="#ppt_w"/>
                                          </p:val>
                                        </p:tav>
                                      </p:tavLst>
                                    </p:anim>
                                    <p:anim calcmode="lin" valueType="num">
                                      <p:cBhvr>
                                        <p:cTn id="151" dur="1000" fill="hold"/>
                                        <p:tgtEl>
                                          <p:spTgt spid="32"/>
                                        </p:tgtEl>
                                        <p:attrNameLst>
                                          <p:attrName>ppt_h</p:attrName>
                                        </p:attrNameLst>
                                      </p:cBhvr>
                                      <p:tavLst>
                                        <p:tav tm="0">
                                          <p:val>
                                            <p:fltVal val="0"/>
                                          </p:val>
                                        </p:tav>
                                        <p:tav tm="100000">
                                          <p:val>
                                            <p:strVal val="#ppt_h"/>
                                          </p:val>
                                        </p:tav>
                                      </p:tavLst>
                                    </p:anim>
                                    <p:anim calcmode="lin" valueType="num">
                                      <p:cBhvr>
                                        <p:cTn id="152" dur="1000" fill="hold"/>
                                        <p:tgtEl>
                                          <p:spTgt spid="32"/>
                                        </p:tgtEl>
                                        <p:attrNameLst>
                                          <p:attrName>style.rotation</p:attrName>
                                        </p:attrNameLst>
                                      </p:cBhvr>
                                      <p:tavLst>
                                        <p:tav tm="0">
                                          <p:val>
                                            <p:fltVal val="90"/>
                                          </p:val>
                                        </p:tav>
                                        <p:tav tm="100000">
                                          <p:val>
                                            <p:fltVal val="0"/>
                                          </p:val>
                                        </p:tav>
                                      </p:tavLst>
                                    </p:anim>
                                    <p:animEffect transition="in" filter="fade">
                                      <p:cBhvr>
                                        <p:cTn id="153" dur="1000"/>
                                        <p:tgtEl>
                                          <p:spTgt spid="32"/>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2"/>
                                        </p:tgtEl>
                                        <p:attrNameLst>
                                          <p:attrName>style.visibility</p:attrName>
                                        </p:attrNameLst>
                                      </p:cBhvr>
                                      <p:to>
                                        <p:strVal val="visible"/>
                                      </p:to>
                                    </p:set>
                                    <p:animEffect transition="in" filter="fade">
                                      <p:cBhvr>
                                        <p:cTn id="158" dur="1000"/>
                                        <p:tgtEl>
                                          <p:spTgt spid="2"/>
                                        </p:tgtEl>
                                      </p:cBhvr>
                                    </p:animEffect>
                                    <p:anim calcmode="lin" valueType="num">
                                      <p:cBhvr>
                                        <p:cTn id="159" dur="1000" fill="hold"/>
                                        <p:tgtEl>
                                          <p:spTgt spid="2"/>
                                        </p:tgtEl>
                                        <p:attrNameLst>
                                          <p:attrName>ppt_x</p:attrName>
                                        </p:attrNameLst>
                                      </p:cBhvr>
                                      <p:tavLst>
                                        <p:tav tm="0">
                                          <p:val>
                                            <p:strVal val="#ppt_x"/>
                                          </p:val>
                                        </p:tav>
                                        <p:tav tm="100000">
                                          <p:val>
                                            <p:strVal val="#ppt_x"/>
                                          </p:val>
                                        </p:tav>
                                      </p:tavLst>
                                    </p:anim>
                                    <p:anim calcmode="lin" valueType="num">
                                      <p:cBhvr>
                                        <p:cTn id="1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1" fill="hold" nodeType="clickEffect">
                                  <p:stCondLst>
                                    <p:cond delay="0"/>
                                  </p:stCondLst>
                                  <p:childTnLst>
                                    <p:set>
                                      <p:cBhvr>
                                        <p:cTn id="164" dur="1" fill="hold">
                                          <p:stCondLst>
                                            <p:cond delay="0"/>
                                          </p:stCondLst>
                                        </p:cTn>
                                        <p:tgtEl>
                                          <p:spTgt spid="9"/>
                                        </p:tgtEl>
                                        <p:attrNameLst>
                                          <p:attrName>style.visibility</p:attrName>
                                        </p:attrNameLst>
                                      </p:cBhvr>
                                      <p:to>
                                        <p:strVal val="visible"/>
                                      </p:to>
                                    </p:set>
                                    <p:animEffect transition="in" filter="wipe(up)">
                                      <p:cBhvr>
                                        <p:cTn id="165" dur="500"/>
                                        <p:tgtEl>
                                          <p:spTgt spid="9"/>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1" fill="hold" nodeType="clickEffect">
                                  <p:stCondLst>
                                    <p:cond delay="0"/>
                                  </p:stCondLst>
                                  <p:childTnLst>
                                    <p:set>
                                      <p:cBhvr>
                                        <p:cTn id="169" dur="1" fill="hold">
                                          <p:stCondLst>
                                            <p:cond delay="0"/>
                                          </p:stCondLst>
                                        </p:cTn>
                                        <p:tgtEl>
                                          <p:spTgt spid="36"/>
                                        </p:tgtEl>
                                        <p:attrNameLst>
                                          <p:attrName>style.visibility</p:attrName>
                                        </p:attrNameLst>
                                      </p:cBhvr>
                                      <p:to>
                                        <p:strVal val="visible"/>
                                      </p:to>
                                    </p:set>
                                    <p:animEffect transition="in" filter="wipe(up)">
                                      <p:cBhvr>
                                        <p:cTn id="170" dur="500"/>
                                        <p:tgtEl>
                                          <p:spTgt spid="36"/>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grpId="0" nodeType="clickEffect">
                                  <p:stCondLst>
                                    <p:cond delay="0"/>
                                  </p:stCondLst>
                                  <p:childTnLst>
                                    <p:set>
                                      <p:cBhvr>
                                        <p:cTn id="174" dur="1" fill="hold">
                                          <p:stCondLst>
                                            <p:cond delay="0"/>
                                          </p:stCondLst>
                                        </p:cTn>
                                        <p:tgtEl>
                                          <p:spTgt spid="42"/>
                                        </p:tgtEl>
                                        <p:attrNameLst>
                                          <p:attrName>style.visibility</p:attrName>
                                        </p:attrNameLst>
                                      </p:cBhvr>
                                      <p:to>
                                        <p:strVal val="visible"/>
                                      </p:to>
                                    </p:set>
                                    <p:animEffect transition="in" filter="wipe(up)">
                                      <p:cBhvr>
                                        <p:cTn id="175" dur="500"/>
                                        <p:tgtEl>
                                          <p:spTgt spid="42"/>
                                        </p:tgtEl>
                                      </p:cBhvr>
                                    </p:animEffect>
                                  </p:childTnLst>
                                </p:cTn>
                              </p:par>
                            </p:childTnLst>
                          </p:cTn>
                        </p:par>
                      </p:childTnLst>
                    </p:cTn>
                  </p:par>
                  <p:par>
                    <p:cTn id="176" fill="hold">
                      <p:stCondLst>
                        <p:cond delay="indefinite"/>
                      </p:stCondLst>
                      <p:childTnLst>
                        <p:par>
                          <p:cTn id="177" fill="hold">
                            <p:stCondLst>
                              <p:cond delay="0"/>
                            </p:stCondLst>
                            <p:childTnLst>
                              <p:par>
                                <p:cTn id="178" presetID="47" presetClass="entr" presetSubtype="0" fill="hold" grpId="0" nodeType="clickEffect">
                                  <p:stCondLst>
                                    <p:cond delay="0"/>
                                  </p:stCondLst>
                                  <p:childTnLst>
                                    <p:set>
                                      <p:cBhvr>
                                        <p:cTn id="179" dur="1" fill="hold">
                                          <p:stCondLst>
                                            <p:cond delay="0"/>
                                          </p:stCondLst>
                                        </p:cTn>
                                        <p:tgtEl>
                                          <p:spTgt spid="4"/>
                                        </p:tgtEl>
                                        <p:attrNameLst>
                                          <p:attrName>style.visibility</p:attrName>
                                        </p:attrNameLst>
                                      </p:cBhvr>
                                      <p:to>
                                        <p:strVal val="visible"/>
                                      </p:to>
                                    </p:set>
                                    <p:animEffect transition="in" filter="fade">
                                      <p:cBhvr>
                                        <p:cTn id="180" dur="1000"/>
                                        <p:tgtEl>
                                          <p:spTgt spid="4"/>
                                        </p:tgtEl>
                                      </p:cBhvr>
                                    </p:animEffect>
                                    <p:anim calcmode="lin" valueType="num">
                                      <p:cBhvr>
                                        <p:cTn id="181" dur="1000" fill="hold"/>
                                        <p:tgtEl>
                                          <p:spTgt spid="4"/>
                                        </p:tgtEl>
                                        <p:attrNameLst>
                                          <p:attrName>ppt_x</p:attrName>
                                        </p:attrNameLst>
                                      </p:cBhvr>
                                      <p:tavLst>
                                        <p:tav tm="0">
                                          <p:val>
                                            <p:strVal val="#ppt_x"/>
                                          </p:val>
                                        </p:tav>
                                        <p:tav tm="100000">
                                          <p:val>
                                            <p:strVal val="#ppt_x"/>
                                          </p:val>
                                        </p:tav>
                                      </p:tavLst>
                                    </p:anim>
                                    <p:anim calcmode="lin" valueType="num">
                                      <p:cBhvr>
                                        <p:cTn id="18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nodeType="clickEffect">
                                  <p:stCondLst>
                                    <p:cond delay="0"/>
                                  </p:stCondLst>
                                  <p:childTnLst>
                                    <p:set>
                                      <p:cBhvr>
                                        <p:cTn id="186" dur="1" fill="hold">
                                          <p:stCondLst>
                                            <p:cond delay="0"/>
                                          </p:stCondLst>
                                        </p:cTn>
                                        <p:tgtEl>
                                          <p:spTgt spid="43"/>
                                        </p:tgtEl>
                                        <p:attrNameLst>
                                          <p:attrName>style.visibility</p:attrName>
                                        </p:attrNameLst>
                                      </p:cBhvr>
                                      <p:to>
                                        <p:strVal val="visible"/>
                                      </p:to>
                                    </p:set>
                                    <p:animEffect transition="in" filter="wipe(up)">
                                      <p:cBhvr>
                                        <p:cTn id="187" dur="500"/>
                                        <p:tgtEl>
                                          <p:spTgt spid="43"/>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45"/>
                                        </p:tgtEl>
                                        <p:attrNameLst>
                                          <p:attrName>style.visibility</p:attrName>
                                        </p:attrNameLst>
                                      </p:cBhvr>
                                      <p:to>
                                        <p:strVal val="visible"/>
                                      </p:to>
                                    </p:set>
                                    <p:animEffect transition="in" filter="wipe(up)">
                                      <p:cBhvr>
                                        <p:cTn id="192" dur="500"/>
                                        <p:tgtEl>
                                          <p:spTgt spid="45"/>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46"/>
                                        </p:tgtEl>
                                        <p:attrNameLst>
                                          <p:attrName>style.visibility</p:attrName>
                                        </p:attrNameLst>
                                      </p:cBhvr>
                                      <p:to>
                                        <p:strVal val="visible"/>
                                      </p:to>
                                    </p:set>
                                    <p:animEffect transition="in" filter="wipe(up)">
                                      <p:cBhvr>
                                        <p:cTn id="197" dur="500"/>
                                        <p:tgtEl>
                                          <p:spTgt spid="46"/>
                                        </p:tgtEl>
                                      </p:cBhvr>
                                    </p:animEffect>
                                  </p:childTnLst>
                                </p:cTn>
                              </p:par>
                            </p:childTnLst>
                          </p:cTn>
                        </p:par>
                      </p:childTnLst>
                    </p:cTn>
                  </p:par>
                  <p:par>
                    <p:cTn id="198" fill="hold">
                      <p:stCondLst>
                        <p:cond delay="indefinite"/>
                      </p:stCondLst>
                      <p:childTnLst>
                        <p:par>
                          <p:cTn id="199" fill="hold">
                            <p:stCondLst>
                              <p:cond delay="0"/>
                            </p:stCondLst>
                            <p:childTnLst>
                              <p:par>
                                <p:cTn id="200" presetID="47" presetClass="entr" presetSubtype="0" fill="hold" grpId="0" nodeType="clickEffect">
                                  <p:stCondLst>
                                    <p:cond delay="0"/>
                                  </p:stCondLst>
                                  <p:childTnLst>
                                    <p:set>
                                      <p:cBhvr>
                                        <p:cTn id="201" dur="1" fill="hold">
                                          <p:stCondLst>
                                            <p:cond delay="0"/>
                                          </p:stCondLst>
                                        </p:cTn>
                                        <p:tgtEl>
                                          <p:spTgt spid="10"/>
                                        </p:tgtEl>
                                        <p:attrNameLst>
                                          <p:attrName>style.visibility</p:attrName>
                                        </p:attrNameLst>
                                      </p:cBhvr>
                                      <p:to>
                                        <p:strVal val="visible"/>
                                      </p:to>
                                    </p:set>
                                    <p:animEffect transition="in" filter="fade">
                                      <p:cBhvr>
                                        <p:cTn id="202" dur="1000"/>
                                        <p:tgtEl>
                                          <p:spTgt spid="10"/>
                                        </p:tgtEl>
                                      </p:cBhvr>
                                    </p:animEffect>
                                    <p:anim calcmode="lin" valueType="num">
                                      <p:cBhvr>
                                        <p:cTn id="203" dur="1000" fill="hold"/>
                                        <p:tgtEl>
                                          <p:spTgt spid="10"/>
                                        </p:tgtEl>
                                        <p:attrNameLst>
                                          <p:attrName>ppt_x</p:attrName>
                                        </p:attrNameLst>
                                      </p:cBhvr>
                                      <p:tavLst>
                                        <p:tav tm="0">
                                          <p:val>
                                            <p:strVal val="#ppt_x"/>
                                          </p:val>
                                        </p:tav>
                                        <p:tav tm="100000">
                                          <p:val>
                                            <p:strVal val="#ppt_x"/>
                                          </p:val>
                                        </p:tav>
                                      </p:tavLst>
                                    </p:anim>
                                    <p:anim calcmode="lin" valueType="num">
                                      <p:cBhvr>
                                        <p:cTn id="20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2" grpId="0"/>
      <p:bldP spid="4" grpId="0"/>
      <p:bldP spid="42"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6">
            <a:extLst>
              <a:ext uri="{FF2B5EF4-FFF2-40B4-BE49-F238E27FC236}">
                <a16:creationId xmlns:a16="http://schemas.microsoft.com/office/drawing/2014/main" id="{78ADEAFD-36B1-6DAB-4A7C-230550BB628E}"/>
              </a:ext>
            </a:extLst>
          </p:cNvPr>
          <p:cNvSpPr txBox="1"/>
          <p:nvPr/>
        </p:nvSpPr>
        <p:spPr>
          <a:xfrm>
            <a:off x="2062422" y="613601"/>
            <a:ext cx="13341331" cy="923330"/>
          </a:xfrm>
          <a:prstGeom prst="rect">
            <a:avLst/>
          </a:prstGeom>
        </p:spPr>
        <p:txBody>
          <a:bodyPr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Bộ lắp ghép hình Tangram</a:t>
            </a:r>
          </a:p>
        </p:txBody>
      </p:sp>
      <p:grpSp>
        <p:nvGrpSpPr>
          <p:cNvPr id="4" name="Group 3">
            <a:extLst>
              <a:ext uri="{FF2B5EF4-FFF2-40B4-BE49-F238E27FC236}">
                <a16:creationId xmlns:a16="http://schemas.microsoft.com/office/drawing/2014/main" id="{EABEC8E3-5F30-8C60-B17C-64AFD9B62197}"/>
              </a:ext>
            </a:extLst>
          </p:cNvPr>
          <p:cNvGrpSpPr/>
          <p:nvPr/>
        </p:nvGrpSpPr>
        <p:grpSpPr>
          <a:xfrm>
            <a:off x="1243706" y="4809900"/>
            <a:ext cx="3794770" cy="3794761"/>
            <a:chOff x="1672157" y="4369302"/>
            <a:chExt cx="3794770" cy="3794761"/>
          </a:xfrm>
        </p:grpSpPr>
        <p:sp>
          <p:nvSpPr>
            <p:cNvPr id="15" name="Freeform 15"/>
            <p:cNvSpPr/>
            <p:nvPr/>
          </p:nvSpPr>
          <p:spPr>
            <a:xfrm>
              <a:off x="1672157" y="4369302"/>
              <a:ext cx="3794770" cy="3794761"/>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pic>
          <p:nvPicPr>
            <p:cNvPr id="1026" name="Picture 2" descr="Get Tangram 10 - Microsoft Store en-NG">
              <a:extLst>
                <a:ext uri="{FF2B5EF4-FFF2-40B4-BE49-F238E27FC236}">
                  <a16:creationId xmlns:a16="http://schemas.microsoft.com/office/drawing/2014/main" id="{52EF4DCD-47C7-088D-121C-8305936483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59" r="9759"/>
            <a:stretch/>
          </p:blipFill>
          <p:spPr bwMode="auto">
            <a:xfrm>
              <a:off x="1769542" y="4466682"/>
              <a:ext cx="3600000" cy="3600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87674D2-8072-531C-3E0E-10B1464D201C}"/>
              </a:ext>
            </a:extLst>
          </p:cNvPr>
          <p:cNvGrpSpPr/>
          <p:nvPr/>
        </p:nvGrpSpPr>
        <p:grpSpPr>
          <a:xfrm>
            <a:off x="6984553" y="2250503"/>
            <a:ext cx="3794770" cy="3794762"/>
            <a:chOff x="7796571" y="1908173"/>
            <a:chExt cx="3794770" cy="3794762"/>
          </a:xfrm>
        </p:grpSpPr>
        <p:sp>
          <p:nvSpPr>
            <p:cNvPr id="12" name="Freeform 12"/>
            <p:cNvSpPr/>
            <p:nvPr/>
          </p:nvSpPr>
          <p:spPr>
            <a:xfrm>
              <a:off x="7796571" y="1908173"/>
              <a:ext cx="3794770" cy="3794762"/>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pic>
          <p:nvPicPr>
            <p:cNvPr id="1028" name="Picture 4" descr="Bộ Xếp Hình Trí Uẩn - Tangram - Liên Hiệp Thành">
              <a:extLst>
                <a:ext uri="{FF2B5EF4-FFF2-40B4-BE49-F238E27FC236}">
                  <a16:creationId xmlns:a16="http://schemas.microsoft.com/office/drawing/2014/main" id="{7C5AD48B-5BB7-2D10-81E4-8447BA3522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3" r="633"/>
            <a:stretch/>
          </p:blipFill>
          <p:spPr bwMode="auto">
            <a:xfrm>
              <a:off x="7893956" y="2005554"/>
              <a:ext cx="3600000" cy="3600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5C1388BD-6074-06CC-459A-51DF157990B2}"/>
              </a:ext>
            </a:extLst>
          </p:cNvPr>
          <p:cNvGrpSpPr/>
          <p:nvPr/>
        </p:nvGrpSpPr>
        <p:grpSpPr>
          <a:xfrm>
            <a:off x="13506367" y="3619500"/>
            <a:ext cx="3794771" cy="3794763"/>
            <a:chOff x="12132144" y="4376371"/>
            <a:chExt cx="3794771" cy="3794763"/>
          </a:xfrm>
        </p:grpSpPr>
        <p:sp>
          <p:nvSpPr>
            <p:cNvPr id="18" name="Freeform 18"/>
            <p:cNvSpPr/>
            <p:nvPr/>
          </p:nvSpPr>
          <p:spPr>
            <a:xfrm>
              <a:off x="12132144" y="4376371"/>
              <a:ext cx="3794771" cy="3794763"/>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pic>
          <p:nvPicPr>
            <p:cNvPr id="3" name="Picture 2">
              <a:extLst>
                <a:ext uri="{FF2B5EF4-FFF2-40B4-BE49-F238E27FC236}">
                  <a16:creationId xmlns:a16="http://schemas.microsoft.com/office/drawing/2014/main" id="{D3540173-B47D-FFEA-AD92-D12210A00EED}"/>
                </a:ext>
              </a:extLst>
            </p:cNvPr>
            <p:cNvPicPr>
              <a:picLocks noChangeAspect="1"/>
            </p:cNvPicPr>
            <p:nvPr/>
          </p:nvPicPr>
          <p:blipFill rotWithShape="1">
            <a:blip r:embed="rId6"/>
            <a:srcRect t="307" b="307"/>
            <a:stretch/>
          </p:blipFill>
          <p:spPr>
            <a:xfrm>
              <a:off x="12229529" y="4473752"/>
              <a:ext cx="3600000" cy="3600000"/>
            </a:xfrm>
            <a:prstGeom prst="ellipse">
              <a:avLst/>
            </a:prstGeom>
          </p:spPr>
        </p:pic>
      </p:grpSp>
    </p:spTree>
    <p:extLst>
      <p:ext uri="{BB962C8B-B14F-4D97-AF65-F5344CB8AC3E}">
        <p14:creationId xmlns:p14="http://schemas.microsoft.com/office/powerpoint/2010/main" val="277845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par>
                          <p:cTn id="18" fill="hold">
                            <p:stCondLst>
                              <p:cond delay="5000"/>
                            </p:stCondLst>
                            <p:childTnLst>
                              <p:par>
                                <p:cTn id="19" presetID="21"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87674D2-8072-531C-3E0E-10B1464D201C}"/>
              </a:ext>
            </a:extLst>
          </p:cNvPr>
          <p:cNvGrpSpPr/>
          <p:nvPr/>
        </p:nvGrpSpPr>
        <p:grpSpPr>
          <a:xfrm>
            <a:off x="1601997" y="1790700"/>
            <a:ext cx="3794770" cy="3794762"/>
            <a:chOff x="7796571" y="1908173"/>
            <a:chExt cx="3794770" cy="3794762"/>
          </a:xfrm>
        </p:grpSpPr>
        <p:sp>
          <p:nvSpPr>
            <p:cNvPr id="12" name="Freeform 12"/>
            <p:cNvSpPr/>
            <p:nvPr/>
          </p:nvSpPr>
          <p:spPr>
            <a:xfrm>
              <a:off x="7796571" y="1908173"/>
              <a:ext cx="3794770" cy="3794762"/>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pic>
          <p:nvPicPr>
            <p:cNvPr id="1028" name="Picture 4" descr="Bộ Xếp Hình Trí Uẩn - Tangram - Liên Hiệp Thành">
              <a:extLst>
                <a:ext uri="{FF2B5EF4-FFF2-40B4-BE49-F238E27FC236}">
                  <a16:creationId xmlns:a16="http://schemas.microsoft.com/office/drawing/2014/main" id="{7C5AD48B-5BB7-2D10-81E4-8447BA3522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 r="633"/>
            <a:stretch/>
          </p:blipFill>
          <p:spPr bwMode="auto">
            <a:xfrm>
              <a:off x="7893956" y="2005554"/>
              <a:ext cx="3600000" cy="3600000"/>
            </a:xfrm>
            <a:prstGeom prst="ellipse">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2ACAE475-F16F-6002-ABB3-2C3704734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74254" y="4766642"/>
            <a:ext cx="2929499" cy="4415233"/>
          </a:xfrm>
          <a:prstGeom prst="rect">
            <a:avLst/>
          </a:prstGeom>
        </p:spPr>
      </p:pic>
      <p:sp>
        <p:nvSpPr>
          <p:cNvPr id="8" name="Freeform: Shape 7">
            <a:extLst>
              <a:ext uri="{FF2B5EF4-FFF2-40B4-BE49-F238E27FC236}">
                <a16:creationId xmlns:a16="http://schemas.microsoft.com/office/drawing/2014/main" id="{EC35A3CC-7A0C-97FD-0E9B-FE6E2335B5C1}"/>
              </a:ext>
            </a:extLst>
          </p:cNvPr>
          <p:cNvSpPr/>
          <p:nvPr/>
        </p:nvSpPr>
        <p:spPr>
          <a:xfrm>
            <a:off x="7657722" y="2356330"/>
            <a:ext cx="6201387" cy="3509809"/>
          </a:xfrm>
          <a:custGeom>
            <a:avLst/>
            <a:gdLst>
              <a:gd name="connsiteX0" fmla="*/ 2424907 w 7778052"/>
              <a:gd name="connsiteY0" fmla="*/ 0 h 3890073"/>
              <a:gd name="connsiteX1" fmla="*/ 3284470 w 7778052"/>
              <a:gd name="connsiteY1" fmla="*/ 330298 h 3890073"/>
              <a:gd name="connsiteX2" fmla="*/ 3318120 w 7778052"/>
              <a:gd name="connsiteY2" fmla="*/ 375102 h 3890073"/>
              <a:gd name="connsiteX3" fmla="*/ 3355485 w 7778052"/>
              <a:gd name="connsiteY3" fmla="*/ 329790 h 3890073"/>
              <a:gd name="connsiteX4" fmla="*/ 3884927 w 7778052"/>
              <a:gd name="connsiteY4" fmla="*/ 110366 h 3890073"/>
              <a:gd name="connsiteX5" fmla="*/ 4414369 w 7778052"/>
              <a:gd name="connsiteY5" fmla="*/ 329790 h 3890073"/>
              <a:gd name="connsiteX6" fmla="*/ 4424323 w 7778052"/>
              <a:gd name="connsiteY6" fmla="*/ 341862 h 3890073"/>
              <a:gd name="connsiteX7" fmla="*/ 4440118 w 7778052"/>
              <a:gd name="connsiteY7" fmla="*/ 322724 h 3890073"/>
              <a:gd name="connsiteX8" fmla="*/ 5299681 w 7778052"/>
              <a:gd name="connsiteY8" fmla="*/ 22157 h 3890073"/>
              <a:gd name="connsiteX9" fmla="*/ 6032666 w 7778052"/>
              <a:gd name="connsiteY9" fmla="*/ 221830 h 3890073"/>
              <a:gd name="connsiteX10" fmla="*/ 6104924 w 7778052"/>
              <a:gd name="connsiteY10" fmla="*/ 279426 h 3890073"/>
              <a:gd name="connsiteX11" fmla="*/ 6121851 w 7778052"/>
              <a:gd name="connsiteY11" fmla="*/ 258899 h 3890073"/>
              <a:gd name="connsiteX12" fmla="*/ 6651293 w 7778052"/>
              <a:gd name="connsiteY12" fmla="*/ 39475 h 3890073"/>
              <a:gd name="connsiteX13" fmla="*/ 7400037 w 7778052"/>
              <a:gd name="connsiteY13" fmla="*/ 788636 h 3890073"/>
              <a:gd name="connsiteX14" fmla="*/ 7341197 w 7778052"/>
              <a:gd name="connsiteY14" fmla="*/ 1080243 h 3890073"/>
              <a:gd name="connsiteX15" fmla="*/ 7340867 w 7778052"/>
              <a:gd name="connsiteY15" fmla="*/ 1080851 h 3890073"/>
              <a:gd name="connsiteX16" fmla="*/ 7349003 w 7778052"/>
              <a:gd name="connsiteY16" fmla="*/ 1081628 h 3890073"/>
              <a:gd name="connsiteX17" fmla="*/ 7778052 w 7778052"/>
              <a:gd name="connsiteY17" fmla="*/ 1580377 h 3890073"/>
              <a:gd name="connsiteX18" fmla="*/ 7541143 w 7778052"/>
              <a:gd name="connsiteY18" fmla="*/ 2002524 h 3890073"/>
              <a:gd name="connsiteX19" fmla="*/ 7500380 w 7778052"/>
              <a:gd name="connsiteY19" fmla="*/ 2023486 h 3890073"/>
              <a:gd name="connsiteX20" fmla="*/ 7510092 w 7778052"/>
              <a:gd name="connsiteY20" fmla="*/ 2102805 h 3890073"/>
              <a:gd name="connsiteX21" fmla="*/ 6612506 w 7778052"/>
              <a:gd name="connsiteY21" fmla="*/ 2921737 h 3890073"/>
              <a:gd name="connsiteX22" fmla="*/ 6528098 w 7778052"/>
              <a:gd name="connsiteY22" fmla="*/ 2925247 h 3890073"/>
              <a:gd name="connsiteX23" fmla="*/ 7079025 w 7778052"/>
              <a:gd name="connsiteY23" fmla="*/ 3890073 h 3890073"/>
              <a:gd name="connsiteX24" fmla="*/ 6021298 w 7778052"/>
              <a:gd name="connsiteY24" fmla="*/ 3008663 h 3890073"/>
              <a:gd name="connsiteX25" fmla="*/ 5992694 w 7778052"/>
              <a:gd name="connsiteY25" fmla="*/ 3028681 h 3890073"/>
              <a:gd name="connsiteX26" fmla="*/ 5498851 w 7778052"/>
              <a:gd name="connsiteY26" fmla="*/ 3156625 h 3890073"/>
              <a:gd name="connsiteX27" fmla="*/ 4874286 w 7778052"/>
              <a:gd name="connsiteY27" fmla="*/ 2937201 h 3890073"/>
              <a:gd name="connsiteX28" fmla="*/ 4813970 w 7778052"/>
              <a:gd name="connsiteY28" fmla="*/ 2875197 h 3890073"/>
              <a:gd name="connsiteX29" fmla="*/ 4678808 w 7778052"/>
              <a:gd name="connsiteY29" fmla="*/ 2949952 h 3890073"/>
              <a:gd name="connsiteX30" fmla="*/ 3855423 w 7778052"/>
              <a:gd name="connsiteY30" fmla="*/ 3105586 h 3890073"/>
              <a:gd name="connsiteX31" fmla="*/ 3032037 w 7778052"/>
              <a:gd name="connsiteY31" fmla="*/ 2949952 h 3890073"/>
              <a:gd name="connsiteX32" fmla="*/ 2956607 w 7778052"/>
              <a:gd name="connsiteY32" fmla="*/ 2908233 h 3890073"/>
              <a:gd name="connsiteX33" fmla="*/ 2916734 w 7778052"/>
              <a:gd name="connsiteY33" fmla="*/ 2947592 h 3890073"/>
              <a:gd name="connsiteX34" fmla="*/ 2266292 w 7778052"/>
              <a:gd name="connsiteY34" fmla="*/ 3167016 h 3890073"/>
              <a:gd name="connsiteX35" fmla="*/ 1503526 w 7778052"/>
              <a:gd name="connsiteY35" fmla="*/ 2836718 h 3890073"/>
              <a:gd name="connsiteX36" fmla="*/ 1497869 w 7778052"/>
              <a:gd name="connsiteY36" fmla="*/ 2828230 h 3890073"/>
              <a:gd name="connsiteX37" fmla="*/ 1471369 w 7778052"/>
              <a:gd name="connsiteY37" fmla="*/ 2840962 h 3890073"/>
              <a:gd name="connsiteX38" fmla="*/ 1143173 w 7778052"/>
              <a:gd name="connsiteY38" fmla="*/ 2899612 h 3890073"/>
              <a:gd name="connsiteX39" fmla="*/ 300012 w 7778052"/>
              <a:gd name="connsiteY39" fmla="*/ 2153284 h 3890073"/>
              <a:gd name="connsiteX40" fmla="*/ 311313 w 7778052"/>
              <a:gd name="connsiteY40" fmla="*/ 2054055 h 3890073"/>
              <a:gd name="connsiteX41" fmla="*/ 236909 w 7778052"/>
              <a:gd name="connsiteY41" fmla="*/ 2014258 h 3890073"/>
              <a:gd name="connsiteX42" fmla="*/ 0 w 7778052"/>
              <a:gd name="connsiteY42" fmla="*/ 1575169 h 3890073"/>
              <a:gd name="connsiteX43" fmla="*/ 429049 w 7778052"/>
              <a:gd name="connsiteY43" fmla="*/ 1056404 h 3890073"/>
              <a:gd name="connsiteX44" fmla="*/ 447852 w 7778052"/>
              <a:gd name="connsiteY44" fmla="*/ 1054536 h 3890073"/>
              <a:gd name="connsiteX45" fmla="*/ 412200 w 7778052"/>
              <a:gd name="connsiteY45" fmla="*/ 939618 h 3890073"/>
              <a:gd name="connsiteX46" fmla="*/ 396987 w 7778052"/>
              <a:gd name="connsiteY46" fmla="*/ 788636 h 3890073"/>
              <a:gd name="connsiteX47" fmla="*/ 1145731 w 7778052"/>
              <a:gd name="connsiteY47" fmla="*/ 39475 h 3890073"/>
              <a:gd name="connsiteX48" fmla="*/ 1564361 w 7778052"/>
              <a:gd name="connsiteY48" fmla="*/ 167420 h 3890073"/>
              <a:gd name="connsiteX49" fmla="*/ 1660595 w 7778052"/>
              <a:gd name="connsiteY49" fmla="*/ 246864 h 3890073"/>
              <a:gd name="connsiteX50" fmla="*/ 1691922 w 7778052"/>
              <a:gd name="connsiteY50" fmla="*/ 219424 h 3890073"/>
              <a:gd name="connsiteX51" fmla="*/ 2424907 w 7778052"/>
              <a:gd name="connsiteY51" fmla="*/ 0 h 38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78052" h="3890073">
                <a:moveTo>
                  <a:pt x="2424907" y="0"/>
                </a:moveTo>
                <a:cubicBezTo>
                  <a:pt x="2782717" y="0"/>
                  <a:pt x="3098186" y="131020"/>
                  <a:pt x="3284470" y="330298"/>
                </a:cubicBezTo>
                <a:lnTo>
                  <a:pt x="3318120" y="375102"/>
                </a:lnTo>
                <a:lnTo>
                  <a:pt x="3355485" y="329790"/>
                </a:lnTo>
                <a:cubicBezTo>
                  <a:pt x="3490981" y="194219"/>
                  <a:pt x="3678167" y="110366"/>
                  <a:pt x="3884927" y="110366"/>
                </a:cubicBezTo>
                <a:cubicBezTo>
                  <a:pt x="4091687" y="110366"/>
                  <a:pt x="4278873" y="194219"/>
                  <a:pt x="4414369" y="329790"/>
                </a:cubicBezTo>
                <a:lnTo>
                  <a:pt x="4424323" y="341862"/>
                </a:lnTo>
                <a:lnTo>
                  <a:pt x="4440118" y="322724"/>
                </a:lnTo>
                <a:cubicBezTo>
                  <a:pt x="4626402" y="141384"/>
                  <a:pt x="4941870" y="22157"/>
                  <a:pt x="5299681" y="22157"/>
                </a:cubicBezTo>
                <a:cubicBezTo>
                  <a:pt x="5585929" y="22157"/>
                  <a:pt x="5845079" y="98462"/>
                  <a:pt x="6032666" y="221830"/>
                </a:cubicBezTo>
                <a:lnTo>
                  <a:pt x="6104924" y="279426"/>
                </a:lnTo>
                <a:lnTo>
                  <a:pt x="6121851" y="258899"/>
                </a:lnTo>
                <a:cubicBezTo>
                  <a:pt x="6257347" y="123328"/>
                  <a:pt x="6444533" y="39475"/>
                  <a:pt x="6651293" y="39475"/>
                </a:cubicBezTo>
                <a:cubicBezTo>
                  <a:pt x="7064813" y="39475"/>
                  <a:pt x="7400037" y="374886"/>
                  <a:pt x="7400037" y="788636"/>
                </a:cubicBezTo>
                <a:cubicBezTo>
                  <a:pt x="7400037" y="892073"/>
                  <a:pt x="7379085" y="990615"/>
                  <a:pt x="7341197" y="1080243"/>
                </a:cubicBezTo>
                <a:lnTo>
                  <a:pt x="7340867" y="1080851"/>
                </a:lnTo>
                <a:lnTo>
                  <a:pt x="7349003" y="1081628"/>
                </a:lnTo>
                <a:cubicBezTo>
                  <a:pt x="7593861" y="1129099"/>
                  <a:pt x="7778052" y="1334359"/>
                  <a:pt x="7778052" y="1580377"/>
                </a:cubicBezTo>
                <a:cubicBezTo>
                  <a:pt x="7778052" y="1756105"/>
                  <a:pt x="7684077" y="1911037"/>
                  <a:pt x="7541143" y="2002524"/>
                </a:cubicBezTo>
                <a:lnTo>
                  <a:pt x="7500380" y="2023486"/>
                </a:lnTo>
                <a:lnTo>
                  <a:pt x="7510092" y="2102805"/>
                </a:lnTo>
                <a:cubicBezTo>
                  <a:pt x="7510092" y="2529022"/>
                  <a:pt x="7116666" y="2879582"/>
                  <a:pt x="6612506" y="2921737"/>
                </a:cubicBezTo>
                <a:lnTo>
                  <a:pt x="6528098" y="2925247"/>
                </a:lnTo>
                <a:lnTo>
                  <a:pt x="7079025" y="3890073"/>
                </a:lnTo>
                <a:lnTo>
                  <a:pt x="6021298" y="3008663"/>
                </a:lnTo>
                <a:lnTo>
                  <a:pt x="5992694" y="3028681"/>
                </a:lnTo>
                <a:cubicBezTo>
                  <a:pt x="5851724" y="3109459"/>
                  <a:pt x="5681781" y="3156625"/>
                  <a:pt x="5498851" y="3156625"/>
                </a:cubicBezTo>
                <a:cubicBezTo>
                  <a:pt x="5254943" y="3156625"/>
                  <a:pt x="5034126" y="3072773"/>
                  <a:pt x="4874286" y="2937201"/>
                </a:cubicBezTo>
                <a:lnTo>
                  <a:pt x="4813970" y="2875197"/>
                </a:lnTo>
                <a:lnTo>
                  <a:pt x="4678808" y="2949952"/>
                </a:lnTo>
                <a:cubicBezTo>
                  <a:pt x="4468086" y="3046111"/>
                  <a:pt x="4176975" y="3105586"/>
                  <a:pt x="3855423" y="3105586"/>
                </a:cubicBezTo>
                <a:cubicBezTo>
                  <a:pt x="3533871" y="3105586"/>
                  <a:pt x="3242760" y="3046111"/>
                  <a:pt x="3032037" y="2949952"/>
                </a:cubicBezTo>
                <a:lnTo>
                  <a:pt x="2956607" y="2908233"/>
                </a:lnTo>
                <a:lnTo>
                  <a:pt x="2916734" y="2947592"/>
                </a:lnTo>
                <a:cubicBezTo>
                  <a:pt x="2750271" y="3083163"/>
                  <a:pt x="2520305" y="3167016"/>
                  <a:pt x="2266292" y="3167016"/>
                </a:cubicBezTo>
                <a:cubicBezTo>
                  <a:pt x="1948775" y="3167016"/>
                  <a:pt x="1668832" y="3035996"/>
                  <a:pt x="1503526" y="2836718"/>
                </a:cubicBezTo>
                <a:lnTo>
                  <a:pt x="1497869" y="2828230"/>
                </a:lnTo>
                <a:lnTo>
                  <a:pt x="1471369" y="2840962"/>
                </a:lnTo>
                <a:cubicBezTo>
                  <a:pt x="1370495" y="2878728"/>
                  <a:pt x="1259589" y="2899612"/>
                  <a:pt x="1143173" y="2899612"/>
                </a:cubicBezTo>
                <a:cubicBezTo>
                  <a:pt x="677508" y="2899612"/>
                  <a:pt x="300012" y="2565470"/>
                  <a:pt x="300012" y="2153284"/>
                </a:cubicBezTo>
                <a:lnTo>
                  <a:pt x="311313" y="2054055"/>
                </a:lnTo>
                <a:lnTo>
                  <a:pt x="236909" y="2014258"/>
                </a:lnTo>
                <a:cubicBezTo>
                  <a:pt x="93975" y="1919099"/>
                  <a:pt x="0" y="1757949"/>
                  <a:pt x="0" y="1575169"/>
                </a:cubicBezTo>
                <a:cubicBezTo>
                  <a:pt x="0" y="1319278"/>
                  <a:pt x="184191" y="1105780"/>
                  <a:pt x="429049" y="1056404"/>
                </a:cubicBezTo>
                <a:lnTo>
                  <a:pt x="447852" y="1054536"/>
                </a:lnTo>
                <a:lnTo>
                  <a:pt x="412200" y="939618"/>
                </a:lnTo>
                <a:cubicBezTo>
                  <a:pt x="402225" y="890849"/>
                  <a:pt x="396987" y="840355"/>
                  <a:pt x="396987" y="788636"/>
                </a:cubicBezTo>
                <a:cubicBezTo>
                  <a:pt x="396987" y="374886"/>
                  <a:pt x="732211" y="39475"/>
                  <a:pt x="1145731" y="39475"/>
                </a:cubicBezTo>
                <a:cubicBezTo>
                  <a:pt x="1300802" y="39475"/>
                  <a:pt x="1444861" y="86642"/>
                  <a:pt x="1564361" y="167420"/>
                </a:cubicBezTo>
                <a:lnTo>
                  <a:pt x="1660595" y="246864"/>
                </a:lnTo>
                <a:lnTo>
                  <a:pt x="1691922" y="219424"/>
                </a:lnTo>
                <a:cubicBezTo>
                  <a:pt x="1879509" y="83853"/>
                  <a:pt x="2138658" y="0"/>
                  <a:pt x="2424907" y="0"/>
                </a:cubicBezTo>
                <a:close/>
              </a:path>
            </a:pathLst>
          </a:custGeom>
          <a:solidFill>
            <a:schemeClr val="bg1"/>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9">
            <a:extLst>
              <a:ext uri="{FF2B5EF4-FFF2-40B4-BE49-F238E27FC236}">
                <a16:creationId xmlns:a16="http://schemas.microsoft.com/office/drawing/2014/main" id="{C98DCB86-8F05-A80A-795D-5E1F0BA4D38E}"/>
              </a:ext>
            </a:extLst>
          </p:cNvPr>
          <p:cNvSpPr txBox="1"/>
          <p:nvPr/>
        </p:nvSpPr>
        <p:spPr>
          <a:xfrm>
            <a:off x="8312291" y="2764544"/>
            <a:ext cx="5121776" cy="2115964"/>
          </a:xfrm>
          <a:prstGeom prst="rect">
            <a:avLst/>
          </a:prstGeom>
        </p:spPr>
        <p:txBody>
          <a:bodyPr lIns="0" tIns="0" rIns="0" bIns="0" rtlCol="0" anchor="t">
            <a:spAutoFit/>
          </a:bodyPr>
          <a:lstStyle/>
          <a:p>
            <a:pPr lvl="0" algn="ctr">
              <a:lnSpc>
                <a:spcPts val="3300"/>
              </a:lnSpc>
              <a:spcBef>
                <a:spcPct val="0"/>
              </a:spcBef>
            </a:pPr>
            <a:r>
              <a:rPr lang="en-US" sz="3300" spc="99">
                <a:solidFill>
                  <a:srgbClr val="000000"/>
                </a:solidFill>
                <a:latin typeface="Kurale" panose="020B0604020202020204" charset="0"/>
              </a:rPr>
              <a:t>Chúng mình hãy cùng nhau làm bộ lắp ghép hình Tangram theo các tiêu chí sau để thoả sức sáng tạo nhé!</a:t>
            </a:r>
            <a:endParaRPr lang="en-US" sz="3300" u="none" strike="noStrike" spc="99">
              <a:solidFill>
                <a:srgbClr val="000000"/>
              </a:solidFill>
              <a:latin typeface="Kurale" panose="020B0604020202020204" charset="0"/>
            </a:endParaRPr>
          </a:p>
        </p:txBody>
      </p:sp>
      <p:grpSp>
        <p:nvGrpSpPr>
          <p:cNvPr id="9" name="Group 8">
            <a:extLst>
              <a:ext uri="{FF2B5EF4-FFF2-40B4-BE49-F238E27FC236}">
                <a16:creationId xmlns:a16="http://schemas.microsoft.com/office/drawing/2014/main" id="{D7F88719-D306-A519-718E-787333CA4468}"/>
              </a:ext>
            </a:extLst>
          </p:cNvPr>
          <p:cNvGrpSpPr/>
          <p:nvPr/>
        </p:nvGrpSpPr>
        <p:grpSpPr>
          <a:xfrm>
            <a:off x="634121" y="5076877"/>
            <a:ext cx="3794770" cy="3794762"/>
            <a:chOff x="7796571" y="1908173"/>
            <a:chExt cx="3794770" cy="3794762"/>
          </a:xfrm>
        </p:grpSpPr>
        <p:sp>
          <p:nvSpPr>
            <p:cNvPr id="10" name="Freeform 12">
              <a:extLst>
                <a:ext uri="{FF2B5EF4-FFF2-40B4-BE49-F238E27FC236}">
                  <a16:creationId xmlns:a16="http://schemas.microsoft.com/office/drawing/2014/main" id="{9BFEE614-B4CD-9B2B-3365-BE4862D78B21}"/>
                </a:ext>
              </a:extLst>
            </p:cNvPr>
            <p:cNvSpPr/>
            <p:nvPr/>
          </p:nvSpPr>
          <p:spPr>
            <a:xfrm>
              <a:off x="7796571" y="1908173"/>
              <a:ext cx="3794770" cy="3794762"/>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C60A95"/>
            </a:solidFill>
          </p:spPr>
          <p:txBody>
            <a:bodyPr/>
            <a:lstStyle/>
            <a:p>
              <a:endParaRPr lang="en-US"/>
            </a:p>
          </p:txBody>
        </p:sp>
        <p:pic>
          <p:nvPicPr>
            <p:cNvPr id="11" name="Picture 4" descr="Bộ Xếp Hình Trí Uẩn - Tangram - Liên Hiệp Thành">
              <a:extLst>
                <a:ext uri="{FF2B5EF4-FFF2-40B4-BE49-F238E27FC236}">
                  <a16:creationId xmlns:a16="http://schemas.microsoft.com/office/drawing/2014/main" id="{8DD0AE4F-145B-2456-21D1-AF1FC9EB08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 r="633"/>
            <a:stretch/>
          </p:blipFill>
          <p:spPr bwMode="auto">
            <a:xfrm>
              <a:off x="7893956" y="2005554"/>
              <a:ext cx="3600000" cy="36000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F3CE11F-4E3E-8742-DB66-08AAC1A28787}"/>
              </a:ext>
            </a:extLst>
          </p:cNvPr>
          <p:cNvGrpSpPr/>
          <p:nvPr/>
        </p:nvGrpSpPr>
        <p:grpSpPr>
          <a:xfrm>
            <a:off x="3758728" y="4042354"/>
            <a:ext cx="3794770" cy="3794762"/>
            <a:chOff x="7796571" y="1908173"/>
            <a:chExt cx="3794770" cy="3794762"/>
          </a:xfrm>
        </p:grpSpPr>
        <p:sp>
          <p:nvSpPr>
            <p:cNvPr id="14" name="Freeform 12">
              <a:extLst>
                <a:ext uri="{FF2B5EF4-FFF2-40B4-BE49-F238E27FC236}">
                  <a16:creationId xmlns:a16="http://schemas.microsoft.com/office/drawing/2014/main" id="{F99A47E6-FDB3-0031-5581-736CD78E98F3}"/>
                </a:ext>
              </a:extLst>
            </p:cNvPr>
            <p:cNvSpPr/>
            <p:nvPr/>
          </p:nvSpPr>
          <p:spPr>
            <a:xfrm>
              <a:off x="7796571" y="1908173"/>
              <a:ext cx="3794770" cy="3794762"/>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C000"/>
            </a:solidFill>
          </p:spPr>
          <p:txBody>
            <a:bodyPr/>
            <a:lstStyle/>
            <a:p>
              <a:endParaRPr lang="en-US"/>
            </a:p>
          </p:txBody>
        </p:sp>
        <p:pic>
          <p:nvPicPr>
            <p:cNvPr id="16" name="Picture 4" descr="Bộ Xếp Hình Trí Uẩn - Tangram - Liên Hiệp Thành">
              <a:extLst>
                <a:ext uri="{FF2B5EF4-FFF2-40B4-BE49-F238E27FC236}">
                  <a16:creationId xmlns:a16="http://schemas.microsoft.com/office/drawing/2014/main" id="{83E8D53C-89BC-3BCD-34E9-62A1304676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 r="633"/>
            <a:stretch/>
          </p:blipFill>
          <p:spPr bwMode="auto">
            <a:xfrm>
              <a:off x="7893956" y="2005554"/>
              <a:ext cx="3600000" cy="360000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897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par>
                                <p:cTn id="19" presetID="21"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Freeform 10">
            <a:extLst>
              <a:ext uri="{FF2B5EF4-FFF2-40B4-BE49-F238E27FC236}">
                <a16:creationId xmlns:a16="http://schemas.microsoft.com/office/drawing/2014/main" id="{5F2450F7-0698-11EF-9E9D-1CBF3A9AD081}"/>
              </a:ext>
            </a:extLst>
          </p:cNvPr>
          <p:cNvSpPr/>
          <p:nvPr/>
        </p:nvSpPr>
        <p:spPr>
          <a:xfrm>
            <a:off x="2199440" y="2361143"/>
            <a:ext cx="9459160" cy="3161576"/>
          </a:xfrm>
          <a:custGeom>
            <a:avLst/>
            <a:gdLst/>
            <a:ahLst/>
            <a:cxnLst/>
            <a:rect l="l" t="t" r="r" b="b"/>
            <a:pathLst>
              <a:path w="6387625" h="1753693">
                <a:moveTo>
                  <a:pt x="0" y="0"/>
                </a:moveTo>
                <a:lnTo>
                  <a:pt x="6387625" y="0"/>
                </a:lnTo>
                <a:lnTo>
                  <a:pt x="6387625" y="1753693"/>
                </a:lnTo>
                <a:lnTo>
                  <a:pt x="0" y="1753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11">
            <a:extLst>
              <a:ext uri="{FF2B5EF4-FFF2-40B4-BE49-F238E27FC236}">
                <a16:creationId xmlns:a16="http://schemas.microsoft.com/office/drawing/2014/main" id="{75667573-6D74-2D3D-5975-45E1236889CA}"/>
              </a:ext>
            </a:extLst>
          </p:cNvPr>
          <p:cNvSpPr/>
          <p:nvPr/>
        </p:nvSpPr>
        <p:spPr>
          <a:xfrm>
            <a:off x="1644869" y="1638300"/>
            <a:ext cx="1683883" cy="1599689"/>
          </a:xfrm>
          <a:custGeom>
            <a:avLst/>
            <a:gdLst/>
            <a:ahLst/>
            <a:cxnLst/>
            <a:rect l="l" t="t" r="r" b="b"/>
            <a:pathLst>
              <a:path w="1683883" h="1599689">
                <a:moveTo>
                  <a:pt x="0" y="0"/>
                </a:moveTo>
                <a:lnTo>
                  <a:pt x="1683883" y="0"/>
                </a:lnTo>
                <a:lnTo>
                  <a:pt x="1683883" y="1599689"/>
                </a:lnTo>
                <a:lnTo>
                  <a:pt x="0" y="1599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12">
            <a:extLst>
              <a:ext uri="{FF2B5EF4-FFF2-40B4-BE49-F238E27FC236}">
                <a16:creationId xmlns:a16="http://schemas.microsoft.com/office/drawing/2014/main" id="{7927F7AE-AD6B-1E2B-F386-AC137F5C7BDF}"/>
              </a:ext>
            </a:extLst>
          </p:cNvPr>
          <p:cNvSpPr txBox="1"/>
          <p:nvPr/>
        </p:nvSpPr>
        <p:spPr>
          <a:xfrm>
            <a:off x="1624356" y="2331547"/>
            <a:ext cx="1661418" cy="545021"/>
          </a:xfrm>
          <a:prstGeom prst="rect">
            <a:avLst/>
          </a:prstGeom>
        </p:spPr>
        <p:txBody>
          <a:bodyPr lIns="0" tIns="0" rIns="0" bIns="0" rtlCol="0" anchor="t">
            <a:spAutoFit/>
          </a:bodyPr>
          <a:lstStyle/>
          <a:p>
            <a:pPr marL="0" lvl="1" indent="0" algn="ctr">
              <a:lnSpc>
                <a:spcPts val="4000"/>
              </a:lnSpc>
              <a:spcBef>
                <a:spcPct val="0"/>
              </a:spcBef>
            </a:pPr>
            <a:r>
              <a:rPr lang="en-US" sz="5000" u="none" strike="noStrike">
                <a:solidFill>
                  <a:srgbClr val="FFFFFF"/>
                </a:solidFill>
                <a:latin typeface="Roboto Black" panose="02000000000000000000" pitchFamily="2" charset="0"/>
              </a:rPr>
              <a:t>1</a:t>
            </a:r>
          </a:p>
        </p:txBody>
      </p:sp>
      <p:sp>
        <p:nvSpPr>
          <p:cNvPr id="25" name="TextBox 13">
            <a:extLst>
              <a:ext uri="{FF2B5EF4-FFF2-40B4-BE49-F238E27FC236}">
                <a16:creationId xmlns:a16="http://schemas.microsoft.com/office/drawing/2014/main" id="{BA142D9B-23FE-F967-8E16-D8F489C352EF}"/>
              </a:ext>
            </a:extLst>
          </p:cNvPr>
          <p:cNvSpPr txBox="1"/>
          <p:nvPr/>
        </p:nvSpPr>
        <p:spPr>
          <a:xfrm>
            <a:off x="3048000" y="3051478"/>
            <a:ext cx="8077200" cy="1969770"/>
          </a:xfrm>
          <a:prstGeom prst="rect">
            <a:avLst/>
          </a:prstGeom>
        </p:spPr>
        <p:txBody>
          <a:bodyPr wrap="square" lIns="0" tIns="0" rIns="0" bIns="0" rtlCol="0" anchor="t">
            <a:spAutoFit/>
          </a:bodyPr>
          <a:lstStyle/>
          <a:p>
            <a:r>
              <a:rPr lang="en-US" sz="3200" spc="150">
                <a:solidFill>
                  <a:srgbClr val="000000"/>
                </a:solidFill>
                <a:latin typeface="Kurale" panose="020B0604020202020204" charset="0"/>
              </a:rPr>
              <a:t>Bộ lắp ghép hình Tangram gồm 7 hình (5 hình tam giác vuông, 1 hình bình hành, 1 hình vuông) có thể lắp ghép liền khít với nhau tạo thành một hình vuông</a:t>
            </a:r>
          </a:p>
        </p:txBody>
      </p:sp>
      <p:sp>
        <p:nvSpPr>
          <p:cNvPr id="30" name="Freeform 18">
            <a:extLst>
              <a:ext uri="{FF2B5EF4-FFF2-40B4-BE49-F238E27FC236}">
                <a16:creationId xmlns:a16="http://schemas.microsoft.com/office/drawing/2014/main" id="{6DC77A30-D3D1-8B33-2B31-9470A388121E}"/>
              </a:ext>
            </a:extLst>
          </p:cNvPr>
          <p:cNvSpPr/>
          <p:nvPr/>
        </p:nvSpPr>
        <p:spPr>
          <a:xfrm>
            <a:off x="6955371" y="6247343"/>
            <a:ext cx="7294029" cy="2186022"/>
          </a:xfrm>
          <a:custGeom>
            <a:avLst/>
            <a:gdLst/>
            <a:ahLst/>
            <a:cxnLst/>
            <a:rect l="l" t="t" r="r" b="b"/>
            <a:pathLst>
              <a:path w="6387625" h="1753693">
                <a:moveTo>
                  <a:pt x="0" y="0"/>
                </a:moveTo>
                <a:lnTo>
                  <a:pt x="6387625" y="0"/>
                </a:lnTo>
                <a:lnTo>
                  <a:pt x="6387625" y="1753693"/>
                </a:lnTo>
                <a:lnTo>
                  <a:pt x="0" y="1753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19">
            <a:extLst>
              <a:ext uri="{FF2B5EF4-FFF2-40B4-BE49-F238E27FC236}">
                <a16:creationId xmlns:a16="http://schemas.microsoft.com/office/drawing/2014/main" id="{4FDD426F-EA0E-4621-58F7-F10CF5F40091}"/>
              </a:ext>
            </a:extLst>
          </p:cNvPr>
          <p:cNvSpPr/>
          <p:nvPr/>
        </p:nvSpPr>
        <p:spPr>
          <a:xfrm>
            <a:off x="6400800" y="5524500"/>
            <a:ext cx="1683883" cy="1599689"/>
          </a:xfrm>
          <a:custGeom>
            <a:avLst/>
            <a:gdLst/>
            <a:ahLst/>
            <a:cxnLst/>
            <a:rect l="l" t="t" r="r" b="b"/>
            <a:pathLst>
              <a:path w="1683883" h="1599689">
                <a:moveTo>
                  <a:pt x="0" y="0"/>
                </a:moveTo>
                <a:lnTo>
                  <a:pt x="1683884" y="0"/>
                </a:lnTo>
                <a:lnTo>
                  <a:pt x="1683884" y="1599689"/>
                </a:lnTo>
                <a:lnTo>
                  <a:pt x="0" y="159968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32" name="TextBox 20">
            <a:extLst>
              <a:ext uri="{FF2B5EF4-FFF2-40B4-BE49-F238E27FC236}">
                <a16:creationId xmlns:a16="http://schemas.microsoft.com/office/drawing/2014/main" id="{A2C74143-67DF-06DB-6AB3-A5AB312B3868}"/>
              </a:ext>
            </a:extLst>
          </p:cNvPr>
          <p:cNvSpPr txBox="1"/>
          <p:nvPr/>
        </p:nvSpPr>
        <p:spPr>
          <a:xfrm>
            <a:off x="6400800" y="6217747"/>
            <a:ext cx="1661418" cy="545021"/>
          </a:xfrm>
          <a:prstGeom prst="rect">
            <a:avLst/>
          </a:prstGeom>
        </p:spPr>
        <p:txBody>
          <a:bodyPr lIns="0" tIns="0" rIns="0" bIns="0" rtlCol="0" anchor="t">
            <a:spAutoFit/>
          </a:bodyPr>
          <a:lstStyle/>
          <a:p>
            <a:pPr marL="0" lvl="1" indent="0" algn="ctr">
              <a:lnSpc>
                <a:spcPts val="4000"/>
              </a:lnSpc>
              <a:spcBef>
                <a:spcPct val="0"/>
              </a:spcBef>
            </a:pPr>
            <a:r>
              <a:rPr lang="en-US" sz="5000">
                <a:solidFill>
                  <a:srgbClr val="FFFFFF"/>
                </a:solidFill>
                <a:latin typeface="Roboto Black" panose="02000000000000000000" pitchFamily="2" charset="0"/>
              </a:rPr>
              <a:t>2</a:t>
            </a:r>
          </a:p>
        </p:txBody>
      </p:sp>
      <p:sp>
        <p:nvSpPr>
          <p:cNvPr id="33" name="TextBox 21">
            <a:extLst>
              <a:ext uri="{FF2B5EF4-FFF2-40B4-BE49-F238E27FC236}">
                <a16:creationId xmlns:a16="http://schemas.microsoft.com/office/drawing/2014/main" id="{4D60DCBE-7E5B-E3EA-E8D9-8C5A1BCFB356}"/>
              </a:ext>
            </a:extLst>
          </p:cNvPr>
          <p:cNvSpPr txBox="1"/>
          <p:nvPr/>
        </p:nvSpPr>
        <p:spPr>
          <a:xfrm>
            <a:off x="7924800" y="6862147"/>
            <a:ext cx="5975860" cy="984885"/>
          </a:xfrm>
          <a:prstGeom prst="rect">
            <a:avLst/>
          </a:prstGeom>
        </p:spPr>
        <p:txBody>
          <a:bodyPr wrap="square" lIns="0" tIns="0" rIns="0" bIns="0" rtlCol="0" anchor="t">
            <a:spAutoFit/>
          </a:bodyPr>
          <a:lstStyle/>
          <a:p>
            <a:r>
              <a:rPr lang="vi-VN" sz="3200" spc="150">
                <a:solidFill>
                  <a:srgbClr val="000000"/>
                </a:solidFill>
                <a:latin typeface="Kurale" panose="020B0604020202020204" charset="0"/>
              </a:rPr>
              <a:t>Màu sắc phù hợp, chắc chắn, sử dụng được nhiều lần</a:t>
            </a:r>
            <a:endParaRPr lang="en-US" sz="3200" spc="150">
              <a:solidFill>
                <a:srgbClr val="000000"/>
              </a:solidFill>
              <a:latin typeface="Kurale" panose="020B0604020202020204" charset="0"/>
            </a:endParaRPr>
          </a:p>
        </p:txBody>
      </p:sp>
      <p:sp>
        <p:nvSpPr>
          <p:cNvPr id="34" name="TextBox 6">
            <a:extLst>
              <a:ext uri="{FF2B5EF4-FFF2-40B4-BE49-F238E27FC236}">
                <a16:creationId xmlns:a16="http://schemas.microsoft.com/office/drawing/2014/main" id="{7F01BB8C-D659-2569-6BA4-E49E4BFC1CB4}"/>
              </a:ext>
            </a:extLst>
          </p:cNvPr>
          <p:cNvSpPr txBox="1"/>
          <p:nvPr/>
        </p:nvSpPr>
        <p:spPr>
          <a:xfrm>
            <a:off x="4820492" y="723900"/>
            <a:ext cx="8345512" cy="830997"/>
          </a:xfrm>
          <a:prstGeom prst="rect">
            <a:avLst/>
          </a:prstGeom>
        </p:spPr>
        <p:txBody>
          <a:bodyPr wrap="square" lIns="0" tIns="0" rIns="0" bIns="0" rtlCol="0" anchor="t">
            <a:spAutoFit/>
          </a:bodyPr>
          <a:lstStyle/>
          <a:p>
            <a:pPr marL="0" lvl="1" indent="0" algn="ctr">
              <a:spcBef>
                <a:spcPct val="0"/>
              </a:spcBef>
            </a:pPr>
            <a:r>
              <a:rPr lang="en-US" sz="5400" b="1">
                <a:solidFill>
                  <a:srgbClr val="1867BE"/>
                </a:solidFill>
                <a:latin typeface="Roboto Black" panose="02000000000000000000" pitchFamily="2" charset="0"/>
              </a:rPr>
              <a:t> Tiêu chí sản phẩm</a:t>
            </a:r>
            <a:endParaRPr lang="en-US" sz="5400" b="1" u="none" strike="noStrike">
              <a:solidFill>
                <a:srgbClr val="1867BE"/>
              </a:solidFill>
              <a:latin typeface="Roboto Black" panose="02000000000000000000" pitchFamily="2" charset="0"/>
            </a:endParaRPr>
          </a:p>
        </p:txBody>
      </p:sp>
      <p:grpSp>
        <p:nvGrpSpPr>
          <p:cNvPr id="5" name="Group 4">
            <a:extLst>
              <a:ext uri="{FF2B5EF4-FFF2-40B4-BE49-F238E27FC236}">
                <a16:creationId xmlns:a16="http://schemas.microsoft.com/office/drawing/2014/main" id="{4675C0E4-FFFE-08E4-7108-AABB5FC4957A}"/>
              </a:ext>
            </a:extLst>
          </p:cNvPr>
          <p:cNvGrpSpPr/>
          <p:nvPr/>
        </p:nvGrpSpPr>
        <p:grpSpPr>
          <a:xfrm>
            <a:off x="12905159" y="2064032"/>
            <a:ext cx="3794771" cy="3794763"/>
            <a:chOff x="12132144" y="4376371"/>
            <a:chExt cx="3794771" cy="3794763"/>
          </a:xfrm>
        </p:grpSpPr>
        <p:sp>
          <p:nvSpPr>
            <p:cNvPr id="6" name="Freeform 18">
              <a:extLst>
                <a:ext uri="{FF2B5EF4-FFF2-40B4-BE49-F238E27FC236}">
                  <a16:creationId xmlns:a16="http://schemas.microsoft.com/office/drawing/2014/main" id="{0502D013-D1A7-BFEF-1708-F176826F770B}"/>
                </a:ext>
              </a:extLst>
            </p:cNvPr>
            <p:cNvSpPr/>
            <p:nvPr/>
          </p:nvSpPr>
          <p:spPr>
            <a:xfrm>
              <a:off x="12132144" y="4376371"/>
              <a:ext cx="3794771" cy="3794763"/>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pic>
          <p:nvPicPr>
            <p:cNvPr id="7" name="Picture 6">
              <a:extLst>
                <a:ext uri="{FF2B5EF4-FFF2-40B4-BE49-F238E27FC236}">
                  <a16:creationId xmlns:a16="http://schemas.microsoft.com/office/drawing/2014/main" id="{56968D16-9206-2D15-A313-A178D7236FB8}"/>
                </a:ext>
              </a:extLst>
            </p:cNvPr>
            <p:cNvPicPr>
              <a:picLocks noChangeAspect="1"/>
            </p:cNvPicPr>
            <p:nvPr/>
          </p:nvPicPr>
          <p:blipFill rotWithShape="1">
            <a:blip r:embed="rId8"/>
            <a:srcRect t="307" b="307"/>
            <a:stretch/>
          </p:blipFill>
          <p:spPr>
            <a:xfrm>
              <a:off x="12229529" y="4473752"/>
              <a:ext cx="3600000" cy="3600000"/>
            </a:xfrm>
            <a:prstGeom prst="ellipse">
              <a:avLst/>
            </a:prstGeom>
            <a:solidFill>
              <a:srgbClr val="002060"/>
            </a:solidFill>
          </p:spPr>
        </p:pic>
      </p:grpSp>
      <p:pic>
        <p:nvPicPr>
          <p:cNvPr id="3" name="Picture 2">
            <a:extLst>
              <a:ext uri="{FF2B5EF4-FFF2-40B4-BE49-F238E27FC236}">
                <a16:creationId xmlns:a16="http://schemas.microsoft.com/office/drawing/2014/main" id="{15FA787B-C7AB-34FA-BE50-288585B40DF8}"/>
              </a:ext>
            </a:extLst>
          </p:cNvPr>
          <p:cNvPicPr>
            <a:picLocks noChangeAspect="1"/>
          </p:cNvPicPr>
          <p:nvPr/>
        </p:nvPicPr>
        <p:blipFill>
          <a:blip r:embed="rId9"/>
          <a:stretch>
            <a:fillRect/>
          </a:stretch>
        </p:blipFill>
        <p:spPr>
          <a:xfrm>
            <a:off x="1524000" y="8496300"/>
            <a:ext cx="14249400" cy="1757637"/>
          </a:xfrm>
          <a:prstGeom prst="rect">
            <a:avLst/>
          </a:prstGeom>
        </p:spPr>
      </p:pic>
    </p:spTree>
    <p:extLst>
      <p:ext uri="{BB962C8B-B14F-4D97-AF65-F5344CB8AC3E}">
        <p14:creationId xmlns:p14="http://schemas.microsoft.com/office/powerpoint/2010/main" val="10164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par>
                                <p:cTn id="32" presetID="16" presetClass="entr" presetSubtype="37"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outVertical)">
                                      <p:cBhvr>
                                        <p:cTn id="34" dur="500"/>
                                        <p:tgtEl>
                                          <p:spTgt spid="31"/>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outVertical)">
                                      <p:cBhvr>
                                        <p:cTn id="37" dur="500"/>
                                        <p:tgtEl>
                                          <p:spTgt spid="32"/>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6BE4CD-2D8B-8379-3395-B2463D9D8DA4}"/>
              </a:ext>
            </a:extLst>
          </p:cNvPr>
          <p:cNvPicPr>
            <a:picLocks noChangeAspect="1"/>
          </p:cNvPicPr>
          <p:nvPr/>
        </p:nvPicPr>
        <p:blipFill>
          <a:blip r:embed="rId4"/>
          <a:stretch>
            <a:fillRect/>
          </a:stretch>
        </p:blipFill>
        <p:spPr>
          <a:xfrm>
            <a:off x="10972800" y="3009900"/>
            <a:ext cx="5022741" cy="5040000"/>
          </a:xfrm>
          <a:prstGeom prst="rect">
            <a:avLst/>
          </a:prstGeom>
        </p:spPr>
      </p:pic>
      <p:sp>
        <p:nvSpPr>
          <p:cNvPr id="2" name="TextBox 6">
            <a:extLst>
              <a:ext uri="{FF2B5EF4-FFF2-40B4-BE49-F238E27FC236}">
                <a16:creationId xmlns:a16="http://schemas.microsoft.com/office/drawing/2014/main" id="{D400FE1A-8A50-CD99-2FF8-172F9E8E1436}"/>
              </a:ext>
            </a:extLst>
          </p:cNvPr>
          <p:cNvSpPr txBox="1"/>
          <p:nvPr/>
        </p:nvSpPr>
        <p:spPr>
          <a:xfrm>
            <a:off x="2294188" y="494376"/>
            <a:ext cx="3733800" cy="553998"/>
          </a:xfrm>
          <a:prstGeom prst="rect">
            <a:avLst/>
          </a:prstGeom>
        </p:spPr>
        <p:txBody>
          <a:bodyPr wrap="square" lIns="0" tIns="0" rIns="0" bIns="0" rtlCol="0" anchor="t">
            <a:spAutoFit/>
          </a:bodyPr>
          <a:lstStyle/>
          <a:p>
            <a:pPr marL="0" lvl="1" indent="0" algn="ctr">
              <a:spcBef>
                <a:spcPct val="0"/>
              </a:spcBef>
            </a:pPr>
            <a:r>
              <a:rPr lang="en-US" sz="3600" b="1">
                <a:solidFill>
                  <a:srgbClr val="1867BE"/>
                </a:solidFill>
                <a:latin typeface="Roboto Black" panose="02000000000000000000" pitchFamily="2" charset="0"/>
              </a:rPr>
              <a:t> HOẠT ĐỘNG 2</a:t>
            </a:r>
            <a:endParaRPr lang="en-US" sz="3600" b="1" u="none" strike="noStrike">
              <a:solidFill>
                <a:srgbClr val="1867BE"/>
              </a:solidFill>
              <a:latin typeface="Roboto Black" panose="02000000000000000000" pitchFamily="2" charset="0"/>
            </a:endParaRPr>
          </a:p>
        </p:txBody>
      </p:sp>
      <p:sp>
        <p:nvSpPr>
          <p:cNvPr id="3" name="TextBox 19">
            <a:extLst>
              <a:ext uri="{FF2B5EF4-FFF2-40B4-BE49-F238E27FC236}">
                <a16:creationId xmlns:a16="http://schemas.microsoft.com/office/drawing/2014/main" id="{EEC4A676-7823-2107-EA0E-D8082A8A34FB}"/>
              </a:ext>
            </a:extLst>
          </p:cNvPr>
          <p:cNvSpPr txBox="1"/>
          <p:nvPr/>
        </p:nvSpPr>
        <p:spPr>
          <a:xfrm>
            <a:off x="1524000" y="3419951"/>
            <a:ext cx="5257800" cy="1723549"/>
          </a:xfrm>
          <a:prstGeom prst="rect">
            <a:avLst/>
          </a:prstGeom>
        </p:spPr>
        <p:txBody>
          <a:bodyPr wrap="square" lIns="0" tIns="0" rIns="0" bIns="0" rtlCol="0" anchor="t">
            <a:spAutoFit/>
          </a:bodyPr>
          <a:lstStyle/>
          <a:p>
            <a:pPr lvl="0" algn="just">
              <a:spcBef>
                <a:spcPct val="0"/>
              </a:spcBef>
            </a:pPr>
            <a:r>
              <a:rPr lang="en-US" sz="2800" spc="99">
                <a:solidFill>
                  <a:srgbClr val="000000"/>
                </a:solidFill>
                <a:latin typeface="Kurale" panose="020B0604020202020204" charset="0"/>
              </a:rPr>
              <a:t>Em hãy chia hình sau thành 7 hình trong đó có 5 hình tam giác vuông, 1 hình bình hành, 1 hình vuông.</a:t>
            </a:r>
          </a:p>
        </p:txBody>
      </p:sp>
      <p:sp>
        <p:nvSpPr>
          <p:cNvPr id="6" name="TextBox 6">
            <a:extLst>
              <a:ext uri="{FF2B5EF4-FFF2-40B4-BE49-F238E27FC236}">
                <a16:creationId xmlns:a16="http://schemas.microsoft.com/office/drawing/2014/main" id="{A7CEC4AA-71EA-C915-0749-682CF8298B3A}"/>
              </a:ext>
            </a:extLst>
          </p:cNvPr>
          <p:cNvSpPr txBox="1"/>
          <p:nvPr/>
        </p:nvSpPr>
        <p:spPr>
          <a:xfrm>
            <a:off x="4800600" y="1082346"/>
            <a:ext cx="7896798" cy="830997"/>
          </a:xfrm>
          <a:prstGeom prst="rect">
            <a:avLst/>
          </a:prstGeom>
        </p:spPr>
        <p:txBody>
          <a:bodyPr wrap="square" lIns="0" tIns="0" rIns="0" bIns="0" rtlCol="0" anchor="t">
            <a:spAutoFit/>
          </a:bodyPr>
          <a:lstStyle/>
          <a:p>
            <a:pPr marL="0" lvl="1" indent="0" algn="ctr">
              <a:spcBef>
                <a:spcPct val="0"/>
              </a:spcBef>
            </a:pPr>
            <a:r>
              <a:rPr lang="en-US" sz="5400" b="1">
                <a:solidFill>
                  <a:srgbClr val="1867BE"/>
                </a:solidFill>
                <a:latin typeface="Roboto Black" panose="02000000000000000000" pitchFamily="2" charset="0"/>
              </a:rPr>
              <a:t> PHIẾU HỌC TẬP SỐ 2</a:t>
            </a:r>
          </a:p>
        </p:txBody>
      </p:sp>
      <p:sp>
        <p:nvSpPr>
          <p:cNvPr id="8" name="TextBox 19">
            <a:extLst>
              <a:ext uri="{FF2B5EF4-FFF2-40B4-BE49-F238E27FC236}">
                <a16:creationId xmlns:a16="http://schemas.microsoft.com/office/drawing/2014/main" id="{53C8F162-2510-350E-95F4-8709D97D5F4B}"/>
              </a:ext>
            </a:extLst>
          </p:cNvPr>
          <p:cNvSpPr txBox="1"/>
          <p:nvPr/>
        </p:nvSpPr>
        <p:spPr>
          <a:xfrm>
            <a:off x="1556657" y="6680951"/>
            <a:ext cx="3886200" cy="430887"/>
          </a:xfrm>
          <a:prstGeom prst="rect">
            <a:avLst/>
          </a:prstGeom>
        </p:spPr>
        <p:txBody>
          <a:bodyPr wrap="square" lIns="0" tIns="0" rIns="0" bIns="0" rtlCol="0" anchor="t">
            <a:spAutoFit/>
          </a:bodyPr>
          <a:lstStyle/>
          <a:p>
            <a:pPr lvl="0" algn="just">
              <a:spcBef>
                <a:spcPct val="0"/>
              </a:spcBef>
            </a:pPr>
            <a:r>
              <a:rPr lang="en-US" sz="2800" spc="99">
                <a:solidFill>
                  <a:srgbClr val="000000"/>
                </a:solidFill>
                <a:latin typeface="Kurale" panose="020B0604020202020204" charset="0"/>
              </a:rPr>
              <a:t>Tô màu cho mỗi hình.</a:t>
            </a:r>
          </a:p>
        </p:txBody>
      </p:sp>
      <p:sp>
        <p:nvSpPr>
          <p:cNvPr id="10" name="Rectangle 9">
            <a:extLst>
              <a:ext uri="{FF2B5EF4-FFF2-40B4-BE49-F238E27FC236}">
                <a16:creationId xmlns:a16="http://schemas.microsoft.com/office/drawing/2014/main" id="{10190B93-EB5A-ADC4-E9C2-E691A86D5D56}"/>
              </a:ext>
            </a:extLst>
          </p:cNvPr>
          <p:cNvSpPr/>
          <p:nvPr/>
        </p:nvSpPr>
        <p:spPr>
          <a:xfrm>
            <a:off x="10989082" y="3009809"/>
            <a:ext cx="5040000" cy="50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551DC21-F265-0DFF-BBB3-290A95B87C10}"/>
              </a:ext>
            </a:extLst>
          </p:cNvPr>
          <p:cNvCxnSpPr/>
          <p:nvPr/>
        </p:nvCxnSpPr>
        <p:spPr>
          <a:xfrm>
            <a:off x="10980941" y="3009900"/>
            <a:ext cx="5040000" cy="50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C3C222-F33B-006B-90BD-45B8281358A2}"/>
              </a:ext>
            </a:extLst>
          </p:cNvPr>
          <p:cNvCxnSpPr>
            <a:cxnSpLocks/>
          </p:cNvCxnSpPr>
          <p:nvPr/>
        </p:nvCxnSpPr>
        <p:spPr>
          <a:xfrm>
            <a:off x="13500941" y="3009900"/>
            <a:ext cx="2520000" cy="251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F337E0-322E-BDDB-3AE3-8F1C1EEE576B}"/>
              </a:ext>
            </a:extLst>
          </p:cNvPr>
          <p:cNvCxnSpPr>
            <a:cxnSpLocks/>
          </p:cNvCxnSpPr>
          <p:nvPr/>
        </p:nvCxnSpPr>
        <p:spPr>
          <a:xfrm flipV="1">
            <a:off x="10980941" y="4269900"/>
            <a:ext cx="3780000" cy="37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546EF4F-201C-2DF6-A404-463712A4DE0A}"/>
              </a:ext>
            </a:extLst>
          </p:cNvPr>
          <p:cNvCxnSpPr>
            <a:cxnSpLocks/>
          </p:cNvCxnSpPr>
          <p:nvPr/>
        </p:nvCxnSpPr>
        <p:spPr>
          <a:xfrm flipH="1">
            <a:off x="12184859" y="3009900"/>
            <a:ext cx="1316082" cy="12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BC2044-BE7D-31A7-260C-9668302DE11C}"/>
              </a:ext>
            </a:extLst>
          </p:cNvPr>
          <p:cNvCxnSpPr/>
          <p:nvPr/>
        </p:nvCxnSpPr>
        <p:spPr>
          <a:xfrm>
            <a:off x="14760941" y="4269900"/>
            <a:ext cx="0" cy="252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1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1500"/>
                            </p:stCondLst>
                            <p:childTnLst>
                              <p:par>
                                <p:cTn id="42" presetID="22" presetClass="entr" presetSubtype="1"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xit" presetSubtype="0" fill="hold"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12" name="Group 12"/>
          <p:cNvGrpSpPr/>
          <p:nvPr/>
        </p:nvGrpSpPr>
        <p:grpSpPr>
          <a:xfrm>
            <a:off x="3599677" y="2579353"/>
            <a:ext cx="10291712" cy="5487382"/>
            <a:chOff x="0" y="0"/>
            <a:chExt cx="1982808" cy="1057203"/>
          </a:xfrm>
        </p:grpSpPr>
        <p:sp>
          <p:nvSpPr>
            <p:cNvPr id="13" name="Freeform 13"/>
            <p:cNvSpPr/>
            <p:nvPr/>
          </p:nvSpPr>
          <p:spPr>
            <a:xfrm>
              <a:off x="0" y="0"/>
              <a:ext cx="1982808" cy="1057203"/>
            </a:xfrm>
            <a:custGeom>
              <a:avLst/>
              <a:gdLst/>
              <a:ahLst/>
              <a:cxnLst/>
              <a:rect l="l" t="t" r="r" b="b"/>
              <a:pathLst>
                <a:path w="1982808" h="1057203">
                  <a:moveTo>
                    <a:pt x="0" y="0"/>
                  </a:moveTo>
                  <a:lnTo>
                    <a:pt x="1982808" y="0"/>
                  </a:lnTo>
                  <a:lnTo>
                    <a:pt x="1982808" y="1057203"/>
                  </a:lnTo>
                  <a:lnTo>
                    <a:pt x="0" y="1057203"/>
                  </a:lnTo>
                  <a:close/>
                </a:path>
              </a:pathLst>
            </a:custGeom>
            <a:solidFill>
              <a:srgbClr val="FCDCFF"/>
            </a:solidFill>
            <a:ln w="38100" cap="sq">
              <a:solidFill>
                <a:srgbClr val="000000"/>
              </a:solidFill>
              <a:prstDash val="solid"/>
              <a:miter/>
            </a:ln>
          </p:spPr>
          <p:txBody>
            <a:bodyPr/>
            <a:lstStyle/>
            <a:p>
              <a:endParaRPr lang="en-US"/>
            </a:p>
          </p:txBody>
        </p:sp>
        <p:sp>
          <p:nvSpPr>
            <p:cNvPr id="14" name="TextBox 14"/>
            <p:cNvSpPr txBox="1"/>
            <p:nvPr/>
          </p:nvSpPr>
          <p:spPr>
            <a:xfrm>
              <a:off x="0" y="-38100"/>
              <a:ext cx="1982808" cy="109530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852685" y="3390900"/>
            <a:ext cx="9109065" cy="2954655"/>
          </a:xfrm>
          <a:prstGeom prst="rect">
            <a:avLst/>
          </a:prstGeom>
        </p:spPr>
        <p:txBody>
          <a:bodyPr wrap="square" lIns="0" tIns="0" rIns="0" bIns="0" rtlCol="0" anchor="t">
            <a:spAutoFit/>
          </a:bodyPr>
          <a:lstStyle/>
          <a:p>
            <a:pPr marL="0" lvl="1" indent="0" algn="ctr">
              <a:spcBef>
                <a:spcPct val="0"/>
              </a:spcBef>
            </a:pPr>
            <a:r>
              <a:rPr lang="en-US" sz="9600">
                <a:solidFill>
                  <a:srgbClr val="1867BE"/>
                </a:solidFill>
                <a:latin typeface="Roboto Black" panose="02000000000000000000" pitchFamily="2" charset="0"/>
              </a:rPr>
              <a:t>KHỞI ĐỘNG TIẾT HỌC</a:t>
            </a:r>
          </a:p>
        </p:txBody>
      </p:sp>
      <p:sp>
        <p:nvSpPr>
          <p:cNvPr id="16" name="L-Shape 15">
            <a:extLst>
              <a:ext uri="{FF2B5EF4-FFF2-40B4-BE49-F238E27FC236}">
                <a16:creationId xmlns:a16="http://schemas.microsoft.com/office/drawing/2014/main" id="{CDB644BC-DACC-2633-2943-629434BC9BB6}"/>
              </a:ext>
            </a:extLst>
          </p:cNvPr>
          <p:cNvSpPr/>
          <p:nvPr/>
        </p:nvSpPr>
        <p:spPr>
          <a:xfrm flipH="1">
            <a:off x="10210800" y="2053909"/>
            <a:ext cx="5888842" cy="6340512"/>
          </a:xfrm>
          <a:prstGeom prst="corner">
            <a:avLst>
              <a:gd name="adj1" fmla="val 45317"/>
              <a:gd name="adj2" fmla="val 69964"/>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400FE1A-8A50-CD99-2FF8-172F9E8E1436}"/>
              </a:ext>
            </a:extLst>
          </p:cNvPr>
          <p:cNvSpPr txBox="1"/>
          <p:nvPr/>
        </p:nvSpPr>
        <p:spPr>
          <a:xfrm>
            <a:off x="2294188" y="494376"/>
            <a:ext cx="3733800" cy="553998"/>
          </a:xfrm>
          <a:prstGeom prst="rect">
            <a:avLst/>
          </a:prstGeom>
        </p:spPr>
        <p:txBody>
          <a:bodyPr wrap="square" lIns="0" tIns="0" rIns="0" bIns="0" rtlCol="0" anchor="t">
            <a:spAutoFit/>
          </a:bodyPr>
          <a:lstStyle/>
          <a:p>
            <a:pPr marL="0" lvl="1" indent="0" algn="ctr">
              <a:spcBef>
                <a:spcPct val="0"/>
              </a:spcBef>
            </a:pPr>
            <a:r>
              <a:rPr lang="en-US" sz="3600" b="1">
                <a:solidFill>
                  <a:srgbClr val="1867BE"/>
                </a:solidFill>
                <a:latin typeface="Roboto Black" panose="02000000000000000000" pitchFamily="2" charset="0"/>
              </a:rPr>
              <a:t> HOẠT ĐỘNG 2</a:t>
            </a:r>
            <a:endParaRPr lang="en-US" sz="3600" b="1" u="none" strike="noStrike">
              <a:solidFill>
                <a:srgbClr val="1867BE"/>
              </a:solidFill>
              <a:latin typeface="Roboto Black" panose="02000000000000000000" pitchFamily="2" charset="0"/>
            </a:endParaRPr>
          </a:p>
        </p:txBody>
      </p:sp>
      <p:sp>
        <p:nvSpPr>
          <p:cNvPr id="3" name="TextBox 19">
            <a:extLst>
              <a:ext uri="{FF2B5EF4-FFF2-40B4-BE49-F238E27FC236}">
                <a16:creationId xmlns:a16="http://schemas.microsoft.com/office/drawing/2014/main" id="{EEC4A676-7823-2107-EA0E-D8082A8A34FB}"/>
              </a:ext>
            </a:extLst>
          </p:cNvPr>
          <p:cNvSpPr txBox="1"/>
          <p:nvPr/>
        </p:nvSpPr>
        <p:spPr>
          <a:xfrm>
            <a:off x="11049000" y="3086099"/>
            <a:ext cx="5043202" cy="1723549"/>
          </a:xfrm>
          <a:prstGeom prst="rect">
            <a:avLst/>
          </a:prstGeom>
        </p:spPr>
        <p:txBody>
          <a:bodyPr wrap="square" lIns="0" tIns="0" rIns="0" bIns="0" rtlCol="0" anchor="t">
            <a:spAutoFit/>
          </a:bodyPr>
          <a:lstStyle/>
          <a:p>
            <a:pPr lvl="0" algn="just">
              <a:spcBef>
                <a:spcPct val="0"/>
              </a:spcBef>
            </a:pPr>
            <a:r>
              <a:rPr lang="en-US" sz="2800" spc="99">
                <a:solidFill>
                  <a:srgbClr val="000000"/>
                </a:solidFill>
                <a:latin typeface="Kurale" panose="020B0604020202020204" charset="0"/>
              </a:rPr>
              <a:t>1. Quan sát hình ở Hoạt động 2 (trang 32, sách Bài học STEM 5) và nêu đặc điểm của các hình tam giác.</a:t>
            </a:r>
          </a:p>
        </p:txBody>
      </p:sp>
      <p:sp>
        <p:nvSpPr>
          <p:cNvPr id="6" name="TextBox 6">
            <a:extLst>
              <a:ext uri="{FF2B5EF4-FFF2-40B4-BE49-F238E27FC236}">
                <a16:creationId xmlns:a16="http://schemas.microsoft.com/office/drawing/2014/main" id="{A7CEC4AA-71EA-C915-0749-682CF8298B3A}"/>
              </a:ext>
            </a:extLst>
          </p:cNvPr>
          <p:cNvSpPr txBox="1"/>
          <p:nvPr/>
        </p:nvSpPr>
        <p:spPr>
          <a:xfrm>
            <a:off x="4800600" y="1082346"/>
            <a:ext cx="7896798" cy="830997"/>
          </a:xfrm>
          <a:prstGeom prst="rect">
            <a:avLst/>
          </a:prstGeom>
        </p:spPr>
        <p:txBody>
          <a:bodyPr wrap="square" lIns="0" tIns="0" rIns="0" bIns="0" rtlCol="0" anchor="t">
            <a:spAutoFit/>
          </a:bodyPr>
          <a:lstStyle/>
          <a:p>
            <a:pPr marL="0" lvl="1" indent="0" algn="ctr">
              <a:spcBef>
                <a:spcPct val="0"/>
              </a:spcBef>
            </a:pPr>
            <a:r>
              <a:rPr lang="en-US" sz="5400" b="1">
                <a:solidFill>
                  <a:srgbClr val="1867BE"/>
                </a:solidFill>
                <a:latin typeface="Roboto Black" panose="02000000000000000000" pitchFamily="2" charset="0"/>
              </a:rPr>
              <a:t> PHIẾU HỌC TẬP SỐ 3</a:t>
            </a:r>
          </a:p>
        </p:txBody>
      </p:sp>
      <p:sp>
        <p:nvSpPr>
          <p:cNvPr id="8" name="TextBox 19">
            <a:extLst>
              <a:ext uri="{FF2B5EF4-FFF2-40B4-BE49-F238E27FC236}">
                <a16:creationId xmlns:a16="http://schemas.microsoft.com/office/drawing/2014/main" id="{53C8F162-2510-350E-95F4-8709D97D5F4B}"/>
              </a:ext>
            </a:extLst>
          </p:cNvPr>
          <p:cNvSpPr txBox="1"/>
          <p:nvPr/>
        </p:nvSpPr>
        <p:spPr>
          <a:xfrm>
            <a:off x="11049000" y="5753100"/>
            <a:ext cx="4953000" cy="1723549"/>
          </a:xfrm>
          <a:prstGeom prst="rect">
            <a:avLst/>
          </a:prstGeom>
        </p:spPr>
        <p:txBody>
          <a:bodyPr wrap="square" lIns="0" tIns="0" rIns="0" bIns="0" rtlCol="0" anchor="t">
            <a:spAutoFit/>
          </a:bodyPr>
          <a:lstStyle/>
          <a:p>
            <a:pPr lvl="0" algn="just">
              <a:spcBef>
                <a:spcPct val="0"/>
              </a:spcBef>
            </a:pPr>
            <a:r>
              <a:rPr lang="en-US" sz="2800">
                <a:solidFill>
                  <a:srgbClr val="000000"/>
                </a:solidFill>
                <a:latin typeface="Kurale" panose="020B0604020202020204" charset="0"/>
              </a:rPr>
              <a:t>2. Nhờ đặc điểm nào mà 7 mảnh ghép trong bộ lắp ghép hình Tangram lại có thể lắp ghép thành một hình vuông?</a:t>
            </a:r>
          </a:p>
        </p:txBody>
      </p:sp>
      <p:pic>
        <p:nvPicPr>
          <p:cNvPr id="5" name="Picture 4">
            <a:extLst>
              <a:ext uri="{FF2B5EF4-FFF2-40B4-BE49-F238E27FC236}">
                <a16:creationId xmlns:a16="http://schemas.microsoft.com/office/drawing/2014/main" id="{15B6171A-AD19-0F66-DDB1-0362E38AC401}"/>
              </a:ext>
            </a:extLst>
          </p:cNvPr>
          <p:cNvPicPr>
            <a:picLocks noChangeAspect="1"/>
          </p:cNvPicPr>
          <p:nvPr/>
        </p:nvPicPr>
        <p:blipFill>
          <a:blip r:embed="rId4"/>
          <a:stretch>
            <a:fillRect/>
          </a:stretch>
        </p:blipFill>
        <p:spPr>
          <a:xfrm>
            <a:off x="1641088" y="3086099"/>
            <a:ext cx="5040000" cy="5028197"/>
          </a:xfrm>
          <a:prstGeom prst="rect">
            <a:avLst/>
          </a:prstGeom>
        </p:spPr>
      </p:pic>
    </p:spTree>
    <p:extLst>
      <p:ext uri="{BB962C8B-B14F-4D97-AF65-F5344CB8AC3E}">
        <p14:creationId xmlns:p14="http://schemas.microsoft.com/office/powerpoint/2010/main" val="59262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TextBox 9"/>
          <p:cNvSpPr txBox="1"/>
          <p:nvPr/>
        </p:nvSpPr>
        <p:spPr>
          <a:xfrm>
            <a:off x="2286000" y="1137342"/>
            <a:ext cx="13341331" cy="923330"/>
          </a:xfrm>
          <a:prstGeom prst="rect">
            <a:avLst/>
          </a:prstGeom>
        </p:spPr>
        <p:txBody>
          <a:bodyPr lIns="0" tIns="0" rIns="0" bIns="0" rtlCol="0" anchor="t">
            <a:spAutoFit/>
          </a:bodyPr>
          <a:lstStyle/>
          <a:p>
            <a:pPr marL="0" lvl="1" indent="0" algn="ctr">
              <a:spcBef>
                <a:spcPct val="0"/>
              </a:spcBef>
            </a:pPr>
            <a:r>
              <a:rPr lang="en-US" sz="6000">
                <a:solidFill>
                  <a:srgbClr val="1867BE"/>
                </a:solidFill>
                <a:latin typeface="Roboto Black" panose="02000000000000000000" pitchFamily="2" charset="0"/>
              </a:rPr>
              <a:t>Thực hiện các hoạt động sau</a:t>
            </a:r>
          </a:p>
        </p:txBody>
      </p:sp>
      <p:sp>
        <p:nvSpPr>
          <p:cNvPr id="10" name="TextBox 10"/>
          <p:cNvSpPr txBox="1"/>
          <p:nvPr/>
        </p:nvSpPr>
        <p:spPr>
          <a:xfrm>
            <a:off x="6259864" y="8533624"/>
            <a:ext cx="6555414" cy="1246495"/>
          </a:xfrm>
          <a:prstGeom prst="rect">
            <a:avLst/>
          </a:prstGeom>
        </p:spPr>
        <p:txBody>
          <a:bodyPr wrap="square" lIns="0" tIns="0" rIns="0" bIns="0" rtlCol="0" anchor="t">
            <a:spAutoFit/>
          </a:bodyPr>
          <a:lstStyle/>
          <a:p>
            <a:pPr algn="just"/>
            <a:r>
              <a:rPr lang="en-US" sz="2700" spc="81">
                <a:solidFill>
                  <a:schemeClr val="accent2">
                    <a:lumMod val="50000"/>
                  </a:schemeClr>
                </a:solidFill>
                <a:latin typeface="Kurale" panose="020B0604020202020204" charset="0"/>
              </a:rPr>
              <a:t>Em có thể d</a:t>
            </a:r>
            <a:r>
              <a:rPr lang="vi-VN" sz="2700" spc="81">
                <a:solidFill>
                  <a:schemeClr val="accent2">
                    <a:lumMod val="50000"/>
                  </a:schemeClr>
                </a:solidFill>
                <a:latin typeface="Kurale" panose="020B0604020202020204" charset="0"/>
              </a:rPr>
              <a:t>ùng thước thẳng, ê ke hoặc thước </a:t>
            </a:r>
            <a:r>
              <a:rPr lang="en-US" sz="2700" spc="81">
                <a:solidFill>
                  <a:schemeClr val="accent2">
                    <a:lumMod val="50000"/>
                  </a:schemeClr>
                </a:solidFill>
                <a:latin typeface="Kurale" panose="020B0604020202020204" charset="0"/>
              </a:rPr>
              <a:t>đ</a:t>
            </a:r>
            <a:r>
              <a:rPr lang="vi-VN" sz="2700" spc="81">
                <a:solidFill>
                  <a:schemeClr val="accent2">
                    <a:lumMod val="50000"/>
                  </a:schemeClr>
                </a:solidFill>
                <a:latin typeface="Kurale" panose="020B0604020202020204" charset="0"/>
              </a:rPr>
              <a:t>o độ để kiểm tra lại các đặc điểm của các hình tam giác đó</a:t>
            </a:r>
            <a:r>
              <a:rPr lang="en-US" sz="2700" spc="81">
                <a:solidFill>
                  <a:schemeClr val="accent2">
                    <a:lumMod val="50000"/>
                  </a:schemeClr>
                </a:solidFill>
                <a:latin typeface="Kurale" panose="020B0604020202020204" charset="0"/>
              </a:rPr>
              <a:t>.</a:t>
            </a:r>
          </a:p>
        </p:txBody>
      </p:sp>
      <p:sp>
        <p:nvSpPr>
          <p:cNvPr id="11" name="TextBox 11"/>
          <p:cNvSpPr txBox="1"/>
          <p:nvPr/>
        </p:nvSpPr>
        <p:spPr>
          <a:xfrm>
            <a:off x="1609892" y="3496895"/>
            <a:ext cx="3854079" cy="3293209"/>
          </a:xfrm>
          <a:prstGeom prst="rect">
            <a:avLst/>
          </a:prstGeom>
        </p:spPr>
        <p:txBody>
          <a:bodyPr lIns="0" tIns="0" rIns="0" bIns="0" rtlCol="0" anchor="t">
            <a:spAutoFit/>
          </a:bodyPr>
          <a:lstStyle/>
          <a:p>
            <a:pPr lvl="0" algn="just"/>
            <a:r>
              <a:rPr lang="vi-VN" sz="5400" b="1" spc="117">
                <a:solidFill>
                  <a:srgbClr val="7030A0"/>
                </a:solidFill>
                <a:latin typeface="Kurale" panose="020B0604020202020204" charset="0"/>
              </a:rPr>
              <a:t>a. </a:t>
            </a:r>
            <a:r>
              <a:rPr lang="vi-VN" sz="3200" spc="117">
                <a:solidFill>
                  <a:srgbClr val="000000"/>
                </a:solidFill>
                <a:latin typeface="Kurale" panose="020B0604020202020204" charset="0"/>
              </a:rPr>
              <a:t>Nêu đặc điểm của các hình tam giác em nhìn thấy trong bộ lắp ghép hình Tangram ở hình bên. </a:t>
            </a:r>
            <a:endParaRPr lang="en-US" sz="3200" spc="117">
              <a:solidFill>
                <a:srgbClr val="000000"/>
              </a:solidFill>
              <a:latin typeface="Kurale" panose="020B0604020202020204" charset="0"/>
            </a:endParaRPr>
          </a:p>
        </p:txBody>
      </p:sp>
      <p:grpSp>
        <p:nvGrpSpPr>
          <p:cNvPr id="12" name="Group 12"/>
          <p:cNvGrpSpPr/>
          <p:nvPr/>
        </p:nvGrpSpPr>
        <p:grpSpPr>
          <a:xfrm>
            <a:off x="5943600" y="2848485"/>
            <a:ext cx="11277600" cy="5487382"/>
            <a:chOff x="0" y="0"/>
            <a:chExt cx="1982808" cy="1057203"/>
          </a:xfrm>
        </p:grpSpPr>
        <p:sp>
          <p:nvSpPr>
            <p:cNvPr id="13" name="Freeform 13"/>
            <p:cNvSpPr/>
            <p:nvPr/>
          </p:nvSpPr>
          <p:spPr>
            <a:xfrm>
              <a:off x="0" y="0"/>
              <a:ext cx="1982808" cy="1057203"/>
            </a:xfrm>
            <a:custGeom>
              <a:avLst/>
              <a:gdLst/>
              <a:ahLst/>
              <a:cxnLst/>
              <a:rect l="l" t="t" r="r" b="b"/>
              <a:pathLst>
                <a:path w="1982808" h="1057203">
                  <a:moveTo>
                    <a:pt x="0" y="0"/>
                  </a:moveTo>
                  <a:lnTo>
                    <a:pt x="1982808" y="0"/>
                  </a:lnTo>
                  <a:lnTo>
                    <a:pt x="1982808" y="1057203"/>
                  </a:lnTo>
                  <a:lnTo>
                    <a:pt x="0" y="1057203"/>
                  </a:lnTo>
                  <a:close/>
                </a:path>
              </a:pathLst>
            </a:custGeom>
            <a:solidFill>
              <a:srgbClr val="FCDCFF"/>
            </a:solidFill>
            <a:ln w="38100" cap="sq">
              <a:solidFill>
                <a:srgbClr val="000000"/>
              </a:solidFill>
              <a:prstDash val="solid"/>
              <a:miter/>
            </a:ln>
          </p:spPr>
          <p:txBody>
            <a:bodyPr/>
            <a:lstStyle/>
            <a:p>
              <a:endParaRPr lang="en-US"/>
            </a:p>
          </p:txBody>
        </p:sp>
        <p:sp>
          <p:nvSpPr>
            <p:cNvPr id="14" name="TextBox 14"/>
            <p:cNvSpPr txBox="1"/>
            <p:nvPr/>
          </p:nvSpPr>
          <p:spPr>
            <a:xfrm>
              <a:off x="0" y="-38100"/>
              <a:ext cx="1982808" cy="1095303"/>
            </a:xfrm>
            <a:prstGeom prst="rect">
              <a:avLst/>
            </a:prstGeom>
          </p:spPr>
          <p:txBody>
            <a:bodyPr lIns="50800" tIns="50800" rIns="50800" bIns="50800" rtlCol="0" anchor="ctr"/>
            <a:lstStyle/>
            <a:p>
              <a:pPr algn="ctr">
                <a:lnSpc>
                  <a:spcPts val="2659"/>
                </a:lnSpc>
              </a:pPr>
              <a:endParaRPr/>
            </a:p>
          </p:txBody>
        </p:sp>
      </p:grpSp>
      <p:pic>
        <p:nvPicPr>
          <p:cNvPr id="2" name="Picture 1">
            <a:extLst>
              <a:ext uri="{FF2B5EF4-FFF2-40B4-BE49-F238E27FC236}">
                <a16:creationId xmlns:a16="http://schemas.microsoft.com/office/drawing/2014/main" id="{FC3C0DC9-9C90-9D7D-FEA6-5BD92543124D}"/>
              </a:ext>
            </a:extLst>
          </p:cNvPr>
          <p:cNvPicPr>
            <a:picLocks noChangeAspect="1"/>
          </p:cNvPicPr>
          <p:nvPr/>
        </p:nvPicPr>
        <p:blipFill>
          <a:blip r:embed="rId6"/>
          <a:stretch>
            <a:fillRect/>
          </a:stretch>
        </p:blipFill>
        <p:spPr>
          <a:xfrm>
            <a:off x="6096000" y="3078077"/>
            <a:ext cx="5040000" cy="5028197"/>
          </a:xfrm>
          <a:prstGeom prst="rect">
            <a:avLst/>
          </a:prstGeom>
        </p:spPr>
      </p:pic>
      <p:sp>
        <p:nvSpPr>
          <p:cNvPr id="3" name="TextBox 11">
            <a:extLst>
              <a:ext uri="{FF2B5EF4-FFF2-40B4-BE49-F238E27FC236}">
                <a16:creationId xmlns:a16="http://schemas.microsoft.com/office/drawing/2014/main" id="{0DE7334B-CE3D-F1DF-EBFD-2137E34D5A97}"/>
              </a:ext>
            </a:extLst>
          </p:cNvPr>
          <p:cNvSpPr txBox="1"/>
          <p:nvPr/>
        </p:nvSpPr>
        <p:spPr>
          <a:xfrm>
            <a:off x="12025176" y="3286488"/>
            <a:ext cx="4891224" cy="2954655"/>
          </a:xfrm>
          <a:prstGeom prst="rect">
            <a:avLst/>
          </a:prstGeom>
        </p:spPr>
        <p:txBody>
          <a:bodyPr wrap="square" lIns="0" tIns="0" rIns="0" bIns="0" rtlCol="0" anchor="t">
            <a:spAutoFit/>
          </a:bodyPr>
          <a:lstStyle/>
          <a:p>
            <a:pPr lvl="0" algn="just"/>
            <a:r>
              <a:rPr lang="en-US" sz="3200" spc="117">
                <a:solidFill>
                  <a:srgbClr val="C00000"/>
                </a:solidFill>
                <a:latin typeface="Kurale" panose="020B0604020202020204" charset="0"/>
              </a:rPr>
              <a:t>Là các hình tam giác vuông cân, gồm:</a:t>
            </a:r>
          </a:p>
          <a:p>
            <a:pPr marL="457200" lvl="0" indent="-457200" algn="just">
              <a:buFont typeface="Arial" panose="020B0604020202020204" pitchFamily="34" charset="0"/>
              <a:buChar char="•"/>
            </a:pPr>
            <a:r>
              <a:rPr lang="vi-VN" sz="3200" spc="117">
                <a:solidFill>
                  <a:srgbClr val="C00000"/>
                </a:solidFill>
                <a:latin typeface="Kurale" panose="020B0604020202020204" charset="0"/>
              </a:rPr>
              <a:t>2 tam giác vuông lớn</a:t>
            </a:r>
          </a:p>
          <a:p>
            <a:pPr marL="457200" lvl="0" indent="-457200" algn="just">
              <a:buFont typeface="Arial" panose="020B0604020202020204" pitchFamily="34" charset="0"/>
              <a:buChar char="•"/>
            </a:pPr>
            <a:r>
              <a:rPr lang="vi-VN" sz="3200" spc="-100">
                <a:solidFill>
                  <a:srgbClr val="C00000"/>
                </a:solidFill>
                <a:latin typeface="Kurale" panose="020B0604020202020204" charset="0"/>
              </a:rPr>
              <a:t>1 tam giác vuông cỡ vừa </a:t>
            </a:r>
          </a:p>
          <a:p>
            <a:pPr marL="457200" lvl="0" indent="-457200" algn="just">
              <a:buFont typeface="Arial" panose="020B0604020202020204" pitchFamily="34" charset="0"/>
              <a:buChar char="•"/>
            </a:pPr>
            <a:r>
              <a:rPr lang="vi-VN" sz="3200" spc="117">
                <a:solidFill>
                  <a:srgbClr val="C00000"/>
                </a:solidFill>
                <a:latin typeface="Kurale" panose="020B0604020202020204" charset="0"/>
              </a:rPr>
              <a:t>2 tam giác vuông nhỏ</a:t>
            </a:r>
          </a:p>
          <a:p>
            <a:pPr lvl="0" algn="just"/>
            <a:endParaRPr lang="vi-VN" sz="3200" spc="117">
              <a:solidFill>
                <a:srgbClr val="C00000"/>
              </a:solidFill>
              <a:latin typeface="Kurale" panose="020B0604020202020204" charset="0"/>
            </a:endParaRPr>
          </a:p>
        </p:txBody>
      </p:sp>
      <p:sp>
        <p:nvSpPr>
          <p:cNvPr id="4" name="TextBox 11">
            <a:extLst>
              <a:ext uri="{FF2B5EF4-FFF2-40B4-BE49-F238E27FC236}">
                <a16:creationId xmlns:a16="http://schemas.microsoft.com/office/drawing/2014/main" id="{DD430AF0-AF31-37AF-DF32-F4C824AAB8E2}"/>
              </a:ext>
            </a:extLst>
          </p:cNvPr>
          <p:cNvSpPr txBox="1"/>
          <p:nvPr/>
        </p:nvSpPr>
        <p:spPr>
          <a:xfrm>
            <a:off x="12025176" y="6438900"/>
            <a:ext cx="5040000" cy="1477328"/>
          </a:xfrm>
          <a:prstGeom prst="rect">
            <a:avLst/>
          </a:prstGeom>
        </p:spPr>
        <p:txBody>
          <a:bodyPr wrap="square" lIns="0" tIns="0" rIns="0" bIns="0" rtlCol="0" anchor="t">
            <a:spAutoFit/>
          </a:bodyPr>
          <a:lstStyle/>
          <a:p>
            <a:pPr lvl="0" algn="just"/>
            <a:r>
              <a:rPr lang="en-US" sz="3200" spc="117">
                <a:solidFill>
                  <a:srgbClr val="C00000"/>
                </a:solidFill>
                <a:latin typeface="Kurale" panose="020B0604020202020204" charset="0"/>
              </a:rPr>
              <a:t>Có 2 cặp hình tam giác có kích thước, hình dạng giống nhau</a:t>
            </a:r>
            <a:endParaRPr lang="vi-VN" sz="3200" spc="117">
              <a:solidFill>
                <a:srgbClr val="C00000"/>
              </a:solidFill>
              <a:latin typeface="Kurale" panose="020B0604020202020204" charset="0"/>
            </a:endParaRPr>
          </a:p>
        </p:txBody>
      </p:sp>
      <p:sp>
        <p:nvSpPr>
          <p:cNvPr id="8" name="Star: 5 Points 7">
            <a:extLst>
              <a:ext uri="{FF2B5EF4-FFF2-40B4-BE49-F238E27FC236}">
                <a16:creationId xmlns:a16="http://schemas.microsoft.com/office/drawing/2014/main" id="{E99FFE3D-54A5-5F8A-3A51-D4909D093E8E}"/>
              </a:ext>
            </a:extLst>
          </p:cNvPr>
          <p:cNvSpPr/>
          <p:nvPr/>
        </p:nvSpPr>
        <p:spPr>
          <a:xfrm>
            <a:off x="11299286" y="3504289"/>
            <a:ext cx="525177" cy="537940"/>
          </a:xfrm>
          <a:custGeom>
            <a:avLst/>
            <a:gdLst>
              <a:gd name="connsiteX0" fmla="*/ 3 w 3255000"/>
              <a:gd name="connsiteY0" fmla="*/ 1286996 h 3369408"/>
              <a:gd name="connsiteX1" fmla="*/ 1243306 w 3255000"/>
              <a:gd name="connsiteY1" fmla="*/ 1287005 h 3369408"/>
              <a:gd name="connsiteX2" fmla="*/ 1627500 w 3255000"/>
              <a:gd name="connsiteY2" fmla="*/ 0 h 3369408"/>
              <a:gd name="connsiteX3" fmla="*/ 2011694 w 3255000"/>
              <a:gd name="connsiteY3" fmla="*/ 1287005 h 3369408"/>
              <a:gd name="connsiteX4" fmla="*/ 3254997 w 3255000"/>
              <a:gd name="connsiteY4" fmla="*/ 1286996 h 3369408"/>
              <a:gd name="connsiteX5" fmla="*/ 2249139 w 3255000"/>
              <a:gd name="connsiteY5" fmla="*/ 2082400 h 3369408"/>
              <a:gd name="connsiteX6" fmla="*/ 2633348 w 3255000"/>
              <a:gd name="connsiteY6" fmla="*/ 3369399 h 3369408"/>
              <a:gd name="connsiteX7" fmla="*/ 1627500 w 3255000"/>
              <a:gd name="connsiteY7" fmla="*/ 2573981 h 3369408"/>
              <a:gd name="connsiteX8" fmla="*/ 621652 w 3255000"/>
              <a:gd name="connsiteY8" fmla="*/ 3369399 h 3369408"/>
              <a:gd name="connsiteX9" fmla="*/ 1005861 w 3255000"/>
              <a:gd name="connsiteY9" fmla="*/ 2082400 h 3369408"/>
              <a:gd name="connsiteX10" fmla="*/ 3 w 3255000"/>
              <a:gd name="connsiteY10" fmla="*/ 1286996 h 3369408"/>
              <a:gd name="connsiteX0" fmla="*/ 0 w 3254994"/>
              <a:gd name="connsiteY0" fmla="*/ 1286996 h 3369399"/>
              <a:gd name="connsiteX1" fmla="*/ 1243303 w 3254994"/>
              <a:gd name="connsiteY1" fmla="*/ 1287005 h 3369399"/>
              <a:gd name="connsiteX2" fmla="*/ 1627497 w 3254994"/>
              <a:gd name="connsiteY2" fmla="*/ 0 h 3369399"/>
              <a:gd name="connsiteX3" fmla="*/ 2011691 w 3254994"/>
              <a:gd name="connsiteY3" fmla="*/ 1287005 h 3369399"/>
              <a:gd name="connsiteX4" fmla="*/ 3254994 w 3254994"/>
              <a:gd name="connsiteY4" fmla="*/ 1286996 h 3369399"/>
              <a:gd name="connsiteX5" fmla="*/ 2249136 w 3254994"/>
              <a:gd name="connsiteY5" fmla="*/ 2082400 h 3369399"/>
              <a:gd name="connsiteX6" fmla="*/ 2633345 w 3254994"/>
              <a:gd name="connsiteY6" fmla="*/ 3369399 h 3369399"/>
              <a:gd name="connsiteX7" fmla="*/ 1627497 w 3254994"/>
              <a:gd name="connsiteY7" fmla="*/ 2573981 h 3369399"/>
              <a:gd name="connsiteX8" fmla="*/ 621649 w 3254994"/>
              <a:gd name="connsiteY8" fmla="*/ 3369399 h 3369399"/>
              <a:gd name="connsiteX9" fmla="*/ 1005858 w 3254994"/>
              <a:gd name="connsiteY9" fmla="*/ 2082400 h 3369399"/>
              <a:gd name="connsiteX10" fmla="*/ 0 w 3254994"/>
              <a:gd name="connsiteY10" fmla="*/ 1286996 h 3369399"/>
              <a:gd name="connsiteX0" fmla="*/ 0 w 3335434"/>
              <a:gd name="connsiteY0" fmla="*/ 1286996 h 3369399"/>
              <a:gd name="connsiteX1" fmla="*/ 1243303 w 3335434"/>
              <a:gd name="connsiteY1" fmla="*/ 1287005 h 3369399"/>
              <a:gd name="connsiteX2" fmla="*/ 1627497 w 3335434"/>
              <a:gd name="connsiteY2" fmla="*/ 0 h 3369399"/>
              <a:gd name="connsiteX3" fmla="*/ 2011691 w 3335434"/>
              <a:gd name="connsiteY3" fmla="*/ 1287005 h 3369399"/>
              <a:gd name="connsiteX4" fmla="*/ 3254994 w 3335434"/>
              <a:gd name="connsiteY4" fmla="*/ 1286996 h 3369399"/>
              <a:gd name="connsiteX5" fmla="*/ 2249136 w 3335434"/>
              <a:gd name="connsiteY5" fmla="*/ 2082400 h 3369399"/>
              <a:gd name="connsiteX6" fmla="*/ 2633345 w 3335434"/>
              <a:gd name="connsiteY6" fmla="*/ 3369399 h 3369399"/>
              <a:gd name="connsiteX7" fmla="*/ 1627497 w 3335434"/>
              <a:gd name="connsiteY7" fmla="*/ 2573981 h 3369399"/>
              <a:gd name="connsiteX8" fmla="*/ 621649 w 3335434"/>
              <a:gd name="connsiteY8" fmla="*/ 3369399 h 3369399"/>
              <a:gd name="connsiteX9" fmla="*/ 1005858 w 3335434"/>
              <a:gd name="connsiteY9" fmla="*/ 2082400 h 3369399"/>
              <a:gd name="connsiteX10" fmla="*/ 0 w 3335434"/>
              <a:gd name="connsiteY10" fmla="*/ 1286996 h 3369399"/>
              <a:gd name="connsiteX0" fmla="*/ 0 w 3335434"/>
              <a:gd name="connsiteY0" fmla="*/ 1286996 h 3460559"/>
              <a:gd name="connsiteX1" fmla="*/ 1243303 w 3335434"/>
              <a:gd name="connsiteY1" fmla="*/ 1287005 h 3460559"/>
              <a:gd name="connsiteX2" fmla="*/ 1627497 w 3335434"/>
              <a:gd name="connsiteY2" fmla="*/ 0 h 3460559"/>
              <a:gd name="connsiteX3" fmla="*/ 2011691 w 3335434"/>
              <a:gd name="connsiteY3" fmla="*/ 1287005 h 3460559"/>
              <a:gd name="connsiteX4" fmla="*/ 3254994 w 3335434"/>
              <a:gd name="connsiteY4" fmla="*/ 1286996 h 3460559"/>
              <a:gd name="connsiteX5" fmla="*/ 2249136 w 3335434"/>
              <a:gd name="connsiteY5" fmla="*/ 2082400 h 3460559"/>
              <a:gd name="connsiteX6" fmla="*/ 2633345 w 3335434"/>
              <a:gd name="connsiteY6" fmla="*/ 3369399 h 3460559"/>
              <a:gd name="connsiteX7" fmla="*/ 1627497 w 3335434"/>
              <a:gd name="connsiteY7" fmla="*/ 2573981 h 3460559"/>
              <a:gd name="connsiteX8" fmla="*/ 621649 w 3335434"/>
              <a:gd name="connsiteY8" fmla="*/ 3369399 h 3460559"/>
              <a:gd name="connsiteX9" fmla="*/ 1005858 w 3335434"/>
              <a:gd name="connsiteY9" fmla="*/ 2082400 h 3460559"/>
              <a:gd name="connsiteX10" fmla="*/ 0 w 3335434"/>
              <a:gd name="connsiteY10" fmla="*/ 1286996 h 3460559"/>
              <a:gd name="connsiteX0" fmla="*/ 0 w 3335434"/>
              <a:gd name="connsiteY0" fmla="*/ 1286996 h 3460559"/>
              <a:gd name="connsiteX1" fmla="*/ 1243303 w 3335434"/>
              <a:gd name="connsiteY1" fmla="*/ 1287005 h 3460559"/>
              <a:gd name="connsiteX2" fmla="*/ 1627497 w 3335434"/>
              <a:gd name="connsiteY2" fmla="*/ 0 h 3460559"/>
              <a:gd name="connsiteX3" fmla="*/ 2011691 w 3335434"/>
              <a:gd name="connsiteY3" fmla="*/ 1287005 h 3460559"/>
              <a:gd name="connsiteX4" fmla="*/ 3254994 w 3335434"/>
              <a:gd name="connsiteY4" fmla="*/ 1286996 h 3460559"/>
              <a:gd name="connsiteX5" fmla="*/ 2249136 w 3335434"/>
              <a:gd name="connsiteY5" fmla="*/ 2082400 h 3460559"/>
              <a:gd name="connsiteX6" fmla="*/ 2633345 w 3335434"/>
              <a:gd name="connsiteY6" fmla="*/ 3369399 h 3460559"/>
              <a:gd name="connsiteX7" fmla="*/ 1627497 w 3335434"/>
              <a:gd name="connsiteY7" fmla="*/ 2573981 h 3460559"/>
              <a:gd name="connsiteX8" fmla="*/ 621649 w 3335434"/>
              <a:gd name="connsiteY8" fmla="*/ 3369399 h 3460559"/>
              <a:gd name="connsiteX9" fmla="*/ 1005858 w 3335434"/>
              <a:gd name="connsiteY9" fmla="*/ 2082400 h 3460559"/>
              <a:gd name="connsiteX10" fmla="*/ 0 w 3335434"/>
              <a:gd name="connsiteY10" fmla="*/ 1286996 h 3460559"/>
              <a:gd name="connsiteX0" fmla="*/ 54604 w 3390038"/>
              <a:gd name="connsiteY0" fmla="*/ 1286996 h 3460559"/>
              <a:gd name="connsiteX1" fmla="*/ 1297907 w 3390038"/>
              <a:gd name="connsiteY1" fmla="*/ 1287005 h 3460559"/>
              <a:gd name="connsiteX2" fmla="*/ 1682101 w 3390038"/>
              <a:gd name="connsiteY2" fmla="*/ 0 h 3460559"/>
              <a:gd name="connsiteX3" fmla="*/ 2066295 w 3390038"/>
              <a:gd name="connsiteY3" fmla="*/ 1287005 h 3460559"/>
              <a:gd name="connsiteX4" fmla="*/ 3309598 w 3390038"/>
              <a:gd name="connsiteY4" fmla="*/ 1286996 h 3460559"/>
              <a:gd name="connsiteX5" fmla="*/ 2303740 w 3390038"/>
              <a:gd name="connsiteY5" fmla="*/ 2082400 h 3460559"/>
              <a:gd name="connsiteX6" fmla="*/ 2687949 w 3390038"/>
              <a:gd name="connsiteY6" fmla="*/ 3369399 h 3460559"/>
              <a:gd name="connsiteX7" fmla="*/ 1682101 w 3390038"/>
              <a:gd name="connsiteY7" fmla="*/ 2573981 h 3460559"/>
              <a:gd name="connsiteX8" fmla="*/ 676253 w 3390038"/>
              <a:gd name="connsiteY8" fmla="*/ 3369399 h 3460559"/>
              <a:gd name="connsiteX9" fmla="*/ 1060462 w 3390038"/>
              <a:gd name="connsiteY9" fmla="*/ 2082400 h 3460559"/>
              <a:gd name="connsiteX10" fmla="*/ 54604 w 3390038"/>
              <a:gd name="connsiteY10" fmla="*/ 1286996 h 34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0038" h="3460559">
                <a:moveTo>
                  <a:pt x="54604" y="1286996"/>
                </a:moveTo>
                <a:cubicBezTo>
                  <a:pt x="-280682" y="1021861"/>
                  <a:pt x="1026658" y="1501504"/>
                  <a:pt x="1297907" y="1287005"/>
                </a:cubicBezTo>
                <a:cubicBezTo>
                  <a:pt x="1569156" y="1072506"/>
                  <a:pt x="1554036" y="0"/>
                  <a:pt x="1682101" y="0"/>
                </a:cubicBezTo>
                <a:cubicBezTo>
                  <a:pt x="1810166" y="0"/>
                  <a:pt x="1795046" y="1072506"/>
                  <a:pt x="2066295" y="1287005"/>
                </a:cubicBezTo>
                <a:lnTo>
                  <a:pt x="3309598" y="1286996"/>
                </a:lnTo>
                <a:cubicBezTo>
                  <a:pt x="3724032" y="1286993"/>
                  <a:pt x="2407348" y="1735333"/>
                  <a:pt x="2303740" y="2082400"/>
                </a:cubicBezTo>
                <a:lnTo>
                  <a:pt x="2687949" y="3369399"/>
                </a:lnTo>
                <a:cubicBezTo>
                  <a:pt x="2816019" y="3798399"/>
                  <a:pt x="2017384" y="2573981"/>
                  <a:pt x="1682101" y="2573981"/>
                </a:cubicBezTo>
                <a:lnTo>
                  <a:pt x="676253" y="3369399"/>
                </a:lnTo>
                <a:cubicBezTo>
                  <a:pt x="340970" y="3634538"/>
                  <a:pt x="1164070" y="2429467"/>
                  <a:pt x="1060462" y="2082400"/>
                </a:cubicBezTo>
                <a:lnTo>
                  <a:pt x="54604" y="1286996"/>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7">
            <a:extLst>
              <a:ext uri="{FF2B5EF4-FFF2-40B4-BE49-F238E27FC236}">
                <a16:creationId xmlns:a16="http://schemas.microsoft.com/office/drawing/2014/main" id="{30A47DBF-8355-2931-BA86-FFE910EB11D2}"/>
              </a:ext>
            </a:extLst>
          </p:cNvPr>
          <p:cNvSpPr/>
          <p:nvPr/>
        </p:nvSpPr>
        <p:spPr>
          <a:xfrm>
            <a:off x="11246999" y="6908594"/>
            <a:ext cx="525177" cy="537940"/>
          </a:xfrm>
          <a:custGeom>
            <a:avLst/>
            <a:gdLst>
              <a:gd name="connsiteX0" fmla="*/ 3 w 3255000"/>
              <a:gd name="connsiteY0" fmla="*/ 1286996 h 3369408"/>
              <a:gd name="connsiteX1" fmla="*/ 1243306 w 3255000"/>
              <a:gd name="connsiteY1" fmla="*/ 1287005 h 3369408"/>
              <a:gd name="connsiteX2" fmla="*/ 1627500 w 3255000"/>
              <a:gd name="connsiteY2" fmla="*/ 0 h 3369408"/>
              <a:gd name="connsiteX3" fmla="*/ 2011694 w 3255000"/>
              <a:gd name="connsiteY3" fmla="*/ 1287005 h 3369408"/>
              <a:gd name="connsiteX4" fmla="*/ 3254997 w 3255000"/>
              <a:gd name="connsiteY4" fmla="*/ 1286996 h 3369408"/>
              <a:gd name="connsiteX5" fmla="*/ 2249139 w 3255000"/>
              <a:gd name="connsiteY5" fmla="*/ 2082400 h 3369408"/>
              <a:gd name="connsiteX6" fmla="*/ 2633348 w 3255000"/>
              <a:gd name="connsiteY6" fmla="*/ 3369399 h 3369408"/>
              <a:gd name="connsiteX7" fmla="*/ 1627500 w 3255000"/>
              <a:gd name="connsiteY7" fmla="*/ 2573981 h 3369408"/>
              <a:gd name="connsiteX8" fmla="*/ 621652 w 3255000"/>
              <a:gd name="connsiteY8" fmla="*/ 3369399 h 3369408"/>
              <a:gd name="connsiteX9" fmla="*/ 1005861 w 3255000"/>
              <a:gd name="connsiteY9" fmla="*/ 2082400 h 3369408"/>
              <a:gd name="connsiteX10" fmla="*/ 3 w 3255000"/>
              <a:gd name="connsiteY10" fmla="*/ 1286996 h 3369408"/>
              <a:gd name="connsiteX0" fmla="*/ 0 w 3254994"/>
              <a:gd name="connsiteY0" fmla="*/ 1286996 h 3369399"/>
              <a:gd name="connsiteX1" fmla="*/ 1243303 w 3254994"/>
              <a:gd name="connsiteY1" fmla="*/ 1287005 h 3369399"/>
              <a:gd name="connsiteX2" fmla="*/ 1627497 w 3254994"/>
              <a:gd name="connsiteY2" fmla="*/ 0 h 3369399"/>
              <a:gd name="connsiteX3" fmla="*/ 2011691 w 3254994"/>
              <a:gd name="connsiteY3" fmla="*/ 1287005 h 3369399"/>
              <a:gd name="connsiteX4" fmla="*/ 3254994 w 3254994"/>
              <a:gd name="connsiteY4" fmla="*/ 1286996 h 3369399"/>
              <a:gd name="connsiteX5" fmla="*/ 2249136 w 3254994"/>
              <a:gd name="connsiteY5" fmla="*/ 2082400 h 3369399"/>
              <a:gd name="connsiteX6" fmla="*/ 2633345 w 3254994"/>
              <a:gd name="connsiteY6" fmla="*/ 3369399 h 3369399"/>
              <a:gd name="connsiteX7" fmla="*/ 1627497 w 3254994"/>
              <a:gd name="connsiteY7" fmla="*/ 2573981 h 3369399"/>
              <a:gd name="connsiteX8" fmla="*/ 621649 w 3254994"/>
              <a:gd name="connsiteY8" fmla="*/ 3369399 h 3369399"/>
              <a:gd name="connsiteX9" fmla="*/ 1005858 w 3254994"/>
              <a:gd name="connsiteY9" fmla="*/ 2082400 h 3369399"/>
              <a:gd name="connsiteX10" fmla="*/ 0 w 3254994"/>
              <a:gd name="connsiteY10" fmla="*/ 1286996 h 3369399"/>
              <a:gd name="connsiteX0" fmla="*/ 0 w 3335434"/>
              <a:gd name="connsiteY0" fmla="*/ 1286996 h 3369399"/>
              <a:gd name="connsiteX1" fmla="*/ 1243303 w 3335434"/>
              <a:gd name="connsiteY1" fmla="*/ 1287005 h 3369399"/>
              <a:gd name="connsiteX2" fmla="*/ 1627497 w 3335434"/>
              <a:gd name="connsiteY2" fmla="*/ 0 h 3369399"/>
              <a:gd name="connsiteX3" fmla="*/ 2011691 w 3335434"/>
              <a:gd name="connsiteY3" fmla="*/ 1287005 h 3369399"/>
              <a:gd name="connsiteX4" fmla="*/ 3254994 w 3335434"/>
              <a:gd name="connsiteY4" fmla="*/ 1286996 h 3369399"/>
              <a:gd name="connsiteX5" fmla="*/ 2249136 w 3335434"/>
              <a:gd name="connsiteY5" fmla="*/ 2082400 h 3369399"/>
              <a:gd name="connsiteX6" fmla="*/ 2633345 w 3335434"/>
              <a:gd name="connsiteY6" fmla="*/ 3369399 h 3369399"/>
              <a:gd name="connsiteX7" fmla="*/ 1627497 w 3335434"/>
              <a:gd name="connsiteY7" fmla="*/ 2573981 h 3369399"/>
              <a:gd name="connsiteX8" fmla="*/ 621649 w 3335434"/>
              <a:gd name="connsiteY8" fmla="*/ 3369399 h 3369399"/>
              <a:gd name="connsiteX9" fmla="*/ 1005858 w 3335434"/>
              <a:gd name="connsiteY9" fmla="*/ 2082400 h 3369399"/>
              <a:gd name="connsiteX10" fmla="*/ 0 w 3335434"/>
              <a:gd name="connsiteY10" fmla="*/ 1286996 h 3369399"/>
              <a:gd name="connsiteX0" fmla="*/ 0 w 3335434"/>
              <a:gd name="connsiteY0" fmla="*/ 1286996 h 3460559"/>
              <a:gd name="connsiteX1" fmla="*/ 1243303 w 3335434"/>
              <a:gd name="connsiteY1" fmla="*/ 1287005 h 3460559"/>
              <a:gd name="connsiteX2" fmla="*/ 1627497 w 3335434"/>
              <a:gd name="connsiteY2" fmla="*/ 0 h 3460559"/>
              <a:gd name="connsiteX3" fmla="*/ 2011691 w 3335434"/>
              <a:gd name="connsiteY3" fmla="*/ 1287005 h 3460559"/>
              <a:gd name="connsiteX4" fmla="*/ 3254994 w 3335434"/>
              <a:gd name="connsiteY4" fmla="*/ 1286996 h 3460559"/>
              <a:gd name="connsiteX5" fmla="*/ 2249136 w 3335434"/>
              <a:gd name="connsiteY5" fmla="*/ 2082400 h 3460559"/>
              <a:gd name="connsiteX6" fmla="*/ 2633345 w 3335434"/>
              <a:gd name="connsiteY6" fmla="*/ 3369399 h 3460559"/>
              <a:gd name="connsiteX7" fmla="*/ 1627497 w 3335434"/>
              <a:gd name="connsiteY7" fmla="*/ 2573981 h 3460559"/>
              <a:gd name="connsiteX8" fmla="*/ 621649 w 3335434"/>
              <a:gd name="connsiteY8" fmla="*/ 3369399 h 3460559"/>
              <a:gd name="connsiteX9" fmla="*/ 1005858 w 3335434"/>
              <a:gd name="connsiteY9" fmla="*/ 2082400 h 3460559"/>
              <a:gd name="connsiteX10" fmla="*/ 0 w 3335434"/>
              <a:gd name="connsiteY10" fmla="*/ 1286996 h 3460559"/>
              <a:gd name="connsiteX0" fmla="*/ 0 w 3335434"/>
              <a:gd name="connsiteY0" fmla="*/ 1286996 h 3460559"/>
              <a:gd name="connsiteX1" fmla="*/ 1243303 w 3335434"/>
              <a:gd name="connsiteY1" fmla="*/ 1287005 h 3460559"/>
              <a:gd name="connsiteX2" fmla="*/ 1627497 w 3335434"/>
              <a:gd name="connsiteY2" fmla="*/ 0 h 3460559"/>
              <a:gd name="connsiteX3" fmla="*/ 2011691 w 3335434"/>
              <a:gd name="connsiteY3" fmla="*/ 1287005 h 3460559"/>
              <a:gd name="connsiteX4" fmla="*/ 3254994 w 3335434"/>
              <a:gd name="connsiteY4" fmla="*/ 1286996 h 3460559"/>
              <a:gd name="connsiteX5" fmla="*/ 2249136 w 3335434"/>
              <a:gd name="connsiteY5" fmla="*/ 2082400 h 3460559"/>
              <a:gd name="connsiteX6" fmla="*/ 2633345 w 3335434"/>
              <a:gd name="connsiteY6" fmla="*/ 3369399 h 3460559"/>
              <a:gd name="connsiteX7" fmla="*/ 1627497 w 3335434"/>
              <a:gd name="connsiteY7" fmla="*/ 2573981 h 3460559"/>
              <a:gd name="connsiteX8" fmla="*/ 621649 w 3335434"/>
              <a:gd name="connsiteY8" fmla="*/ 3369399 h 3460559"/>
              <a:gd name="connsiteX9" fmla="*/ 1005858 w 3335434"/>
              <a:gd name="connsiteY9" fmla="*/ 2082400 h 3460559"/>
              <a:gd name="connsiteX10" fmla="*/ 0 w 3335434"/>
              <a:gd name="connsiteY10" fmla="*/ 1286996 h 3460559"/>
              <a:gd name="connsiteX0" fmla="*/ 54604 w 3390038"/>
              <a:gd name="connsiteY0" fmla="*/ 1286996 h 3460559"/>
              <a:gd name="connsiteX1" fmla="*/ 1297907 w 3390038"/>
              <a:gd name="connsiteY1" fmla="*/ 1287005 h 3460559"/>
              <a:gd name="connsiteX2" fmla="*/ 1682101 w 3390038"/>
              <a:gd name="connsiteY2" fmla="*/ 0 h 3460559"/>
              <a:gd name="connsiteX3" fmla="*/ 2066295 w 3390038"/>
              <a:gd name="connsiteY3" fmla="*/ 1287005 h 3460559"/>
              <a:gd name="connsiteX4" fmla="*/ 3309598 w 3390038"/>
              <a:gd name="connsiteY4" fmla="*/ 1286996 h 3460559"/>
              <a:gd name="connsiteX5" fmla="*/ 2303740 w 3390038"/>
              <a:gd name="connsiteY5" fmla="*/ 2082400 h 3460559"/>
              <a:gd name="connsiteX6" fmla="*/ 2687949 w 3390038"/>
              <a:gd name="connsiteY6" fmla="*/ 3369399 h 3460559"/>
              <a:gd name="connsiteX7" fmla="*/ 1682101 w 3390038"/>
              <a:gd name="connsiteY7" fmla="*/ 2573981 h 3460559"/>
              <a:gd name="connsiteX8" fmla="*/ 676253 w 3390038"/>
              <a:gd name="connsiteY8" fmla="*/ 3369399 h 3460559"/>
              <a:gd name="connsiteX9" fmla="*/ 1060462 w 3390038"/>
              <a:gd name="connsiteY9" fmla="*/ 2082400 h 3460559"/>
              <a:gd name="connsiteX10" fmla="*/ 54604 w 3390038"/>
              <a:gd name="connsiteY10" fmla="*/ 1286996 h 34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0038" h="3460559">
                <a:moveTo>
                  <a:pt x="54604" y="1286996"/>
                </a:moveTo>
                <a:cubicBezTo>
                  <a:pt x="-280682" y="1021861"/>
                  <a:pt x="1026658" y="1501504"/>
                  <a:pt x="1297907" y="1287005"/>
                </a:cubicBezTo>
                <a:cubicBezTo>
                  <a:pt x="1569156" y="1072506"/>
                  <a:pt x="1554036" y="0"/>
                  <a:pt x="1682101" y="0"/>
                </a:cubicBezTo>
                <a:cubicBezTo>
                  <a:pt x="1810166" y="0"/>
                  <a:pt x="1795046" y="1072506"/>
                  <a:pt x="2066295" y="1287005"/>
                </a:cubicBezTo>
                <a:lnTo>
                  <a:pt x="3309598" y="1286996"/>
                </a:lnTo>
                <a:cubicBezTo>
                  <a:pt x="3724032" y="1286993"/>
                  <a:pt x="2407348" y="1735333"/>
                  <a:pt x="2303740" y="2082400"/>
                </a:cubicBezTo>
                <a:lnTo>
                  <a:pt x="2687949" y="3369399"/>
                </a:lnTo>
                <a:cubicBezTo>
                  <a:pt x="2816019" y="3798399"/>
                  <a:pt x="2017384" y="2573981"/>
                  <a:pt x="1682101" y="2573981"/>
                </a:cubicBezTo>
                <a:lnTo>
                  <a:pt x="676253" y="3369399"/>
                </a:lnTo>
                <a:cubicBezTo>
                  <a:pt x="340970" y="3634538"/>
                  <a:pt x="1164070" y="2429467"/>
                  <a:pt x="1060462" y="2082400"/>
                </a:cubicBezTo>
                <a:lnTo>
                  <a:pt x="54604" y="1286996"/>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8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3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p:bldP spid="4" grpId="0"/>
      <p:bldP spid="8"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4876800" y="738755"/>
            <a:ext cx="7813665" cy="923330"/>
          </a:xfrm>
          <a:prstGeom prst="rect">
            <a:avLst/>
          </a:prstGeom>
        </p:spPr>
        <p:txBody>
          <a:bodyPr wrap="square" lIns="0" tIns="0" rIns="0" bIns="0" rtlCol="0" anchor="t">
            <a:spAutoFit/>
          </a:bodyPr>
          <a:lstStyle/>
          <a:p>
            <a:pPr marL="0" lvl="1" indent="0" algn="ctr">
              <a:spcBef>
                <a:spcPct val="0"/>
              </a:spcBef>
            </a:pPr>
            <a:r>
              <a:rPr lang="en-US" sz="6000">
                <a:solidFill>
                  <a:srgbClr val="1867BE"/>
                </a:solidFill>
                <a:latin typeface="Roboto Black" panose="02000000000000000000" pitchFamily="2" charset="0"/>
              </a:rPr>
              <a:t>THẢO LUẬN </a:t>
            </a:r>
          </a:p>
        </p:txBody>
      </p:sp>
      <p:grpSp>
        <p:nvGrpSpPr>
          <p:cNvPr id="10" name="Group 10"/>
          <p:cNvGrpSpPr/>
          <p:nvPr/>
        </p:nvGrpSpPr>
        <p:grpSpPr>
          <a:xfrm>
            <a:off x="1722537" y="2805928"/>
            <a:ext cx="7421463" cy="5572495"/>
            <a:chOff x="0" y="0"/>
            <a:chExt cx="1954624" cy="1467653"/>
          </a:xfrm>
        </p:grpSpPr>
        <p:sp>
          <p:nvSpPr>
            <p:cNvPr id="11" name="Freeform 11"/>
            <p:cNvSpPr/>
            <p:nvPr/>
          </p:nvSpPr>
          <p:spPr>
            <a:xfrm>
              <a:off x="0" y="0"/>
              <a:ext cx="1954624" cy="1467653"/>
            </a:xfrm>
            <a:custGeom>
              <a:avLst/>
              <a:gdLst/>
              <a:ahLst/>
              <a:cxnLst/>
              <a:rect l="l" t="t" r="r" b="b"/>
              <a:pathLst>
                <a:path w="1954624" h="1467653">
                  <a:moveTo>
                    <a:pt x="53202" y="0"/>
                  </a:moveTo>
                  <a:lnTo>
                    <a:pt x="1901422" y="0"/>
                  </a:lnTo>
                  <a:cubicBezTo>
                    <a:pt x="1915532" y="0"/>
                    <a:pt x="1929064" y="5605"/>
                    <a:pt x="1939042" y="15583"/>
                  </a:cubicBezTo>
                  <a:cubicBezTo>
                    <a:pt x="1949019" y="25560"/>
                    <a:pt x="1954624" y="39092"/>
                    <a:pt x="1954624" y="53202"/>
                  </a:cubicBezTo>
                  <a:lnTo>
                    <a:pt x="1954624" y="1414451"/>
                  </a:lnTo>
                  <a:cubicBezTo>
                    <a:pt x="1954624" y="1428561"/>
                    <a:pt x="1949019" y="1442093"/>
                    <a:pt x="1939042" y="1452071"/>
                  </a:cubicBezTo>
                  <a:cubicBezTo>
                    <a:pt x="1929064" y="1462048"/>
                    <a:pt x="1915532" y="1467653"/>
                    <a:pt x="1901422" y="1467653"/>
                  </a:cubicBezTo>
                  <a:lnTo>
                    <a:pt x="53202" y="1467653"/>
                  </a:lnTo>
                  <a:cubicBezTo>
                    <a:pt x="39092" y="1467653"/>
                    <a:pt x="25560" y="1462048"/>
                    <a:pt x="15583" y="1452071"/>
                  </a:cubicBezTo>
                  <a:cubicBezTo>
                    <a:pt x="5605" y="1442093"/>
                    <a:pt x="0" y="1428561"/>
                    <a:pt x="0" y="1414451"/>
                  </a:cubicBezTo>
                  <a:lnTo>
                    <a:pt x="0" y="53202"/>
                  </a:lnTo>
                  <a:cubicBezTo>
                    <a:pt x="0" y="39092"/>
                    <a:pt x="5605" y="25560"/>
                    <a:pt x="15583" y="15583"/>
                  </a:cubicBezTo>
                  <a:cubicBezTo>
                    <a:pt x="25560" y="5605"/>
                    <a:pt x="39092" y="0"/>
                    <a:pt x="53202" y="0"/>
                  </a:cubicBezTo>
                  <a:close/>
                </a:path>
              </a:pathLst>
            </a:custGeom>
            <a:solidFill>
              <a:srgbClr val="FFF39B"/>
            </a:solidFill>
            <a:ln w="38100" cap="rnd">
              <a:solidFill>
                <a:srgbClr val="000000"/>
              </a:solidFill>
              <a:prstDash val="solid"/>
              <a:round/>
            </a:ln>
          </p:spPr>
          <p:txBody>
            <a:bodyPr/>
            <a:lstStyle/>
            <a:p>
              <a:endParaRPr lang="en-US"/>
            </a:p>
          </p:txBody>
        </p:sp>
        <p:sp>
          <p:nvSpPr>
            <p:cNvPr id="12" name="TextBox 12"/>
            <p:cNvSpPr txBox="1"/>
            <p:nvPr/>
          </p:nvSpPr>
          <p:spPr>
            <a:xfrm>
              <a:off x="0" y="-38100"/>
              <a:ext cx="1954624" cy="150575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899608" y="4484179"/>
            <a:ext cx="7067320" cy="2215991"/>
          </a:xfrm>
          <a:prstGeom prst="rect">
            <a:avLst/>
          </a:prstGeom>
        </p:spPr>
        <p:txBody>
          <a:bodyPr wrap="square" lIns="0" tIns="0" rIns="0" bIns="0" rtlCol="0" anchor="t">
            <a:spAutoFit/>
          </a:bodyPr>
          <a:lstStyle/>
          <a:p>
            <a:pPr algn="ctr"/>
            <a:r>
              <a:rPr lang="en-US" sz="3600" spc="90">
                <a:solidFill>
                  <a:srgbClr val="000000"/>
                </a:solidFill>
                <a:latin typeface="Kurale" panose="020B0604020202020204" charset="0"/>
              </a:rPr>
              <a:t>Nhờ đặc điểm nào mà 7 mảnh ghép trong bộ lắp ghép hình Tangram lại có thể lắp ghép thành một hình vuông?</a:t>
            </a:r>
          </a:p>
        </p:txBody>
      </p:sp>
      <p:sp>
        <p:nvSpPr>
          <p:cNvPr id="3" name="TextBox 21">
            <a:extLst>
              <a:ext uri="{FF2B5EF4-FFF2-40B4-BE49-F238E27FC236}">
                <a16:creationId xmlns:a16="http://schemas.microsoft.com/office/drawing/2014/main" id="{6F0BC9A8-1E08-D2C5-9BC6-3DC2607AA69A}"/>
              </a:ext>
            </a:extLst>
          </p:cNvPr>
          <p:cNvSpPr txBox="1"/>
          <p:nvPr/>
        </p:nvSpPr>
        <p:spPr>
          <a:xfrm>
            <a:off x="9982200" y="8115300"/>
            <a:ext cx="7421462" cy="1969770"/>
          </a:xfrm>
          <a:prstGeom prst="rect">
            <a:avLst/>
          </a:prstGeom>
        </p:spPr>
        <p:txBody>
          <a:bodyPr wrap="square" lIns="0" tIns="0" rIns="0" bIns="0" rtlCol="0" anchor="t">
            <a:spAutoFit/>
          </a:bodyPr>
          <a:lstStyle/>
          <a:p>
            <a:r>
              <a:rPr lang="en-US" sz="3200" b="1" spc="90">
                <a:solidFill>
                  <a:srgbClr val="C00000"/>
                </a:solidFill>
                <a:latin typeface="Kurale" panose="020B0604020202020204" charset="0"/>
              </a:rPr>
              <a:t>Dựa vào đặc điểm của các cạnh và góc của từng mảnh ghép, ví dụ 2 cạnh góc vuông của tam giác vuông nhỏ bằng cạnh của hình vuông,…</a:t>
            </a:r>
          </a:p>
        </p:txBody>
      </p:sp>
      <p:pic>
        <p:nvPicPr>
          <p:cNvPr id="4" name="Picture 3">
            <a:extLst>
              <a:ext uri="{FF2B5EF4-FFF2-40B4-BE49-F238E27FC236}">
                <a16:creationId xmlns:a16="http://schemas.microsoft.com/office/drawing/2014/main" id="{AAFC71B0-5C60-9B0D-0BDE-203233CD2A16}"/>
              </a:ext>
            </a:extLst>
          </p:cNvPr>
          <p:cNvPicPr>
            <a:picLocks noChangeAspect="1"/>
          </p:cNvPicPr>
          <p:nvPr/>
        </p:nvPicPr>
        <p:blipFill>
          <a:blip r:embed="rId4"/>
          <a:stretch>
            <a:fillRect/>
          </a:stretch>
        </p:blipFill>
        <p:spPr>
          <a:xfrm>
            <a:off x="10820400" y="2775849"/>
            <a:ext cx="5040000" cy="5028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 calcmode="lin" valueType="num">
                                      <p:cBhvr>
                                        <p:cTn id="18" dur="1000" fill="hold"/>
                                        <p:tgtEl>
                                          <p:spTgt spid="21"/>
                                        </p:tgtEl>
                                        <p:attrNameLst>
                                          <p:attrName>style.rotation</p:attrName>
                                        </p:attrNameLst>
                                      </p:cBhvr>
                                      <p:tavLst>
                                        <p:tav tm="0">
                                          <p:val>
                                            <p:fltVal val="90"/>
                                          </p:val>
                                        </p:tav>
                                        <p:tav tm="100000">
                                          <p:val>
                                            <p:fltVal val="0"/>
                                          </p:val>
                                        </p:tav>
                                      </p:tavLst>
                                    </p:anim>
                                    <p:animEffect transition="in" filter="fade">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14"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1394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5" r="-55"/>
            </a:stretch>
          </a:blipFill>
        </p:spPr>
        <p:txBody>
          <a:bodyPr/>
          <a:lstStyle/>
          <a:p>
            <a:endParaRPr lang="en-US"/>
          </a:p>
        </p:txBody>
      </p:sp>
      <p:grpSp>
        <p:nvGrpSpPr>
          <p:cNvPr id="3" name="Group 3"/>
          <p:cNvGrpSpPr/>
          <p:nvPr/>
        </p:nvGrpSpPr>
        <p:grpSpPr>
          <a:xfrm rot="737582">
            <a:off x="-5151707" y="3796775"/>
            <a:ext cx="10375916" cy="8635185"/>
            <a:chOff x="0" y="0"/>
            <a:chExt cx="2732752" cy="2274287"/>
          </a:xfrm>
        </p:grpSpPr>
        <p:sp>
          <p:nvSpPr>
            <p:cNvPr id="4" name="Freeform 4"/>
            <p:cNvSpPr/>
            <p:nvPr/>
          </p:nvSpPr>
          <p:spPr>
            <a:xfrm>
              <a:off x="0" y="0"/>
              <a:ext cx="2732752" cy="2274288"/>
            </a:xfrm>
            <a:custGeom>
              <a:avLst/>
              <a:gdLst/>
              <a:ahLst/>
              <a:cxnLst/>
              <a:rect l="l" t="t" r="r" b="b"/>
              <a:pathLst>
                <a:path w="2732752" h="2274288">
                  <a:moveTo>
                    <a:pt x="0" y="0"/>
                  </a:moveTo>
                  <a:lnTo>
                    <a:pt x="2732752" y="0"/>
                  </a:lnTo>
                  <a:lnTo>
                    <a:pt x="2732752" y="2274288"/>
                  </a:lnTo>
                  <a:lnTo>
                    <a:pt x="0" y="2274288"/>
                  </a:lnTo>
                  <a:close/>
                </a:path>
              </a:pathLst>
            </a:custGeom>
            <a:solidFill>
              <a:srgbClr val="AED4DA"/>
            </a:solidFill>
          </p:spPr>
          <p:txBody>
            <a:bodyPr/>
            <a:lstStyle/>
            <a:p>
              <a:endParaRPr lang="en-US"/>
            </a:p>
          </p:txBody>
        </p:sp>
        <p:sp>
          <p:nvSpPr>
            <p:cNvPr id="5" name="TextBox 5"/>
            <p:cNvSpPr txBox="1"/>
            <p:nvPr/>
          </p:nvSpPr>
          <p:spPr>
            <a:xfrm>
              <a:off x="0" y="-38100"/>
              <a:ext cx="2732752" cy="231238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5083745" cy="5083745"/>
          </a:xfrm>
          <a:custGeom>
            <a:avLst/>
            <a:gdLst/>
            <a:ahLst/>
            <a:cxnLst/>
            <a:rect l="l" t="t" r="r" b="b"/>
            <a:pathLst>
              <a:path w="5083745" h="5083745">
                <a:moveTo>
                  <a:pt x="0" y="0"/>
                </a:moveTo>
                <a:lnTo>
                  <a:pt x="5083745" y="0"/>
                </a:lnTo>
                <a:lnTo>
                  <a:pt x="5083745" y="5083745"/>
                </a:lnTo>
                <a:lnTo>
                  <a:pt x="0" y="5083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rot="1202047">
            <a:off x="12163630" y="-3610760"/>
            <a:ext cx="8070263" cy="9261909"/>
            <a:chOff x="0" y="0"/>
            <a:chExt cx="2125501" cy="2439351"/>
          </a:xfrm>
        </p:grpSpPr>
        <p:sp>
          <p:nvSpPr>
            <p:cNvPr id="8" name="Freeform 8"/>
            <p:cNvSpPr/>
            <p:nvPr/>
          </p:nvSpPr>
          <p:spPr>
            <a:xfrm>
              <a:off x="0" y="0"/>
              <a:ext cx="2125501" cy="2439351"/>
            </a:xfrm>
            <a:custGeom>
              <a:avLst/>
              <a:gdLst/>
              <a:ahLst/>
              <a:cxnLst/>
              <a:rect l="l" t="t" r="r" b="b"/>
              <a:pathLst>
                <a:path w="2125501" h="2439351">
                  <a:moveTo>
                    <a:pt x="0" y="0"/>
                  </a:moveTo>
                  <a:lnTo>
                    <a:pt x="2125501" y="0"/>
                  </a:lnTo>
                  <a:lnTo>
                    <a:pt x="2125501" y="2439351"/>
                  </a:lnTo>
                  <a:lnTo>
                    <a:pt x="0" y="2439351"/>
                  </a:lnTo>
                  <a:close/>
                </a:path>
              </a:pathLst>
            </a:custGeom>
            <a:solidFill>
              <a:srgbClr val="C8B3EE"/>
            </a:solidFill>
          </p:spPr>
          <p:txBody>
            <a:bodyPr/>
            <a:lstStyle/>
            <a:p>
              <a:endParaRPr lang="en-US"/>
            </a:p>
          </p:txBody>
        </p:sp>
        <p:sp>
          <p:nvSpPr>
            <p:cNvPr id="9" name="TextBox 9"/>
            <p:cNvSpPr txBox="1"/>
            <p:nvPr/>
          </p:nvSpPr>
          <p:spPr>
            <a:xfrm>
              <a:off x="0" y="-38100"/>
              <a:ext cx="2125501" cy="247745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204255" y="5203255"/>
            <a:ext cx="5083745" cy="5083745"/>
          </a:xfrm>
          <a:custGeom>
            <a:avLst/>
            <a:gdLst/>
            <a:ahLst/>
            <a:cxnLst/>
            <a:rect l="l" t="t" r="r" b="b"/>
            <a:pathLst>
              <a:path w="5083745" h="5083745">
                <a:moveTo>
                  <a:pt x="0" y="0"/>
                </a:moveTo>
                <a:lnTo>
                  <a:pt x="5083745" y="0"/>
                </a:lnTo>
                <a:lnTo>
                  <a:pt x="5083745" y="5083745"/>
                </a:lnTo>
                <a:lnTo>
                  <a:pt x="0" y="5083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089239" y="4223276"/>
            <a:ext cx="14109522" cy="1477328"/>
          </a:xfrm>
          <a:prstGeom prst="rect">
            <a:avLst/>
          </a:prstGeom>
        </p:spPr>
        <p:txBody>
          <a:bodyPr lIns="0" tIns="0" rIns="0" bIns="0" rtlCol="0" anchor="t">
            <a:spAutoFit/>
          </a:bodyPr>
          <a:lstStyle/>
          <a:p>
            <a:pPr marL="0" lvl="0" indent="0" algn="ctr"/>
            <a:r>
              <a:rPr lang="en-US" sz="9600" b="1">
                <a:solidFill>
                  <a:srgbClr val="1867BE"/>
                </a:solidFill>
                <a:latin typeface="Roboto Black" panose="02000000000000000000" pitchFamily="2" charset="0"/>
              </a:rPr>
              <a:t>TẠM BIỆT CÁC EM</a:t>
            </a:r>
          </a:p>
        </p:txBody>
      </p:sp>
      <p:sp>
        <p:nvSpPr>
          <p:cNvPr id="13" name="Freeform 13"/>
          <p:cNvSpPr/>
          <p:nvPr/>
        </p:nvSpPr>
        <p:spPr>
          <a:xfrm>
            <a:off x="14265776" y="59523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5732616" y="2323299"/>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0424560" y="6544485"/>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2522822" y="3500960"/>
            <a:ext cx="2722179" cy="2722179"/>
          </a:xfrm>
          <a:custGeom>
            <a:avLst/>
            <a:gdLst/>
            <a:ahLst/>
            <a:cxnLst/>
            <a:rect l="l" t="t" r="r" b="b"/>
            <a:pathLst>
              <a:path w="2722179" h="2722179">
                <a:moveTo>
                  <a:pt x="0" y="0"/>
                </a:moveTo>
                <a:lnTo>
                  <a:pt x="2722179" y="0"/>
                </a:lnTo>
                <a:lnTo>
                  <a:pt x="2722179" y="2722180"/>
                </a:lnTo>
                <a:lnTo>
                  <a:pt x="0" y="27221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flipH="1" flipV="1">
            <a:off x="13023948" y="4012636"/>
            <a:ext cx="2722179" cy="2722179"/>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4662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4" presetClass="emph" presetSubtype="0" repeatCount="500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12"/>
                                        </p:tgtEl>
                                        <p:attrNameLst>
                                          <p:attrName>ppt_x</p:attrName>
                                          <p:attrName>ppt_y</p:attrName>
                                        </p:attrNameLst>
                                      </p:cBhvr>
                                    </p:animMotion>
                                    <p:animRot by="1500000">
                                      <p:cBhvr>
                                        <p:cTn id="10" dur="125" fill="hold">
                                          <p:stCondLst>
                                            <p:cond delay="0"/>
                                          </p:stCondLst>
                                        </p:cTn>
                                        <p:tgtEl>
                                          <p:spTgt spid="12"/>
                                        </p:tgtEl>
                                        <p:attrNameLst>
                                          <p:attrName>r</p:attrName>
                                        </p:attrNameLst>
                                      </p:cBhvr>
                                    </p:animRot>
                                    <p:animRot by="-1500000">
                                      <p:cBhvr>
                                        <p:cTn id="11" dur="125" fill="hold">
                                          <p:stCondLst>
                                            <p:cond delay="125"/>
                                          </p:stCondLst>
                                        </p:cTn>
                                        <p:tgtEl>
                                          <p:spTgt spid="12"/>
                                        </p:tgtEl>
                                        <p:attrNameLst>
                                          <p:attrName>r</p:attrName>
                                        </p:attrNameLst>
                                      </p:cBhvr>
                                    </p:animRot>
                                    <p:animRot by="-1500000">
                                      <p:cBhvr>
                                        <p:cTn id="12" dur="125" fill="hold">
                                          <p:stCondLst>
                                            <p:cond delay="250"/>
                                          </p:stCondLst>
                                        </p:cTn>
                                        <p:tgtEl>
                                          <p:spTgt spid="12"/>
                                        </p:tgtEl>
                                        <p:attrNameLst>
                                          <p:attrName>r</p:attrName>
                                        </p:attrNameLst>
                                      </p:cBhvr>
                                    </p:animRot>
                                    <p:animRot by="1500000">
                                      <p:cBhvr>
                                        <p:cTn id="13"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168E439-3E33-287C-F973-546D02F3B114}"/>
              </a:ext>
            </a:extLst>
          </p:cNvPr>
          <p:cNvGrpSpPr/>
          <p:nvPr/>
        </p:nvGrpSpPr>
        <p:grpSpPr>
          <a:xfrm rot="1202047">
            <a:off x="10433324" y="-2704407"/>
            <a:ext cx="8070263" cy="9261909"/>
            <a:chOff x="0" y="0"/>
            <a:chExt cx="2125501" cy="2439351"/>
          </a:xfrm>
        </p:grpSpPr>
        <p:sp>
          <p:nvSpPr>
            <p:cNvPr id="6" name="Freeform 8">
              <a:extLst>
                <a:ext uri="{FF2B5EF4-FFF2-40B4-BE49-F238E27FC236}">
                  <a16:creationId xmlns:a16="http://schemas.microsoft.com/office/drawing/2014/main" id="{04C295F8-5352-CA20-DF99-0B51E7B10400}"/>
                </a:ext>
              </a:extLst>
            </p:cNvPr>
            <p:cNvSpPr/>
            <p:nvPr/>
          </p:nvSpPr>
          <p:spPr>
            <a:xfrm>
              <a:off x="0" y="0"/>
              <a:ext cx="2125501" cy="2439351"/>
            </a:xfrm>
            <a:custGeom>
              <a:avLst/>
              <a:gdLst/>
              <a:ahLst/>
              <a:cxnLst/>
              <a:rect l="l" t="t" r="r" b="b"/>
              <a:pathLst>
                <a:path w="2125501" h="2439351">
                  <a:moveTo>
                    <a:pt x="0" y="0"/>
                  </a:moveTo>
                  <a:lnTo>
                    <a:pt x="2125501" y="0"/>
                  </a:lnTo>
                  <a:lnTo>
                    <a:pt x="2125501" y="2439351"/>
                  </a:lnTo>
                  <a:lnTo>
                    <a:pt x="0" y="2439351"/>
                  </a:lnTo>
                  <a:close/>
                </a:path>
              </a:pathLst>
            </a:custGeom>
            <a:solidFill>
              <a:srgbClr val="C8B3EE"/>
            </a:solidFill>
          </p:spPr>
          <p:txBody>
            <a:bodyPr/>
            <a:lstStyle/>
            <a:p>
              <a:endParaRPr lang="en-US"/>
            </a:p>
          </p:txBody>
        </p:sp>
        <p:sp>
          <p:nvSpPr>
            <p:cNvPr id="7" name="TextBox 9">
              <a:extLst>
                <a:ext uri="{FF2B5EF4-FFF2-40B4-BE49-F238E27FC236}">
                  <a16:creationId xmlns:a16="http://schemas.microsoft.com/office/drawing/2014/main" id="{F1D34ACA-20C6-6494-C9D2-F9E6BA8ED55D}"/>
                </a:ext>
              </a:extLst>
            </p:cNvPr>
            <p:cNvSpPr txBox="1"/>
            <p:nvPr/>
          </p:nvSpPr>
          <p:spPr>
            <a:xfrm>
              <a:off x="0" y="-38100"/>
              <a:ext cx="2125501" cy="2477451"/>
            </a:xfrm>
            <a:prstGeom prst="rect">
              <a:avLst/>
            </a:prstGeom>
          </p:spPr>
          <p:txBody>
            <a:bodyPr lIns="50800" tIns="50800" rIns="50800" bIns="50800" rtlCol="0" anchor="ctr"/>
            <a:lstStyle/>
            <a:p>
              <a:pPr algn="ctr">
                <a:lnSpc>
                  <a:spcPts val="2659"/>
                </a:lnSpc>
              </a:pPr>
              <a:endParaRPr/>
            </a:p>
          </p:txBody>
        </p:sp>
      </p:grpSp>
      <p:pic>
        <p:nvPicPr>
          <p:cNvPr id="4" name="Picture 3">
            <a:extLst>
              <a:ext uri="{FF2B5EF4-FFF2-40B4-BE49-F238E27FC236}">
                <a16:creationId xmlns:a16="http://schemas.microsoft.com/office/drawing/2014/main" id="{94CC2124-F1AA-3378-C4A4-3B2B4781D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53284">
            <a:off x="9357295" y="3286982"/>
            <a:ext cx="9109743" cy="6839142"/>
          </a:xfrm>
          <a:prstGeom prst="rect">
            <a:avLst/>
          </a:prstGeom>
        </p:spPr>
      </p:pic>
      <p:sp>
        <p:nvSpPr>
          <p:cNvPr id="14" name="Freeform 14"/>
          <p:cNvSpPr/>
          <p:nvPr/>
        </p:nvSpPr>
        <p:spPr>
          <a:xfrm>
            <a:off x="4052644" y="829833"/>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5128402" y="8930409"/>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flipH="1" flipV="1">
            <a:off x="15623071" y="7569320"/>
            <a:ext cx="2722179" cy="2722179"/>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58451" y="2138717"/>
            <a:ext cx="9249475" cy="6442789"/>
          </a:xfrm>
          <a:prstGeom prst="rect">
            <a:avLst/>
          </a:prstGeom>
        </p:spPr>
        <p:txBody>
          <a:bodyPr wrap="square" lIns="0" tIns="0" rIns="0" bIns="0" rtlCol="0" anchor="t">
            <a:spAutoFit/>
          </a:bodyPr>
          <a:lstStyle/>
          <a:p>
            <a:pPr marL="0" lvl="0" indent="0" algn="ctr">
              <a:lnSpc>
                <a:spcPct val="150000"/>
              </a:lnSpc>
            </a:pPr>
            <a:r>
              <a:rPr lang="en-US" sz="7200" b="1">
                <a:solidFill>
                  <a:srgbClr val="002060"/>
                </a:solidFill>
                <a:latin typeface="Roboto Black" panose="02000000000000000000" pitchFamily="2" charset="0"/>
              </a:rPr>
              <a:t>THỰC HÀNH TRẢI NGHI</a:t>
            </a:r>
            <a:r>
              <a:rPr lang="en-US" sz="7200" b="1">
                <a:solidFill>
                  <a:srgbClr val="002060"/>
                </a:solidFill>
                <a:latin typeface="Dosis ExtraBold" pitchFamily="2" charset="0"/>
              </a:rPr>
              <a:t>Ệ</a:t>
            </a:r>
            <a:r>
              <a:rPr lang="en-US" sz="7200" b="1">
                <a:solidFill>
                  <a:srgbClr val="002060"/>
                </a:solidFill>
                <a:latin typeface="Roboto Black" panose="02000000000000000000" pitchFamily="2" charset="0"/>
              </a:rPr>
              <a:t>M CÙNG BỘ LẮP GHÉP HÌNH TANGRAM</a:t>
            </a:r>
          </a:p>
        </p:txBody>
      </p:sp>
      <p:sp>
        <p:nvSpPr>
          <p:cNvPr id="20" name="TextBox 12">
            <a:extLst>
              <a:ext uri="{FF2B5EF4-FFF2-40B4-BE49-F238E27FC236}">
                <a16:creationId xmlns:a16="http://schemas.microsoft.com/office/drawing/2014/main" id="{6B49CCBC-F4FF-F3C3-C87E-9324D701E571}"/>
              </a:ext>
            </a:extLst>
          </p:cNvPr>
          <p:cNvSpPr txBox="1"/>
          <p:nvPr/>
        </p:nvSpPr>
        <p:spPr>
          <a:xfrm>
            <a:off x="7202403" y="994008"/>
            <a:ext cx="3001199" cy="830997"/>
          </a:xfrm>
          <a:prstGeom prst="rect">
            <a:avLst/>
          </a:prstGeom>
        </p:spPr>
        <p:txBody>
          <a:bodyPr wrap="square" lIns="0" tIns="0" rIns="0" bIns="0" rtlCol="0" anchor="t">
            <a:spAutoFit/>
          </a:bodyPr>
          <a:lstStyle/>
          <a:p>
            <a:pPr algn="ctr"/>
            <a:r>
              <a:rPr lang="en-US" sz="5400" b="1">
                <a:solidFill>
                  <a:srgbClr val="002060"/>
                </a:solidFill>
                <a:latin typeface="Roboto Black" panose="02000000000000000000" pitchFamily="2" charset="0"/>
              </a:rPr>
              <a:t>Bài 6</a:t>
            </a:r>
          </a:p>
        </p:txBody>
      </p:sp>
      <p:sp>
        <p:nvSpPr>
          <p:cNvPr id="16" name="Freeform 16"/>
          <p:cNvSpPr/>
          <p:nvPr/>
        </p:nvSpPr>
        <p:spPr>
          <a:xfrm>
            <a:off x="34257" y="0"/>
            <a:ext cx="2722179" cy="2722179"/>
          </a:xfrm>
          <a:custGeom>
            <a:avLst/>
            <a:gdLst/>
            <a:ahLst/>
            <a:cxnLst/>
            <a:rect l="l" t="t" r="r" b="b"/>
            <a:pathLst>
              <a:path w="2722179" h="2722179">
                <a:moveTo>
                  <a:pt x="0" y="0"/>
                </a:moveTo>
                <a:lnTo>
                  <a:pt x="2722179" y="0"/>
                </a:lnTo>
                <a:lnTo>
                  <a:pt x="2722179" y="2722180"/>
                </a:lnTo>
                <a:lnTo>
                  <a:pt x="0" y="2722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3B7985FA-5AC4-45CD-F0F3-FC6ADB61EE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440" y="689728"/>
            <a:ext cx="2066123" cy="1460060"/>
          </a:xfrm>
          <a:prstGeom prst="rect">
            <a:avLst/>
          </a:prstGeom>
        </p:spPr>
      </p:pic>
      <p:grpSp>
        <p:nvGrpSpPr>
          <p:cNvPr id="28" name="Group 27">
            <a:extLst>
              <a:ext uri="{FF2B5EF4-FFF2-40B4-BE49-F238E27FC236}">
                <a16:creationId xmlns:a16="http://schemas.microsoft.com/office/drawing/2014/main" id="{420BA2F1-7A30-B5C0-6B54-1D2384700D36}"/>
              </a:ext>
            </a:extLst>
          </p:cNvPr>
          <p:cNvGrpSpPr/>
          <p:nvPr/>
        </p:nvGrpSpPr>
        <p:grpSpPr>
          <a:xfrm>
            <a:off x="7198881" y="8548379"/>
            <a:ext cx="1435118" cy="1364065"/>
            <a:chOff x="8380775" y="8061722"/>
            <a:chExt cx="1435118" cy="1364065"/>
          </a:xfrm>
        </p:grpSpPr>
        <p:sp>
          <p:nvSpPr>
            <p:cNvPr id="19" name="TextBox 23">
              <a:extLst>
                <a:ext uri="{FF2B5EF4-FFF2-40B4-BE49-F238E27FC236}">
                  <a16:creationId xmlns:a16="http://schemas.microsoft.com/office/drawing/2014/main" id="{3A7E9F9C-48B5-E685-07D7-F9DAD028C263}"/>
                </a:ext>
              </a:extLst>
            </p:cNvPr>
            <p:cNvSpPr txBox="1"/>
            <p:nvPr/>
          </p:nvSpPr>
          <p:spPr>
            <a:xfrm>
              <a:off x="8574425" y="8558925"/>
              <a:ext cx="998316" cy="450251"/>
            </a:xfrm>
            <a:prstGeom prst="rect">
              <a:avLst/>
            </a:prstGeom>
          </p:spPr>
          <p:txBody>
            <a:bodyPr wrap="square" lIns="0" tIns="0" rIns="0" bIns="0" rtlCol="0" anchor="t">
              <a:spAutoFit/>
            </a:bodyPr>
            <a:lstStyle/>
            <a:p>
              <a:pPr algn="ctr"/>
              <a:r>
                <a:rPr lang="en-US" sz="2926" b="1">
                  <a:solidFill>
                    <a:srgbClr val="FF0000"/>
                  </a:solidFill>
                  <a:latin typeface="Kurale"/>
                </a:rPr>
                <a:t>Tiết 2</a:t>
              </a:r>
            </a:p>
          </p:txBody>
        </p:sp>
        <p:sp>
          <p:nvSpPr>
            <p:cNvPr id="24" name="Freeform 17">
              <a:extLst>
                <a:ext uri="{FF2B5EF4-FFF2-40B4-BE49-F238E27FC236}">
                  <a16:creationId xmlns:a16="http://schemas.microsoft.com/office/drawing/2014/main" id="{D3AE17E8-9422-2B92-0024-ED894C60FFBC}"/>
                </a:ext>
              </a:extLst>
            </p:cNvPr>
            <p:cNvSpPr/>
            <p:nvPr/>
          </p:nvSpPr>
          <p:spPr>
            <a:xfrm rot="8249769" flipH="1" flipV="1">
              <a:off x="8380775" y="8061722"/>
              <a:ext cx="1359640" cy="1359640"/>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7">
              <a:extLst>
                <a:ext uri="{FF2B5EF4-FFF2-40B4-BE49-F238E27FC236}">
                  <a16:creationId xmlns:a16="http://schemas.microsoft.com/office/drawing/2014/main" id="{6C1ADCA1-7014-5F0A-8366-4EB22204851C}"/>
                </a:ext>
              </a:extLst>
            </p:cNvPr>
            <p:cNvSpPr/>
            <p:nvPr/>
          </p:nvSpPr>
          <p:spPr>
            <a:xfrm rot="19045501" flipH="1" flipV="1">
              <a:off x="8452332" y="8062637"/>
              <a:ext cx="1363561" cy="1363150"/>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1" name="Freeform 11"/>
          <p:cNvSpPr/>
          <p:nvPr/>
        </p:nvSpPr>
        <p:spPr>
          <a:xfrm>
            <a:off x="-954462" y="9143413"/>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4265776" y="59523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89746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8" presetClass="emph" presetSubtype="0" fill="hold" nodeType="withEffect">
                                  <p:stCondLst>
                                    <p:cond delay="0"/>
                                  </p:stCondLst>
                                  <p:childTnLst>
                                    <p:animRot by="21600000">
                                      <p:cBhvr>
                                        <p:cTn id="9" dur="2000" fill="hold"/>
                                        <p:tgtEl>
                                          <p:spTgt spid="28"/>
                                        </p:tgtEl>
                                        <p:attrNameLst>
                                          <p:attrName>r</p:attrName>
                                        </p:attrNameLst>
                                      </p:cBhvr>
                                    </p:animRo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12" name="Group 12"/>
          <p:cNvGrpSpPr/>
          <p:nvPr/>
        </p:nvGrpSpPr>
        <p:grpSpPr>
          <a:xfrm>
            <a:off x="3599677" y="2579353"/>
            <a:ext cx="10291712" cy="5487382"/>
            <a:chOff x="0" y="0"/>
            <a:chExt cx="1982808" cy="1057203"/>
          </a:xfrm>
        </p:grpSpPr>
        <p:sp>
          <p:nvSpPr>
            <p:cNvPr id="13" name="Freeform 13"/>
            <p:cNvSpPr/>
            <p:nvPr/>
          </p:nvSpPr>
          <p:spPr>
            <a:xfrm>
              <a:off x="0" y="0"/>
              <a:ext cx="1982808" cy="1057203"/>
            </a:xfrm>
            <a:custGeom>
              <a:avLst/>
              <a:gdLst/>
              <a:ahLst/>
              <a:cxnLst/>
              <a:rect l="l" t="t" r="r" b="b"/>
              <a:pathLst>
                <a:path w="1982808" h="1057203">
                  <a:moveTo>
                    <a:pt x="0" y="0"/>
                  </a:moveTo>
                  <a:lnTo>
                    <a:pt x="1982808" y="0"/>
                  </a:lnTo>
                  <a:lnTo>
                    <a:pt x="1982808" y="1057203"/>
                  </a:lnTo>
                  <a:lnTo>
                    <a:pt x="0" y="1057203"/>
                  </a:lnTo>
                  <a:close/>
                </a:path>
              </a:pathLst>
            </a:custGeom>
            <a:solidFill>
              <a:srgbClr val="FCDCFF"/>
            </a:solidFill>
            <a:ln w="38100" cap="sq">
              <a:solidFill>
                <a:srgbClr val="000000"/>
              </a:solidFill>
              <a:prstDash val="solid"/>
              <a:miter/>
            </a:ln>
          </p:spPr>
          <p:txBody>
            <a:bodyPr/>
            <a:lstStyle/>
            <a:p>
              <a:endParaRPr lang="en-US"/>
            </a:p>
          </p:txBody>
        </p:sp>
        <p:sp>
          <p:nvSpPr>
            <p:cNvPr id="14" name="TextBox 14"/>
            <p:cNvSpPr txBox="1"/>
            <p:nvPr/>
          </p:nvSpPr>
          <p:spPr>
            <a:xfrm>
              <a:off x="0" y="-38100"/>
              <a:ext cx="1982808" cy="109530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134667" y="4215048"/>
            <a:ext cx="6975465" cy="2215991"/>
          </a:xfrm>
          <a:prstGeom prst="rect">
            <a:avLst/>
          </a:prstGeom>
        </p:spPr>
        <p:txBody>
          <a:bodyPr wrap="square" lIns="0" tIns="0" rIns="0" bIns="0" rtlCol="0" anchor="t">
            <a:spAutoFit/>
          </a:bodyPr>
          <a:lstStyle/>
          <a:p>
            <a:pPr marL="0" lvl="1" indent="0" algn="ctr">
              <a:spcBef>
                <a:spcPct val="0"/>
              </a:spcBef>
            </a:pPr>
            <a:r>
              <a:rPr lang="en-US" sz="7200">
                <a:solidFill>
                  <a:srgbClr val="1867BE"/>
                </a:solidFill>
                <a:latin typeface="Roboto Black" panose="02000000000000000000" pitchFamily="2" charset="0"/>
              </a:rPr>
              <a:t>THỰC HÀNH - VẬN DỤNG</a:t>
            </a:r>
          </a:p>
        </p:txBody>
      </p:sp>
      <p:sp>
        <p:nvSpPr>
          <p:cNvPr id="16" name="Pentagon 15">
            <a:extLst>
              <a:ext uri="{FF2B5EF4-FFF2-40B4-BE49-F238E27FC236}">
                <a16:creationId xmlns:a16="http://schemas.microsoft.com/office/drawing/2014/main" id="{CDB644BC-DACC-2633-2943-629434BC9BB6}"/>
              </a:ext>
            </a:extLst>
          </p:cNvPr>
          <p:cNvSpPr/>
          <p:nvPr/>
        </p:nvSpPr>
        <p:spPr>
          <a:xfrm flipH="1">
            <a:off x="11645122" y="3374955"/>
            <a:ext cx="5446710" cy="4698721"/>
          </a:xfrm>
          <a:prstGeom prst="pentag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ndParaRPr>
          </a:p>
        </p:txBody>
      </p:sp>
      <p:pic>
        <p:nvPicPr>
          <p:cNvPr id="3" name="Picture 2">
            <a:extLst>
              <a:ext uri="{FF2B5EF4-FFF2-40B4-BE49-F238E27FC236}">
                <a16:creationId xmlns:a16="http://schemas.microsoft.com/office/drawing/2014/main" id="{DC296385-1167-EB7D-E3E8-F93FA7DF5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4132" y="6893500"/>
            <a:ext cx="2377357" cy="2979070"/>
          </a:xfrm>
          <a:prstGeom prst="rect">
            <a:avLst/>
          </a:prstGeom>
        </p:spPr>
      </p:pic>
      <p:sp>
        <p:nvSpPr>
          <p:cNvPr id="2" name="Pentagon 1">
            <a:extLst>
              <a:ext uri="{FF2B5EF4-FFF2-40B4-BE49-F238E27FC236}">
                <a16:creationId xmlns:a16="http://schemas.microsoft.com/office/drawing/2014/main" id="{9E02C554-45FF-E50E-2501-5A8B3F8B62C7}"/>
              </a:ext>
            </a:extLst>
          </p:cNvPr>
          <p:cNvSpPr/>
          <p:nvPr/>
        </p:nvSpPr>
        <p:spPr>
          <a:xfrm rot="9240904" flipH="1">
            <a:off x="10891092" y="2250984"/>
            <a:ext cx="5446710" cy="4698721"/>
          </a:xfrm>
          <a:prstGeom prst="pentag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ndParaRPr>
          </a:p>
        </p:txBody>
      </p:sp>
      <p:sp>
        <p:nvSpPr>
          <p:cNvPr id="4" name="Hexagon 3">
            <a:extLst>
              <a:ext uri="{FF2B5EF4-FFF2-40B4-BE49-F238E27FC236}">
                <a16:creationId xmlns:a16="http://schemas.microsoft.com/office/drawing/2014/main" id="{98285A87-12D1-551B-8A14-D84954048B2E}"/>
              </a:ext>
            </a:extLst>
          </p:cNvPr>
          <p:cNvSpPr/>
          <p:nvPr/>
        </p:nvSpPr>
        <p:spPr>
          <a:xfrm flipH="1">
            <a:off x="11241090" y="2933700"/>
            <a:ext cx="5446710" cy="4393921"/>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ndParaRPr>
          </a:p>
        </p:txBody>
      </p:sp>
    </p:spTree>
    <p:extLst>
      <p:ext uri="{BB962C8B-B14F-4D97-AF65-F5344CB8AC3E}">
        <p14:creationId xmlns:p14="http://schemas.microsoft.com/office/powerpoint/2010/main" val="17197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Freeform 15"/>
          <p:cNvSpPr/>
          <p:nvPr/>
        </p:nvSpPr>
        <p:spPr>
          <a:xfrm>
            <a:off x="818821" y="4484551"/>
            <a:ext cx="3794770" cy="3794761"/>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sp>
        <p:nvSpPr>
          <p:cNvPr id="12" name="Freeform 12"/>
          <p:cNvSpPr/>
          <p:nvPr/>
        </p:nvSpPr>
        <p:spPr>
          <a:xfrm>
            <a:off x="9267601" y="5142185"/>
            <a:ext cx="3794770" cy="3794762"/>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7030A0"/>
          </a:solidFill>
        </p:spPr>
        <p:txBody>
          <a:bodyPr/>
          <a:lstStyle/>
          <a:p>
            <a:endParaRPr lang="en-US"/>
          </a:p>
        </p:txBody>
      </p:sp>
      <p:sp>
        <p:nvSpPr>
          <p:cNvPr id="18" name="Freeform 18"/>
          <p:cNvSpPr/>
          <p:nvPr/>
        </p:nvSpPr>
        <p:spPr>
          <a:xfrm>
            <a:off x="4900004" y="3244804"/>
            <a:ext cx="3794771" cy="3794763"/>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chemeClr val="accent6">
              <a:lumMod val="50000"/>
            </a:schemeClr>
          </a:solidFill>
        </p:spPr>
        <p:txBody>
          <a:bodyPr/>
          <a:lstStyle/>
          <a:p>
            <a:endParaRPr lang="en-US"/>
          </a:p>
        </p:txBody>
      </p:sp>
      <p:sp>
        <p:nvSpPr>
          <p:cNvPr id="2" name="TextBox 14">
            <a:extLst>
              <a:ext uri="{FF2B5EF4-FFF2-40B4-BE49-F238E27FC236}">
                <a16:creationId xmlns:a16="http://schemas.microsoft.com/office/drawing/2014/main" id="{CD4D81E8-653D-4089-1887-23967C08ADD0}"/>
              </a:ext>
            </a:extLst>
          </p:cNvPr>
          <p:cNvSpPr txBox="1"/>
          <p:nvPr/>
        </p:nvSpPr>
        <p:spPr>
          <a:xfrm>
            <a:off x="3141091" y="849605"/>
            <a:ext cx="12066761" cy="2132635"/>
          </a:xfrm>
          <a:prstGeom prst="rect">
            <a:avLst/>
          </a:prstGeom>
        </p:spPr>
        <p:txBody>
          <a:bodyPr lIns="0" tIns="0" rIns="0" bIns="0" rtlCol="0" anchor="t">
            <a:spAutoFit/>
          </a:bodyPr>
          <a:lstStyle/>
          <a:p>
            <a:pPr algn="ctr">
              <a:lnSpc>
                <a:spcPts val="8804"/>
              </a:lnSpc>
            </a:pPr>
            <a:r>
              <a:rPr lang="vi-VN" sz="5400">
                <a:solidFill>
                  <a:srgbClr val="0070C0"/>
                </a:solidFill>
                <a:latin typeface="Baloo Thambi"/>
              </a:rPr>
              <a:t>ĐỀ XUẤT Ý TƯỞNG VÀ CÁCH LÀM </a:t>
            </a:r>
            <a:endParaRPr lang="en-US" sz="5400">
              <a:solidFill>
                <a:srgbClr val="0070C0"/>
              </a:solidFill>
              <a:latin typeface="Baloo Thambi"/>
            </a:endParaRPr>
          </a:p>
          <a:p>
            <a:pPr algn="ctr">
              <a:lnSpc>
                <a:spcPts val="8804"/>
              </a:lnSpc>
            </a:pPr>
            <a:r>
              <a:rPr lang="en-US" sz="5400" b="1">
                <a:solidFill>
                  <a:srgbClr val="0070C0"/>
                </a:solidFill>
                <a:latin typeface="Baloo Thambi"/>
              </a:rPr>
              <a:t>BỘ LẮP GHÉP HÌNH TANGRAM</a:t>
            </a:r>
            <a:endParaRPr lang="vi-VN" sz="5400" b="1">
              <a:solidFill>
                <a:srgbClr val="0070C0"/>
              </a:solidFill>
              <a:latin typeface="Baloo Thambi"/>
            </a:endParaRPr>
          </a:p>
        </p:txBody>
      </p:sp>
      <p:pic>
        <p:nvPicPr>
          <p:cNvPr id="7" name="Picture 6">
            <a:extLst>
              <a:ext uri="{FF2B5EF4-FFF2-40B4-BE49-F238E27FC236}">
                <a16:creationId xmlns:a16="http://schemas.microsoft.com/office/drawing/2014/main" id="{B6F2AAC1-D01C-EFE9-3D98-0A36551C9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2874" y="5142186"/>
            <a:ext cx="3976589" cy="4983070"/>
          </a:xfrm>
          <a:prstGeom prst="rect">
            <a:avLst/>
          </a:prstGeom>
        </p:spPr>
      </p:pic>
      <p:sp>
        <p:nvSpPr>
          <p:cNvPr id="8" name="TextBox 11">
            <a:extLst>
              <a:ext uri="{FF2B5EF4-FFF2-40B4-BE49-F238E27FC236}">
                <a16:creationId xmlns:a16="http://schemas.microsoft.com/office/drawing/2014/main" id="{8CB47F99-D44A-2925-F9B0-C68F6050B937}"/>
              </a:ext>
            </a:extLst>
          </p:cNvPr>
          <p:cNvSpPr txBox="1"/>
          <p:nvPr/>
        </p:nvSpPr>
        <p:spPr>
          <a:xfrm>
            <a:off x="509506" y="439326"/>
            <a:ext cx="4749480" cy="615553"/>
          </a:xfrm>
          <a:prstGeom prst="rect">
            <a:avLst/>
          </a:prstGeom>
        </p:spPr>
        <p:txBody>
          <a:bodyPr wrap="square" lIns="0" tIns="0" rIns="0" bIns="0" rtlCol="0" anchor="t">
            <a:spAutoFit/>
          </a:bodyPr>
          <a:lstStyle/>
          <a:p>
            <a:pPr algn="l"/>
            <a:r>
              <a:rPr lang="en-US" sz="4000">
                <a:solidFill>
                  <a:srgbClr val="7030A0"/>
                </a:solidFill>
                <a:latin typeface="Montserrat SemiBold" panose="00000700000000000000" pitchFamily="2" charset="0"/>
              </a:rPr>
              <a:t>HOẠT ĐỘNG 3</a:t>
            </a:r>
          </a:p>
        </p:txBody>
      </p:sp>
      <p:pic>
        <p:nvPicPr>
          <p:cNvPr id="13" name="Picture 12">
            <a:extLst>
              <a:ext uri="{FF2B5EF4-FFF2-40B4-BE49-F238E27FC236}">
                <a16:creationId xmlns:a16="http://schemas.microsoft.com/office/drawing/2014/main" id="{44EB2CC5-81E7-C22D-4B42-5679D9871EA4}"/>
              </a:ext>
            </a:extLst>
          </p:cNvPr>
          <p:cNvPicPr>
            <a:picLocks noChangeAspect="1"/>
          </p:cNvPicPr>
          <p:nvPr/>
        </p:nvPicPr>
        <p:blipFill rotWithShape="1">
          <a:blip r:embed="rId5"/>
          <a:srcRect l="3497" r="3497"/>
          <a:stretch/>
        </p:blipFill>
        <p:spPr>
          <a:xfrm>
            <a:off x="10127273" y="4666080"/>
            <a:ext cx="3600000" cy="3600000"/>
          </a:xfrm>
          <a:prstGeom prst="ellipse">
            <a:avLst/>
          </a:prstGeom>
          <a:scene3d>
            <a:camera prst="orthographicFront"/>
            <a:lightRig rig="threePt" dir="t"/>
          </a:scene3d>
          <a:sp3d>
            <a:bevelT w="165100" prst="coolSlant"/>
          </a:sp3d>
        </p:spPr>
      </p:pic>
      <p:pic>
        <p:nvPicPr>
          <p:cNvPr id="14" name="Picture 4" descr="Get Tangram Puzzle: Polygrams Game - Microsoft Store en-PM">
            <a:extLst>
              <a:ext uri="{FF2B5EF4-FFF2-40B4-BE49-F238E27FC236}">
                <a16:creationId xmlns:a16="http://schemas.microsoft.com/office/drawing/2014/main" id="{F69ED3D2-D666-13F4-EA9A-0ACF45CE2B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00" r="3900"/>
          <a:stretch/>
        </p:blipFill>
        <p:spPr bwMode="auto">
          <a:xfrm>
            <a:off x="5724524" y="3179454"/>
            <a:ext cx="3600000" cy="3600000"/>
          </a:xfrm>
          <a:prstGeom prst="ellipse">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455FAA1-042F-09D2-18BA-7D368D074F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00" r="4300"/>
          <a:stretch/>
        </p:blipFill>
        <p:spPr bwMode="auto">
          <a:xfrm>
            <a:off x="93990" y="5019267"/>
            <a:ext cx="3600000" cy="3600000"/>
          </a:xfrm>
          <a:prstGeom prst="ellipse">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8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ircle(in)">
                                      <p:cBhvr>
                                        <p:cTn id="16" dur="2000"/>
                                        <p:tgtEl>
                                          <p:spTgt spid="1030"/>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3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2000"/>
                                        <p:tgtEl>
                                          <p:spTgt spid="18"/>
                                        </p:tgtEl>
                                      </p:cBhvr>
                                    </p:animEffect>
                                  </p:childTnLst>
                                </p:cTn>
                              </p:par>
                              <p:par>
                                <p:cTn id="23" presetID="6" presetClass="entr" presetSubtype="32"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26"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TextBox 9"/>
          <p:cNvSpPr txBox="1"/>
          <p:nvPr/>
        </p:nvSpPr>
        <p:spPr>
          <a:xfrm>
            <a:off x="838200" y="777580"/>
            <a:ext cx="13341331" cy="1354217"/>
          </a:xfrm>
          <a:prstGeom prst="rect">
            <a:avLst/>
          </a:prstGeom>
        </p:spPr>
        <p:txBody>
          <a:bodyPr lIns="0" tIns="0" rIns="0" bIns="0" rtlCol="0" anchor="t">
            <a:spAutoFit/>
          </a:bodyPr>
          <a:lstStyle/>
          <a:p>
            <a:pPr marL="0" lvl="1" indent="0" algn="ctr">
              <a:spcBef>
                <a:spcPct val="0"/>
              </a:spcBef>
            </a:pPr>
            <a:r>
              <a:rPr lang="vi-VN" sz="4400">
                <a:solidFill>
                  <a:srgbClr val="1867BE"/>
                </a:solidFill>
                <a:latin typeface="Roboto Black" panose="02000000000000000000" pitchFamily="2" charset="0"/>
              </a:rPr>
              <a:t>Dựa vào tiêu chí của nhóm, hãy thảo luận và chia sẻ ý tưởng làm </a:t>
            </a:r>
            <a:r>
              <a:rPr lang="vi-VN" sz="4400">
                <a:solidFill>
                  <a:sysClr val="windowText" lastClr="000000"/>
                </a:solidFill>
                <a:latin typeface="Roboto Black" panose="02000000000000000000" pitchFamily="2" charset="0"/>
              </a:rPr>
              <a:t>bộ lắp ghép h</a:t>
            </a:r>
            <a:r>
              <a:rPr lang="en-US" sz="4400">
                <a:solidFill>
                  <a:sysClr val="windowText" lastClr="000000"/>
                </a:solidFill>
                <a:latin typeface="Roboto Black" panose="02000000000000000000" pitchFamily="2" charset="0"/>
              </a:rPr>
              <a:t>ì</a:t>
            </a:r>
            <a:r>
              <a:rPr lang="vi-VN" sz="4400">
                <a:solidFill>
                  <a:sysClr val="windowText" lastClr="000000"/>
                </a:solidFill>
                <a:latin typeface="Roboto Black" panose="02000000000000000000" pitchFamily="2" charset="0"/>
              </a:rPr>
              <a:t>nh Tangram</a:t>
            </a:r>
            <a:endParaRPr lang="en-US" sz="4400">
              <a:solidFill>
                <a:sysClr val="windowText" lastClr="000000"/>
              </a:solidFill>
              <a:latin typeface="Roboto Black" panose="02000000000000000000" pitchFamily="2" charset="0"/>
            </a:endParaRPr>
          </a:p>
        </p:txBody>
      </p:sp>
      <p:grpSp>
        <p:nvGrpSpPr>
          <p:cNvPr id="12" name="Group 12"/>
          <p:cNvGrpSpPr/>
          <p:nvPr/>
        </p:nvGrpSpPr>
        <p:grpSpPr>
          <a:xfrm>
            <a:off x="9753600" y="2857500"/>
            <a:ext cx="5760000" cy="5760000"/>
            <a:chOff x="0" y="0"/>
            <a:chExt cx="1982808" cy="1057203"/>
          </a:xfrm>
        </p:grpSpPr>
        <p:sp>
          <p:nvSpPr>
            <p:cNvPr id="13" name="Freeform 13"/>
            <p:cNvSpPr/>
            <p:nvPr/>
          </p:nvSpPr>
          <p:spPr>
            <a:xfrm>
              <a:off x="0" y="0"/>
              <a:ext cx="1982808" cy="1057203"/>
            </a:xfrm>
            <a:custGeom>
              <a:avLst/>
              <a:gdLst/>
              <a:ahLst/>
              <a:cxnLst/>
              <a:rect l="l" t="t" r="r" b="b"/>
              <a:pathLst>
                <a:path w="1982808" h="1057203">
                  <a:moveTo>
                    <a:pt x="0" y="0"/>
                  </a:moveTo>
                  <a:lnTo>
                    <a:pt x="1982808" y="0"/>
                  </a:lnTo>
                  <a:lnTo>
                    <a:pt x="1982808" y="1057203"/>
                  </a:lnTo>
                  <a:lnTo>
                    <a:pt x="0" y="1057203"/>
                  </a:lnTo>
                  <a:close/>
                </a:path>
              </a:pathLst>
            </a:custGeom>
            <a:blipFill dpi="0" rotWithShape="1">
              <a:blip r:embed="rId6">
                <a:extLst>
                  <a:ext uri="{28A0092B-C50C-407E-A947-70E740481C1C}">
                    <a14:useLocalDpi xmlns:a14="http://schemas.microsoft.com/office/drawing/2010/main" val="0"/>
                  </a:ext>
                </a:extLst>
              </a:blip>
              <a:srcRect/>
              <a:stretch>
                <a:fillRect/>
              </a:stretch>
            </a:blipFill>
            <a:ln w="38100" cap="sq">
              <a:solidFill>
                <a:srgbClr val="000000"/>
              </a:solidFill>
              <a:prstDash val="solid"/>
              <a:miter/>
            </a:ln>
          </p:spPr>
          <p:txBody>
            <a:bodyPr/>
            <a:lstStyle/>
            <a:p>
              <a:endParaRPr lang="en-US"/>
            </a:p>
          </p:txBody>
        </p:sp>
        <p:sp>
          <p:nvSpPr>
            <p:cNvPr id="14" name="TextBox 14"/>
            <p:cNvSpPr txBox="1"/>
            <p:nvPr/>
          </p:nvSpPr>
          <p:spPr>
            <a:xfrm>
              <a:off x="0" y="-38100"/>
              <a:ext cx="1982808" cy="1095303"/>
            </a:xfrm>
            <a:prstGeom prst="rect">
              <a:avLst/>
            </a:prstGeom>
          </p:spPr>
          <p:txBody>
            <a:bodyPr lIns="50800" tIns="50800" rIns="50800" bIns="50800" rtlCol="0" anchor="ctr"/>
            <a:lstStyle/>
            <a:p>
              <a:pPr algn="ctr">
                <a:lnSpc>
                  <a:spcPts val="2659"/>
                </a:lnSpc>
              </a:pPr>
              <a:endParaRPr/>
            </a:p>
          </p:txBody>
        </p:sp>
      </p:grpSp>
      <p:grpSp>
        <p:nvGrpSpPr>
          <p:cNvPr id="7" name="Group 12">
            <a:extLst>
              <a:ext uri="{FF2B5EF4-FFF2-40B4-BE49-F238E27FC236}">
                <a16:creationId xmlns:a16="http://schemas.microsoft.com/office/drawing/2014/main" id="{FAE61E39-BAB0-2D2F-D125-5986DA147BEA}"/>
              </a:ext>
            </a:extLst>
          </p:cNvPr>
          <p:cNvGrpSpPr/>
          <p:nvPr/>
        </p:nvGrpSpPr>
        <p:grpSpPr>
          <a:xfrm>
            <a:off x="2067285" y="2649918"/>
            <a:ext cx="5760000" cy="5967582"/>
            <a:chOff x="0" y="-38100"/>
            <a:chExt cx="1982808" cy="1095303"/>
          </a:xfrm>
        </p:grpSpPr>
        <p:sp>
          <p:nvSpPr>
            <p:cNvPr id="17" name="Freeform 13">
              <a:extLst>
                <a:ext uri="{FF2B5EF4-FFF2-40B4-BE49-F238E27FC236}">
                  <a16:creationId xmlns:a16="http://schemas.microsoft.com/office/drawing/2014/main" id="{8F6C25F3-CD3F-5A25-A60F-B78F528ED748}"/>
                </a:ext>
              </a:extLst>
            </p:cNvPr>
            <p:cNvSpPr/>
            <p:nvPr/>
          </p:nvSpPr>
          <p:spPr>
            <a:xfrm>
              <a:off x="0" y="0"/>
              <a:ext cx="1982808" cy="1057203"/>
            </a:xfrm>
            <a:custGeom>
              <a:avLst/>
              <a:gdLst/>
              <a:ahLst/>
              <a:cxnLst/>
              <a:rect l="l" t="t" r="r" b="b"/>
              <a:pathLst>
                <a:path w="1982808" h="1057203">
                  <a:moveTo>
                    <a:pt x="0" y="0"/>
                  </a:moveTo>
                  <a:lnTo>
                    <a:pt x="1982808" y="0"/>
                  </a:lnTo>
                  <a:lnTo>
                    <a:pt x="1982808" y="1057203"/>
                  </a:lnTo>
                  <a:lnTo>
                    <a:pt x="0" y="1057203"/>
                  </a:lnTo>
                  <a:close/>
                </a:path>
              </a:pathLst>
            </a:custGeom>
            <a:blipFill dpi="0" rotWithShape="1">
              <a:blip r:embed="rId7">
                <a:extLst>
                  <a:ext uri="{28A0092B-C50C-407E-A947-70E740481C1C}">
                    <a14:useLocalDpi xmlns:a14="http://schemas.microsoft.com/office/drawing/2010/main" val="0"/>
                  </a:ext>
                </a:extLst>
              </a:blip>
              <a:srcRect/>
              <a:stretch>
                <a:fillRect/>
              </a:stretch>
            </a:blipFill>
            <a:ln w="38100" cap="sq">
              <a:solidFill>
                <a:srgbClr val="000000"/>
              </a:solidFill>
              <a:prstDash val="solid"/>
              <a:miter/>
            </a:ln>
          </p:spPr>
          <p:txBody>
            <a:bodyPr/>
            <a:lstStyle/>
            <a:p>
              <a:endParaRPr lang="en-US"/>
            </a:p>
          </p:txBody>
        </p:sp>
        <p:sp>
          <p:nvSpPr>
            <p:cNvPr id="18" name="TextBox 14">
              <a:extLst>
                <a:ext uri="{FF2B5EF4-FFF2-40B4-BE49-F238E27FC236}">
                  <a16:creationId xmlns:a16="http://schemas.microsoft.com/office/drawing/2014/main" id="{A54E4415-5E62-D8D0-F5A9-71C85B6A138A}"/>
                </a:ext>
              </a:extLst>
            </p:cNvPr>
            <p:cNvSpPr txBox="1"/>
            <p:nvPr/>
          </p:nvSpPr>
          <p:spPr>
            <a:xfrm>
              <a:off x="0" y="-38100"/>
              <a:ext cx="1982808" cy="1095303"/>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26530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1669692" y="2910937"/>
            <a:ext cx="14842926" cy="5572495"/>
            <a:chOff x="0" y="0"/>
            <a:chExt cx="3909248" cy="1467653"/>
          </a:xfrm>
        </p:grpSpPr>
        <p:sp>
          <p:nvSpPr>
            <p:cNvPr id="6" name="Freeform 6"/>
            <p:cNvSpPr/>
            <p:nvPr/>
          </p:nvSpPr>
          <p:spPr>
            <a:xfrm>
              <a:off x="0" y="0"/>
              <a:ext cx="3909248" cy="1467653"/>
            </a:xfrm>
            <a:custGeom>
              <a:avLst/>
              <a:gdLst/>
              <a:ahLst/>
              <a:cxnLst/>
              <a:rect l="l" t="t" r="r" b="b"/>
              <a:pathLst>
                <a:path w="3909248" h="1467653">
                  <a:moveTo>
                    <a:pt x="26601" y="0"/>
                  </a:moveTo>
                  <a:lnTo>
                    <a:pt x="3882647" y="0"/>
                  </a:lnTo>
                  <a:cubicBezTo>
                    <a:pt x="3889702" y="0"/>
                    <a:pt x="3896468" y="2803"/>
                    <a:pt x="3901457" y="7791"/>
                  </a:cubicBezTo>
                  <a:cubicBezTo>
                    <a:pt x="3906446" y="12780"/>
                    <a:pt x="3909248" y="19546"/>
                    <a:pt x="3909248" y="26601"/>
                  </a:cubicBezTo>
                  <a:lnTo>
                    <a:pt x="3909248" y="1441052"/>
                  </a:lnTo>
                  <a:cubicBezTo>
                    <a:pt x="3909248" y="1455743"/>
                    <a:pt x="3897338" y="1467653"/>
                    <a:pt x="3882647" y="1467653"/>
                  </a:cubicBezTo>
                  <a:lnTo>
                    <a:pt x="26601" y="1467653"/>
                  </a:lnTo>
                  <a:cubicBezTo>
                    <a:pt x="11910" y="1467653"/>
                    <a:pt x="0" y="1455743"/>
                    <a:pt x="0" y="1441052"/>
                  </a:cubicBezTo>
                  <a:lnTo>
                    <a:pt x="0" y="26601"/>
                  </a:lnTo>
                  <a:cubicBezTo>
                    <a:pt x="0" y="11910"/>
                    <a:pt x="11910" y="0"/>
                    <a:pt x="26601" y="0"/>
                  </a:cubicBezTo>
                  <a:close/>
                </a:path>
              </a:pathLst>
            </a:custGeom>
            <a:solidFill>
              <a:srgbClr val="FFF39B"/>
            </a:solidFill>
            <a:ln w="38100" cap="rnd">
              <a:solidFill>
                <a:srgbClr val="000000"/>
              </a:solidFill>
              <a:prstDash val="solid"/>
              <a:round/>
            </a:ln>
          </p:spPr>
          <p:txBody>
            <a:bodyPr/>
            <a:lstStyle/>
            <a:p>
              <a:endParaRPr lang="en-US"/>
            </a:p>
          </p:txBody>
        </p:sp>
        <p:sp>
          <p:nvSpPr>
            <p:cNvPr id="7" name="TextBox 7"/>
            <p:cNvSpPr txBox="1"/>
            <p:nvPr/>
          </p:nvSpPr>
          <p:spPr>
            <a:xfrm>
              <a:off x="0" y="-38100"/>
              <a:ext cx="3909248" cy="1505753"/>
            </a:xfrm>
            <a:prstGeom prst="rect">
              <a:avLst/>
            </a:prstGeom>
          </p:spPr>
          <p:txBody>
            <a:bodyPr lIns="50800" tIns="50800" rIns="50800" bIns="50800" rtlCol="0" anchor="ctr"/>
            <a:lstStyle/>
            <a:p>
              <a:pPr algn="ctr">
                <a:lnSpc>
                  <a:spcPts val="2659"/>
                </a:lnSpc>
              </a:pPr>
              <a:endParaRPr/>
            </a:p>
          </p:txBody>
        </p:sp>
      </p:grpSp>
      <p:sp>
        <p:nvSpPr>
          <p:cNvPr id="2" name="TextBox 9">
            <a:extLst>
              <a:ext uri="{FF2B5EF4-FFF2-40B4-BE49-F238E27FC236}">
                <a16:creationId xmlns:a16="http://schemas.microsoft.com/office/drawing/2014/main" id="{8A6B3E66-0C4C-0B25-F93D-C45A9B48E229}"/>
              </a:ext>
            </a:extLst>
          </p:cNvPr>
          <p:cNvSpPr txBox="1"/>
          <p:nvPr/>
        </p:nvSpPr>
        <p:spPr>
          <a:xfrm>
            <a:off x="838200" y="777580"/>
            <a:ext cx="13341331" cy="1354217"/>
          </a:xfrm>
          <a:prstGeom prst="rect">
            <a:avLst/>
          </a:prstGeom>
        </p:spPr>
        <p:txBody>
          <a:bodyPr lIns="0" tIns="0" rIns="0" bIns="0" rtlCol="0" anchor="t">
            <a:spAutoFit/>
          </a:bodyPr>
          <a:lstStyle/>
          <a:p>
            <a:pPr marL="0" lvl="1" indent="0" algn="ctr">
              <a:spcBef>
                <a:spcPct val="0"/>
              </a:spcBef>
            </a:pPr>
            <a:r>
              <a:rPr lang="vi-VN" sz="4400">
                <a:solidFill>
                  <a:srgbClr val="1867BE"/>
                </a:solidFill>
                <a:latin typeface="Roboto Black" panose="02000000000000000000" pitchFamily="2" charset="0"/>
              </a:rPr>
              <a:t>Lựa chọn ý tưởng và đề xuất giải pháp làm </a:t>
            </a:r>
            <a:endParaRPr lang="en-US" sz="4400">
              <a:solidFill>
                <a:srgbClr val="1867BE"/>
              </a:solidFill>
              <a:latin typeface="Roboto Black" panose="02000000000000000000" pitchFamily="2" charset="0"/>
            </a:endParaRPr>
          </a:p>
          <a:p>
            <a:pPr marL="0" lvl="1" indent="0" algn="ctr">
              <a:spcBef>
                <a:spcPct val="0"/>
              </a:spcBef>
            </a:pPr>
            <a:r>
              <a:rPr lang="vi-VN" sz="4400">
                <a:solidFill>
                  <a:srgbClr val="002060"/>
                </a:solidFill>
                <a:latin typeface="Roboto Black" panose="02000000000000000000" pitchFamily="2" charset="0"/>
              </a:rPr>
              <a:t>bộ lắp ghép hình Tangram</a:t>
            </a:r>
            <a:endParaRPr lang="en-US" sz="4400">
              <a:solidFill>
                <a:srgbClr val="002060"/>
              </a:solidFill>
              <a:latin typeface="Roboto Black" panose="02000000000000000000" pitchFamily="2" charset="0"/>
            </a:endParaRPr>
          </a:p>
        </p:txBody>
      </p:sp>
      <p:pic>
        <p:nvPicPr>
          <p:cNvPr id="10" name="Picture 9">
            <a:extLst>
              <a:ext uri="{FF2B5EF4-FFF2-40B4-BE49-F238E27FC236}">
                <a16:creationId xmlns:a16="http://schemas.microsoft.com/office/drawing/2014/main" id="{0D0B22DB-C1A3-497A-2AA8-38B9F88D99C6}"/>
              </a:ext>
            </a:extLst>
          </p:cNvPr>
          <p:cNvPicPr>
            <a:picLocks noChangeAspect="1"/>
          </p:cNvPicPr>
          <p:nvPr/>
        </p:nvPicPr>
        <p:blipFill>
          <a:blip r:embed="rId4"/>
          <a:stretch>
            <a:fillRect/>
          </a:stretch>
        </p:blipFill>
        <p:spPr>
          <a:xfrm flipH="1">
            <a:off x="5946598" y="3527109"/>
            <a:ext cx="6289114" cy="4531179"/>
          </a:xfrm>
          <a:prstGeom prst="rect">
            <a:avLst/>
          </a:prstGeom>
        </p:spPr>
      </p:pic>
      <p:grpSp>
        <p:nvGrpSpPr>
          <p:cNvPr id="11" name="Group 10">
            <a:extLst>
              <a:ext uri="{FF2B5EF4-FFF2-40B4-BE49-F238E27FC236}">
                <a16:creationId xmlns:a16="http://schemas.microsoft.com/office/drawing/2014/main" id="{384E2368-FFC4-F92F-1BB4-52C326009B11}"/>
              </a:ext>
            </a:extLst>
          </p:cNvPr>
          <p:cNvGrpSpPr/>
          <p:nvPr/>
        </p:nvGrpSpPr>
        <p:grpSpPr>
          <a:xfrm>
            <a:off x="2744236" y="3452387"/>
            <a:ext cx="3048000" cy="1375558"/>
            <a:chOff x="2089239" y="2910937"/>
            <a:chExt cx="4311561" cy="874839"/>
          </a:xfrm>
        </p:grpSpPr>
        <p:grpSp>
          <p:nvGrpSpPr>
            <p:cNvPr id="13" name="Group 13"/>
            <p:cNvGrpSpPr/>
            <p:nvPr/>
          </p:nvGrpSpPr>
          <p:grpSpPr>
            <a:xfrm>
              <a:off x="2089239" y="2910937"/>
              <a:ext cx="4311561" cy="874839"/>
              <a:chOff x="0" y="-38100"/>
              <a:chExt cx="1723951" cy="168547"/>
            </a:xfrm>
          </p:grpSpPr>
          <p:sp>
            <p:nvSpPr>
              <p:cNvPr id="14" name="Freeform 14"/>
              <p:cNvSpPr/>
              <p:nvPr/>
            </p:nvSpPr>
            <p:spPr>
              <a:xfrm>
                <a:off x="0" y="0"/>
                <a:ext cx="1723951" cy="130447"/>
              </a:xfrm>
              <a:prstGeom prst="wedgeRectCallout">
                <a:avLst>
                  <a:gd name="adj1" fmla="val 83453"/>
                  <a:gd name="adj2" fmla="val 51593"/>
                </a:avLst>
              </a:pr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1723951" cy="16854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089239" y="3215619"/>
              <a:ext cx="4311561" cy="410369"/>
            </a:xfrm>
            <a:prstGeom prst="rect">
              <a:avLst/>
            </a:prstGeom>
          </p:spPr>
          <p:txBody>
            <a:bodyPr wrap="square" lIns="0" tIns="0" rIns="0" bIns="0" rtlCol="0" anchor="t">
              <a:spAutoFit/>
            </a:bodyPr>
            <a:lstStyle/>
            <a:p>
              <a:pPr marL="431798" lvl="1">
                <a:lnSpc>
                  <a:spcPts val="3199"/>
                </a:lnSpc>
              </a:pPr>
              <a:r>
                <a:rPr lang="en-US" sz="2800" spc="179">
                  <a:solidFill>
                    <a:srgbClr val="000000"/>
                  </a:solidFill>
                  <a:latin typeface="Roboto" panose="02000000000000000000" pitchFamily="2" charset="0"/>
                  <a:ea typeface="Roboto" panose="02000000000000000000" pitchFamily="2" charset="0"/>
                </a:rPr>
                <a:t>Tớ sẽ vẽ hình, rồi cắt</a:t>
              </a:r>
            </a:p>
          </p:txBody>
        </p:sp>
      </p:grpSp>
      <p:grpSp>
        <p:nvGrpSpPr>
          <p:cNvPr id="4" name="Group 3">
            <a:extLst>
              <a:ext uri="{FF2B5EF4-FFF2-40B4-BE49-F238E27FC236}">
                <a16:creationId xmlns:a16="http://schemas.microsoft.com/office/drawing/2014/main" id="{C9AC78F1-FEC9-3A33-6539-23FAB9D12B97}"/>
              </a:ext>
            </a:extLst>
          </p:cNvPr>
          <p:cNvGrpSpPr/>
          <p:nvPr/>
        </p:nvGrpSpPr>
        <p:grpSpPr>
          <a:xfrm>
            <a:off x="12496800" y="3089690"/>
            <a:ext cx="3780510" cy="1562219"/>
            <a:chOff x="5670639" y="4983547"/>
            <a:chExt cx="3487875" cy="1562219"/>
          </a:xfrm>
        </p:grpSpPr>
        <p:grpSp>
          <p:nvGrpSpPr>
            <p:cNvPr id="18" name="Group 18"/>
            <p:cNvGrpSpPr/>
            <p:nvPr/>
          </p:nvGrpSpPr>
          <p:grpSpPr>
            <a:xfrm>
              <a:off x="5919211" y="4983547"/>
              <a:ext cx="3224791" cy="1205950"/>
              <a:chOff x="-167019" y="-38100"/>
              <a:chExt cx="1890971" cy="232339"/>
            </a:xfrm>
          </p:grpSpPr>
          <p:sp>
            <p:nvSpPr>
              <p:cNvPr id="19" name="Freeform 19"/>
              <p:cNvSpPr/>
              <p:nvPr/>
            </p:nvSpPr>
            <p:spPr>
              <a:xfrm>
                <a:off x="-167019" y="0"/>
                <a:ext cx="1890971" cy="194239"/>
              </a:xfrm>
              <a:prstGeom prst="wedgeRectCallout">
                <a:avLst>
                  <a:gd name="adj1" fmla="val -84781"/>
                  <a:gd name="adj2" fmla="val 102810"/>
                </a:avLst>
              </a:prstGeom>
              <a:solidFill>
                <a:srgbClr val="FCDCFF"/>
              </a:solidFill>
              <a:ln w="38100" cap="sq">
                <a:solidFill>
                  <a:srgbClr val="000000"/>
                </a:solidFill>
                <a:prstDash val="solid"/>
                <a:miter/>
              </a:ln>
            </p:spPr>
            <p:txBody>
              <a:bodyPr/>
              <a:lstStyle/>
              <a:p>
                <a:endParaRPr lang="en-US"/>
              </a:p>
            </p:txBody>
          </p:sp>
          <p:sp>
            <p:nvSpPr>
              <p:cNvPr id="20" name="TextBox 20"/>
              <p:cNvSpPr txBox="1"/>
              <p:nvPr/>
            </p:nvSpPr>
            <p:spPr>
              <a:xfrm>
                <a:off x="0" y="-38100"/>
                <a:ext cx="1723951" cy="168547"/>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5670639" y="5314660"/>
              <a:ext cx="3487875" cy="1231106"/>
            </a:xfrm>
            <a:prstGeom prst="rect">
              <a:avLst/>
            </a:prstGeom>
          </p:spPr>
          <p:txBody>
            <a:bodyPr wrap="square" lIns="0" tIns="0" rIns="0" bIns="0" rtlCol="0" anchor="t">
              <a:spAutoFit/>
            </a:bodyPr>
            <a:lstStyle/>
            <a:p>
              <a:pPr marL="431798" lvl="1">
                <a:lnSpc>
                  <a:spcPts val="3199"/>
                </a:lnSpc>
              </a:pPr>
              <a:r>
                <a:rPr lang="en-US" sz="2800" spc="179">
                  <a:solidFill>
                    <a:srgbClr val="000000"/>
                  </a:solidFill>
                  <a:latin typeface="Roboto" panose="02000000000000000000" pitchFamily="2" charset="0"/>
                  <a:ea typeface="Roboto" panose="02000000000000000000" pitchFamily="2" charset="0"/>
                </a:rPr>
                <a:t>Tớ sẽ gấp hình và cắt theo nếp gấp</a:t>
              </a:r>
            </a:p>
          </p:txBody>
        </p:sp>
      </p:grpSp>
      <p:sp>
        <p:nvSpPr>
          <p:cNvPr id="12" name="Rectangle: Folded Corner 11">
            <a:extLst>
              <a:ext uri="{FF2B5EF4-FFF2-40B4-BE49-F238E27FC236}">
                <a16:creationId xmlns:a16="http://schemas.microsoft.com/office/drawing/2014/main" id="{80E41FCC-7FF9-4CC5-25AA-99EDA580810C}"/>
              </a:ext>
            </a:extLst>
          </p:cNvPr>
          <p:cNvSpPr/>
          <p:nvPr/>
        </p:nvSpPr>
        <p:spPr>
          <a:xfrm>
            <a:off x="13411200" y="5372100"/>
            <a:ext cx="2160000" cy="2160000"/>
          </a:xfrm>
          <a:prstGeom prst="foldedCorner">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90AC7DB-8572-DA71-B354-EBF25A139F37}"/>
              </a:ext>
            </a:extLst>
          </p:cNvPr>
          <p:cNvSpPr/>
          <p:nvPr/>
        </p:nvSpPr>
        <p:spPr>
          <a:xfrm>
            <a:off x="2570020" y="5164355"/>
            <a:ext cx="2160000" cy="21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F733E69F-B5B9-5E59-63EA-FD03228F3DE6}"/>
              </a:ext>
            </a:extLst>
          </p:cNvPr>
          <p:cNvCxnSpPr>
            <a:cxnSpLocks/>
          </p:cNvCxnSpPr>
          <p:nvPr/>
        </p:nvCxnSpPr>
        <p:spPr>
          <a:xfrm>
            <a:off x="2597265" y="5195382"/>
            <a:ext cx="2076158" cy="2035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F0FDDB3-9BF1-E28F-958B-F2E7704C426F}"/>
              </a:ext>
            </a:extLst>
          </p:cNvPr>
          <p:cNvCxnSpPr>
            <a:cxnSpLocks/>
            <a:endCxn id="24" idx="3"/>
          </p:cNvCxnSpPr>
          <p:nvPr/>
        </p:nvCxnSpPr>
        <p:spPr>
          <a:xfrm>
            <a:off x="3654505" y="5195382"/>
            <a:ext cx="1075515" cy="1048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A3E320-D01B-289D-E715-BBFF5232772E}"/>
              </a:ext>
            </a:extLst>
          </p:cNvPr>
          <p:cNvCxnSpPr>
            <a:cxnSpLocks/>
          </p:cNvCxnSpPr>
          <p:nvPr/>
        </p:nvCxnSpPr>
        <p:spPr>
          <a:xfrm flipV="1">
            <a:off x="2597265" y="5697184"/>
            <a:ext cx="1530399" cy="16271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3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845FABFE-E5B1-F330-1270-9C5D94A65470}"/>
              </a:ext>
            </a:extLst>
          </p:cNvPr>
          <p:cNvSpPr txBox="1"/>
          <p:nvPr/>
        </p:nvSpPr>
        <p:spPr>
          <a:xfrm>
            <a:off x="3076785" y="2760051"/>
            <a:ext cx="5867400" cy="461665"/>
          </a:xfrm>
          <a:prstGeom prst="rect">
            <a:avLst/>
          </a:prstGeom>
        </p:spPr>
        <p:txBody>
          <a:bodyPr wrap="square" lIns="0" tIns="0" rIns="0" bIns="0" rtlCol="0" anchor="t">
            <a:spAutoFit/>
          </a:bodyPr>
          <a:lstStyle/>
          <a:p>
            <a:r>
              <a:rPr lang="vi-VN" sz="3000">
                <a:solidFill>
                  <a:srgbClr val="002060"/>
                </a:solidFill>
                <a:latin typeface="Montserrat Medium" panose="00000600000000000000" pitchFamily="2" charset="0"/>
              </a:rPr>
              <a:t>Đây là </a:t>
            </a:r>
            <a:r>
              <a:rPr lang="en-US" sz="3000">
                <a:solidFill>
                  <a:srgbClr val="002060"/>
                </a:solidFill>
                <a:latin typeface="Montserrat Medium" panose="00000600000000000000" pitchFamily="2" charset="0"/>
              </a:rPr>
              <a:t>ý tưởng </a:t>
            </a:r>
            <a:r>
              <a:rPr lang="vi-VN" sz="3000">
                <a:solidFill>
                  <a:srgbClr val="002060"/>
                </a:solidFill>
                <a:latin typeface="Montserrat Medium" panose="00000600000000000000" pitchFamily="2" charset="0"/>
              </a:rPr>
              <a:t>của nhóm tớ</a:t>
            </a:r>
            <a:endParaRPr lang="en-US" sz="3000">
              <a:solidFill>
                <a:srgbClr val="002060"/>
              </a:solidFill>
              <a:latin typeface="Montserrat Medium" panose="00000600000000000000" pitchFamily="2" charset="0"/>
            </a:endParaRPr>
          </a:p>
        </p:txBody>
      </p:sp>
      <p:pic>
        <p:nvPicPr>
          <p:cNvPr id="5" name="Picture 4">
            <a:extLst>
              <a:ext uri="{FF2B5EF4-FFF2-40B4-BE49-F238E27FC236}">
                <a16:creationId xmlns:a16="http://schemas.microsoft.com/office/drawing/2014/main" id="{84F0DF75-31E7-DBA5-CAD9-2C524014BA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62441" y="2731995"/>
            <a:ext cx="3478044" cy="6324600"/>
          </a:xfrm>
          <a:prstGeom prst="rect">
            <a:avLst/>
          </a:prstGeom>
        </p:spPr>
      </p:pic>
      <p:sp>
        <p:nvSpPr>
          <p:cNvPr id="6" name="Arrow: Right 5">
            <a:extLst>
              <a:ext uri="{FF2B5EF4-FFF2-40B4-BE49-F238E27FC236}">
                <a16:creationId xmlns:a16="http://schemas.microsoft.com/office/drawing/2014/main" id="{C0BC9582-F63A-79CA-5619-0C53EAF10D96}"/>
              </a:ext>
            </a:extLst>
          </p:cNvPr>
          <p:cNvSpPr/>
          <p:nvPr/>
        </p:nvSpPr>
        <p:spPr>
          <a:xfrm flipH="1">
            <a:off x="9916218" y="6210300"/>
            <a:ext cx="1228623" cy="917232"/>
          </a:xfrm>
          <a:prstGeom prst="rightArrow">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6FE6C0-D1F2-C800-FDB8-B323D300FF60}"/>
              </a:ext>
            </a:extLst>
          </p:cNvPr>
          <p:cNvPicPr>
            <a:picLocks noChangeAspect="1"/>
          </p:cNvPicPr>
          <p:nvPr/>
        </p:nvPicPr>
        <p:blipFill>
          <a:blip r:embed="rId5"/>
          <a:stretch>
            <a:fillRect/>
          </a:stretch>
        </p:blipFill>
        <p:spPr>
          <a:xfrm>
            <a:off x="1118418" y="3762416"/>
            <a:ext cx="8177535" cy="3303241"/>
          </a:xfrm>
          <a:prstGeom prst="rect">
            <a:avLst/>
          </a:prstGeom>
        </p:spPr>
      </p:pic>
      <p:pic>
        <p:nvPicPr>
          <p:cNvPr id="23" name="Picture 22">
            <a:extLst>
              <a:ext uri="{FF2B5EF4-FFF2-40B4-BE49-F238E27FC236}">
                <a16:creationId xmlns:a16="http://schemas.microsoft.com/office/drawing/2014/main" id="{49EE7572-96C2-8527-1E24-E58AF826FBD5}"/>
              </a:ext>
            </a:extLst>
          </p:cNvPr>
          <p:cNvPicPr>
            <a:picLocks noChangeAspect="1"/>
          </p:cNvPicPr>
          <p:nvPr/>
        </p:nvPicPr>
        <p:blipFill>
          <a:blip r:embed="rId6"/>
          <a:stretch>
            <a:fillRect/>
          </a:stretch>
        </p:blipFill>
        <p:spPr>
          <a:xfrm>
            <a:off x="11615838" y="3957738"/>
            <a:ext cx="804762" cy="804762"/>
          </a:xfrm>
          <a:prstGeom prst="rect">
            <a:avLst/>
          </a:prstGeom>
        </p:spPr>
      </p:pic>
    </p:spTree>
    <p:extLst>
      <p:ext uri="{BB962C8B-B14F-4D97-AF65-F5344CB8AC3E}">
        <p14:creationId xmlns:p14="http://schemas.microsoft.com/office/powerpoint/2010/main" val="96109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6" presetClass="emph" presetSubtype="0" repeatCount="3000" fill="hold" grpId="1" nodeType="withEffect">
                                  <p:stCondLst>
                                    <p:cond delay="0"/>
                                  </p:stCondLst>
                                  <p:childTnLst>
                                    <p:animEffect transition="out" filter="fade">
                                      <p:cBhvr>
                                        <p:cTn id="16" dur="1000" tmFilter="0, 0; .2, .5; .8, .5; 1, 0"/>
                                        <p:tgtEl>
                                          <p:spTgt spid="6"/>
                                        </p:tgtEl>
                                      </p:cBhvr>
                                    </p:animEffect>
                                    <p:animScale>
                                      <p:cBhvr>
                                        <p:cTn id="17" dur="500" autoRev="1" fill="hold"/>
                                        <p:tgtEl>
                                          <p:spTgt spid="6"/>
                                        </p:tgtEl>
                                      </p:cBhvr>
                                      <p:by x="105000" y="105000"/>
                                    </p:animScale>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3026821" y="2831870"/>
            <a:ext cx="5645865" cy="5520611"/>
            <a:chOff x="0" y="0"/>
            <a:chExt cx="1500952" cy="1467653"/>
          </a:xfrm>
        </p:grpSpPr>
        <p:sp>
          <p:nvSpPr>
            <p:cNvPr id="11" name="Freeform 11"/>
            <p:cNvSpPr/>
            <p:nvPr/>
          </p:nvSpPr>
          <p:spPr>
            <a:xfrm>
              <a:off x="0" y="0"/>
              <a:ext cx="1500952" cy="1467653"/>
            </a:xfrm>
            <a:custGeom>
              <a:avLst/>
              <a:gdLst/>
              <a:ahLst/>
              <a:cxnLst/>
              <a:rect l="l" t="t" r="r" b="b"/>
              <a:pathLst>
                <a:path w="1500952" h="1467653">
                  <a:moveTo>
                    <a:pt x="69934" y="0"/>
                  </a:moveTo>
                  <a:lnTo>
                    <a:pt x="1431018" y="0"/>
                  </a:lnTo>
                  <a:cubicBezTo>
                    <a:pt x="1469641" y="0"/>
                    <a:pt x="1500952" y="31311"/>
                    <a:pt x="1500952" y="69934"/>
                  </a:cubicBezTo>
                  <a:lnTo>
                    <a:pt x="1500952" y="1397719"/>
                  </a:lnTo>
                  <a:cubicBezTo>
                    <a:pt x="1500952" y="1436343"/>
                    <a:pt x="1469641" y="1467653"/>
                    <a:pt x="1431018" y="1467653"/>
                  </a:cubicBezTo>
                  <a:lnTo>
                    <a:pt x="69934" y="1467653"/>
                  </a:lnTo>
                  <a:cubicBezTo>
                    <a:pt x="31311" y="1467653"/>
                    <a:pt x="0" y="1436343"/>
                    <a:pt x="0" y="1397719"/>
                  </a:cubicBezTo>
                  <a:lnTo>
                    <a:pt x="0" y="69934"/>
                  </a:lnTo>
                  <a:cubicBezTo>
                    <a:pt x="0" y="31311"/>
                    <a:pt x="31311" y="0"/>
                    <a:pt x="69934" y="0"/>
                  </a:cubicBezTo>
                  <a:close/>
                </a:path>
              </a:pathLst>
            </a:custGeom>
            <a:solidFill>
              <a:srgbClr val="F6C6FA"/>
            </a:solidFill>
            <a:ln w="38100" cap="rnd">
              <a:solidFill>
                <a:srgbClr val="000000"/>
              </a:solidFill>
              <a:prstDash val="solid"/>
              <a:round/>
            </a:ln>
          </p:spPr>
          <p:txBody>
            <a:bodyPr/>
            <a:lstStyle/>
            <a:p>
              <a:endParaRPr lang="en-US"/>
            </a:p>
          </p:txBody>
        </p:sp>
        <p:sp>
          <p:nvSpPr>
            <p:cNvPr id="12" name="TextBox 12"/>
            <p:cNvSpPr txBox="1"/>
            <p:nvPr/>
          </p:nvSpPr>
          <p:spPr>
            <a:xfrm>
              <a:off x="0" y="-38100"/>
              <a:ext cx="1500952" cy="150575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192718" y="3396700"/>
            <a:ext cx="1668205" cy="1584795"/>
          </a:xfrm>
          <a:custGeom>
            <a:avLst/>
            <a:gdLst/>
            <a:ahLst/>
            <a:cxnLst/>
            <a:rect l="l" t="t" r="r" b="b"/>
            <a:pathLst>
              <a:path w="1668205" h="1584795">
                <a:moveTo>
                  <a:pt x="0" y="0"/>
                </a:moveTo>
                <a:lnTo>
                  <a:pt x="1668205" y="0"/>
                </a:lnTo>
                <a:lnTo>
                  <a:pt x="1668205" y="1584795"/>
                </a:lnTo>
                <a:lnTo>
                  <a:pt x="0" y="1584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2150165" y="4098551"/>
            <a:ext cx="1645949" cy="543482"/>
          </a:xfrm>
          <a:prstGeom prst="rect">
            <a:avLst/>
          </a:prstGeom>
        </p:spPr>
        <p:txBody>
          <a:bodyPr lIns="0" tIns="0" rIns="0" bIns="0" rtlCol="0" anchor="t">
            <a:spAutoFit/>
          </a:bodyPr>
          <a:lstStyle/>
          <a:p>
            <a:pPr marL="0" lvl="1" indent="0" algn="ctr">
              <a:lnSpc>
                <a:spcPts val="3962"/>
              </a:lnSpc>
              <a:spcBef>
                <a:spcPct val="0"/>
              </a:spcBef>
            </a:pPr>
            <a:r>
              <a:rPr lang="en-US" sz="4953" u="none" strike="noStrike">
                <a:solidFill>
                  <a:srgbClr val="FFFFFF"/>
                </a:solidFill>
                <a:latin typeface="Roboto Black" panose="02000000000000000000" pitchFamily="2" charset="0"/>
              </a:rPr>
              <a:t>1</a:t>
            </a:r>
          </a:p>
        </p:txBody>
      </p:sp>
      <p:grpSp>
        <p:nvGrpSpPr>
          <p:cNvPr id="15" name="Group 15"/>
          <p:cNvGrpSpPr/>
          <p:nvPr/>
        </p:nvGrpSpPr>
        <p:grpSpPr>
          <a:xfrm>
            <a:off x="3989512" y="2831870"/>
            <a:ext cx="4683174" cy="5520611"/>
            <a:chOff x="0" y="0"/>
            <a:chExt cx="812800" cy="958144"/>
          </a:xfrm>
        </p:grpSpPr>
        <p:sp>
          <p:nvSpPr>
            <p:cNvPr id="16" name="Freeform 16"/>
            <p:cNvSpPr/>
            <p:nvPr/>
          </p:nvSpPr>
          <p:spPr>
            <a:xfrm>
              <a:off x="0" y="0"/>
              <a:ext cx="812800" cy="958144"/>
            </a:xfrm>
            <a:custGeom>
              <a:avLst/>
              <a:gdLst/>
              <a:ahLst/>
              <a:cxnLst/>
              <a:rect l="l" t="t" r="r" b="b"/>
              <a:pathLst>
                <a:path w="812800" h="958144">
                  <a:moveTo>
                    <a:pt x="0" y="0"/>
                  </a:moveTo>
                  <a:lnTo>
                    <a:pt x="812800" y="0"/>
                  </a:lnTo>
                  <a:lnTo>
                    <a:pt x="812800" y="958144"/>
                  </a:lnTo>
                  <a:lnTo>
                    <a:pt x="0" y="958144"/>
                  </a:lnTo>
                  <a:close/>
                </a:path>
              </a:pathLst>
            </a:custGeom>
            <a:solidFill>
              <a:srgbClr val="FFF39B"/>
            </a:solidFill>
            <a:ln w="38100" cap="sq">
              <a:solidFill>
                <a:srgbClr val="000000"/>
              </a:solidFill>
              <a:prstDash val="solid"/>
              <a:miter/>
            </a:ln>
          </p:spPr>
          <p:txBody>
            <a:bodyPr/>
            <a:lstStyle/>
            <a:p>
              <a:endParaRPr lang="en-US"/>
            </a:p>
          </p:txBody>
        </p:sp>
        <p:sp>
          <p:nvSpPr>
            <p:cNvPr id="17" name="TextBox 17"/>
            <p:cNvSpPr txBox="1"/>
            <p:nvPr/>
          </p:nvSpPr>
          <p:spPr>
            <a:xfrm>
              <a:off x="0" y="-38100"/>
              <a:ext cx="812800" cy="996244"/>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0299979" y="2831870"/>
            <a:ext cx="5645865" cy="5520611"/>
            <a:chOff x="0" y="0"/>
            <a:chExt cx="1500952" cy="1467653"/>
          </a:xfrm>
        </p:grpSpPr>
        <p:sp>
          <p:nvSpPr>
            <p:cNvPr id="19" name="Freeform 19"/>
            <p:cNvSpPr/>
            <p:nvPr/>
          </p:nvSpPr>
          <p:spPr>
            <a:xfrm>
              <a:off x="0" y="0"/>
              <a:ext cx="1500952" cy="1467653"/>
            </a:xfrm>
            <a:custGeom>
              <a:avLst/>
              <a:gdLst/>
              <a:ahLst/>
              <a:cxnLst/>
              <a:rect l="l" t="t" r="r" b="b"/>
              <a:pathLst>
                <a:path w="1500952" h="1467653">
                  <a:moveTo>
                    <a:pt x="69934" y="0"/>
                  </a:moveTo>
                  <a:lnTo>
                    <a:pt x="1431018" y="0"/>
                  </a:lnTo>
                  <a:cubicBezTo>
                    <a:pt x="1469641" y="0"/>
                    <a:pt x="1500952" y="31311"/>
                    <a:pt x="1500952" y="69934"/>
                  </a:cubicBezTo>
                  <a:lnTo>
                    <a:pt x="1500952" y="1397719"/>
                  </a:lnTo>
                  <a:cubicBezTo>
                    <a:pt x="1500952" y="1436343"/>
                    <a:pt x="1469641" y="1467653"/>
                    <a:pt x="1431018" y="1467653"/>
                  </a:cubicBezTo>
                  <a:lnTo>
                    <a:pt x="69934" y="1467653"/>
                  </a:lnTo>
                  <a:cubicBezTo>
                    <a:pt x="31311" y="1467653"/>
                    <a:pt x="0" y="1436343"/>
                    <a:pt x="0" y="1397719"/>
                  </a:cubicBezTo>
                  <a:lnTo>
                    <a:pt x="0" y="69934"/>
                  </a:lnTo>
                  <a:cubicBezTo>
                    <a:pt x="0" y="31311"/>
                    <a:pt x="31311" y="0"/>
                    <a:pt x="69934" y="0"/>
                  </a:cubicBezTo>
                  <a:close/>
                </a:path>
              </a:pathLst>
            </a:custGeom>
            <a:solidFill>
              <a:srgbClr val="F6C6FA"/>
            </a:solidFill>
            <a:ln w="38100" cap="rnd">
              <a:solidFill>
                <a:srgbClr val="000000"/>
              </a:solidFill>
              <a:prstDash val="solid"/>
              <a:round/>
            </a:ln>
          </p:spPr>
          <p:txBody>
            <a:bodyPr/>
            <a:lstStyle/>
            <a:p>
              <a:endParaRPr lang="en-US"/>
            </a:p>
          </p:txBody>
        </p:sp>
        <p:sp>
          <p:nvSpPr>
            <p:cNvPr id="20" name="TextBox 20"/>
            <p:cNvSpPr txBox="1"/>
            <p:nvPr/>
          </p:nvSpPr>
          <p:spPr>
            <a:xfrm>
              <a:off x="0" y="-38100"/>
              <a:ext cx="1500952" cy="1505753"/>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9465877" y="3396700"/>
            <a:ext cx="1668205" cy="1584795"/>
          </a:xfrm>
          <a:custGeom>
            <a:avLst/>
            <a:gdLst/>
            <a:ahLst/>
            <a:cxnLst/>
            <a:rect l="l" t="t" r="r" b="b"/>
            <a:pathLst>
              <a:path w="1668205" h="1584795">
                <a:moveTo>
                  <a:pt x="0" y="0"/>
                </a:moveTo>
                <a:lnTo>
                  <a:pt x="1668205" y="0"/>
                </a:lnTo>
                <a:lnTo>
                  <a:pt x="1668205" y="1584795"/>
                </a:lnTo>
                <a:lnTo>
                  <a:pt x="0" y="1584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9465876" y="4098551"/>
            <a:ext cx="1645949" cy="543482"/>
          </a:xfrm>
          <a:prstGeom prst="rect">
            <a:avLst/>
          </a:prstGeom>
        </p:spPr>
        <p:txBody>
          <a:bodyPr lIns="0" tIns="0" rIns="0" bIns="0" rtlCol="0" anchor="t">
            <a:spAutoFit/>
          </a:bodyPr>
          <a:lstStyle/>
          <a:p>
            <a:pPr marL="0" lvl="1" indent="0" algn="ctr">
              <a:lnSpc>
                <a:spcPts val="3962"/>
              </a:lnSpc>
              <a:spcBef>
                <a:spcPct val="0"/>
              </a:spcBef>
            </a:pPr>
            <a:r>
              <a:rPr lang="en-US" sz="4953">
                <a:solidFill>
                  <a:srgbClr val="FFFFFF"/>
                </a:solidFill>
                <a:latin typeface="Roboto Black" panose="02000000000000000000" pitchFamily="2" charset="0"/>
              </a:rPr>
              <a:t>2</a:t>
            </a:r>
          </a:p>
        </p:txBody>
      </p:sp>
      <p:grpSp>
        <p:nvGrpSpPr>
          <p:cNvPr id="23" name="Group 23"/>
          <p:cNvGrpSpPr/>
          <p:nvPr/>
        </p:nvGrpSpPr>
        <p:grpSpPr>
          <a:xfrm>
            <a:off x="11262671" y="2831870"/>
            <a:ext cx="4683174" cy="5520611"/>
            <a:chOff x="0" y="0"/>
            <a:chExt cx="812800" cy="958144"/>
          </a:xfrm>
        </p:grpSpPr>
        <p:sp>
          <p:nvSpPr>
            <p:cNvPr id="24" name="Freeform 24"/>
            <p:cNvSpPr/>
            <p:nvPr/>
          </p:nvSpPr>
          <p:spPr>
            <a:xfrm>
              <a:off x="0" y="0"/>
              <a:ext cx="812800" cy="958144"/>
            </a:xfrm>
            <a:custGeom>
              <a:avLst/>
              <a:gdLst/>
              <a:ahLst/>
              <a:cxnLst/>
              <a:rect l="l" t="t" r="r" b="b"/>
              <a:pathLst>
                <a:path w="812800" h="958144">
                  <a:moveTo>
                    <a:pt x="0" y="0"/>
                  </a:moveTo>
                  <a:lnTo>
                    <a:pt x="812800" y="0"/>
                  </a:lnTo>
                  <a:lnTo>
                    <a:pt x="812800" y="958144"/>
                  </a:lnTo>
                  <a:lnTo>
                    <a:pt x="0" y="958144"/>
                  </a:lnTo>
                  <a:close/>
                </a:path>
              </a:pathLst>
            </a:custGeom>
            <a:solidFill>
              <a:srgbClr val="FFF39B"/>
            </a:solidFill>
            <a:ln w="38100" cap="sq">
              <a:solidFill>
                <a:srgbClr val="000000"/>
              </a:solidFill>
              <a:prstDash val="solid"/>
              <a:miter/>
            </a:ln>
          </p:spPr>
          <p:txBody>
            <a:bodyPr/>
            <a:lstStyle/>
            <a:p>
              <a:endParaRPr lang="en-US"/>
            </a:p>
          </p:txBody>
        </p:sp>
        <p:sp>
          <p:nvSpPr>
            <p:cNvPr id="25" name="TextBox 25"/>
            <p:cNvSpPr txBox="1"/>
            <p:nvPr/>
          </p:nvSpPr>
          <p:spPr>
            <a:xfrm>
              <a:off x="0" y="-38100"/>
              <a:ext cx="812800" cy="996244"/>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4237181" y="3782772"/>
            <a:ext cx="4376059" cy="3538469"/>
          </a:xfrm>
          <a:prstGeom prst="rect">
            <a:avLst/>
          </a:prstGeom>
        </p:spPr>
        <p:txBody>
          <a:bodyPr wrap="square" lIns="0" tIns="0" rIns="0" bIns="0" rtlCol="0" anchor="t">
            <a:spAutoFit/>
          </a:bodyPr>
          <a:lstStyle/>
          <a:p>
            <a:pPr algn="just">
              <a:lnSpc>
                <a:spcPct val="130000"/>
              </a:lnSpc>
            </a:pPr>
            <a:r>
              <a:rPr lang="en-US" sz="3000" spc="90">
                <a:latin typeface="Kurale" panose="020B0604020202020204" charset="0"/>
              </a:rPr>
              <a:t>Cho một bộ các hình tam giác, hình vuông, hình bình hành. Trong 1 phút, hãy ghép chúng lại với nhau thành hình bên cạnh.</a:t>
            </a:r>
          </a:p>
        </p:txBody>
      </p:sp>
      <p:sp>
        <p:nvSpPr>
          <p:cNvPr id="27" name="TextBox 27"/>
          <p:cNvSpPr txBox="1"/>
          <p:nvPr/>
        </p:nvSpPr>
        <p:spPr>
          <a:xfrm>
            <a:off x="11701134" y="4017648"/>
            <a:ext cx="4045866" cy="2338141"/>
          </a:xfrm>
          <a:prstGeom prst="rect">
            <a:avLst/>
          </a:prstGeom>
        </p:spPr>
        <p:txBody>
          <a:bodyPr lIns="0" tIns="0" rIns="0" bIns="0" rtlCol="0" anchor="t">
            <a:spAutoFit/>
          </a:bodyPr>
          <a:lstStyle>
            <a:defPPr>
              <a:defRPr lang="en-US"/>
            </a:defPPr>
            <a:lvl1pPr>
              <a:lnSpc>
                <a:spcPct val="130000"/>
              </a:lnSpc>
              <a:defRPr sz="3000" spc="90">
                <a:solidFill>
                  <a:srgbClr val="000000"/>
                </a:solidFill>
                <a:latin typeface="Kurale" panose="020B0604020202020204" charset="0"/>
              </a:defRPr>
            </a:lvl1pPr>
          </a:lstStyle>
          <a:p>
            <a:pPr algn="just"/>
            <a:r>
              <a:rPr lang="en-US"/>
              <a:t>Tổ chức chơi theo nhóm. Nhóm nào ghép đúng và nhanh nhất thì chiến thắng</a:t>
            </a:r>
          </a:p>
        </p:txBody>
      </p:sp>
      <p:sp>
        <p:nvSpPr>
          <p:cNvPr id="28" name="TextBox 6">
            <a:extLst>
              <a:ext uri="{FF2B5EF4-FFF2-40B4-BE49-F238E27FC236}">
                <a16:creationId xmlns:a16="http://schemas.microsoft.com/office/drawing/2014/main" id="{C153512F-2A60-49FC-B747-1D9D1746E605}"/>
              </a:ext>
            </a:extLst>
          </p:cNvPr>
          <p:cNvSpPr txBox="1"/>
          <p:nvPr/>
        </p:nvSpPr>
        <p:spPr>
          <a:xfrm>
            <a:off x="2471781" y="800176"/>
            <a:ext cx="13341331" cy="1107996"/>
          </a:xfrm>
          <a:prstGeom prst="rect">
            <a:avLst/>
          </a:prstGeom>
        </p:spPr>
        <p:txBody>
          <a:bodyPr lIns="0" tIns="0" rIns="0" bIns="0" rtlCol="0" anchor="t">
            <a:spAutoFit/>
          </a:bodyPr>
          <a:lstStyle/>
          <a:p>
            <a:pPr marL="0" lvl="1" indent="0" algn="ctr">
              <a:spcBef>
                <a:spcPct val="0"/>
              </a:spcBef>
            </a:pPr>
            <a:r>
              <a:rPr lang="en-US" sz="7200" b="1">
                <a:solidFill>
                  <a:srgbClr val="1867BE"/>
                </a:solidFill>
                <a:latin typeface="Roboto Black" panose="02000000000000000000" pitchFamily="2" charset="0"/>
              </a:rPr>
              <a:t> </a:t>
            </a:r>
            <a:r>
              <a:rPr lang="en-US" sz="7200" b="1" u="none" strike="noStrike">
                <a:solidFill>
                  <a:srgbClr val="1867BE"/>
                </a:solidFill>
                <a:latin typeface="Roboto Black" panose="02000000000000000000" pitchFamily="2" charset="0"/>
              </a:rPr>
              <a:t>TRÒ CHƠI: GHÉP HÌNH</a:t>
            </a:r>
          </a:p>
        </p:txBody>
      </p:sp>
      <p:sp>
        <p:nvSpPr>
          <p:cNvPr id="29" name="TextBox 6">
            <a:extLst>
              <a:ext uri="{FF2B5EF4-FFF2-40B4-BE49-F238E27FC236}">
                <a16:creationId xmlns:a16="http://schemas.microsoft.com/office/drawing/2014/main" id="{91BD2DC4-EB63-66AA-9C42-680124E0356F}"/>
              </a:ext>
            </a:extLst>
          </p:cNvPr>
          <p:cNvSpPr txBox="1"/>
          <p:nvPr/>
        </p:nvSpPr>
        <p:spPr>
          <a:xfrm>
            <a:off x="7025330" y="1656871"/>
            <a:ext cx="4474980" cy="1107996"/>
          </a:xfrm>
          <a:prstGeom prst="rect">
            <a:avLst/>
          </a:prstGeom>
        </p:spPr>
        <p:txBody>
          <a:bodyPr wrap="square" lIns="0" tIns="0" rIns="0" bIns="0" rtlCol="0" anchor="t">
            <a:spAutoFit/>
          </a:bodyPr>
          <a:lstStyle/>
          <a:p>
            <a:pPr marL="0" lvl="1" indent="0" algn="ctr">
              <a:spcBef>
                <a:spcPct val="0"/>
              </a:spcBef>
            </a:pPr>
            <a:r>
              <a:rPr lang="en-US" sz="7200" b="1">
                <a:solidFill>
                  <a:srgbClr val="1867BE"/>
                </a:solidFill>
                <a:latin typeface="Roboto Black" panose="02000000000000000000" pitchFamily="2" charset="0"/>
              </a:rPr>
              <a:t> </a:t>
            </a:r>
            <a:r>
              <a:rPr lang="en-US" sz="4400" b="1" u="none" strike="noStrike">
                <a:solidFill>
                  <a:srgbClr val="1867BE"/>
                </a:solidFill>
                <a:latin typeface="Roboto Black" panose="02000000000000000000" pitchFamily="2" charset="0"/>
              </a:rPr>
              <a:t>Cách chơi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par>
                                <p:cTn id="45" presetID="3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par>
                                <p:cTn id="51" presetID="3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anim calcmode="lin" valueType="num">
                                      <p:cBhvr>
                                        <p:cTn id="55" dur="1000" fill="hold"/>
                                        <p:tgtEl>
                                          <p:spTgt spid="21"/>
                                        </p:tgtEl>
                                        <p:attrNameLst>
                                          <p:attrName>style.rotation</p:attrName>
                                        </p:attrNameLst>
                                      </p:cBhvr>
                                      <p:tavLst>
                                        <p:tav tm="0">
                                          <p:val>
                                            <p:fltVal val="90"/>
                                          </p:val>
                                        </p:tav>
                                        <p:tav tm="100000">
                                          <p:val>
                                            <p:fltVal val="0"/>
                                          </p:val>
                                        </p:tav>
                                      </p:tavLst>
                                    </p:anim>
                                    <p:animEffect transition="in" filter="fade">
                                      <p:cBhvr>
                                        <p:cTn id="56" dur="1000"/>
                                        <p:tgtEl>
                                          <p:spTgt spid="21"/>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fltVal val="0"/>
                                          </p:val>
                                        </p:tav>
                                        <p:tav tm="100000">
                                          <p:val>
                                            <p:strVal val="#ppt_h"/>
                                          </p:val>
                                        </p:tav>
                                      </p:tavLst>
                                    </p:anim>
                                    <p:anim calcmode="lin" valueType="num">
                                      <p:cBhvr>
                                        <p:cTn id="61" dur="1000" fill="hold"/>
                                        <p:tgtEl>
                                          <p:spTgt spid="22"/>
                                        </p:tgtEl>
                                        <p:attrNameLst>
                                          <p:attrName>style.rotation</p:attrName>
                                        </p:attrNameLst>
                                      </p:cBhvr>
                                      <p:tavLst>
                                        <p:tav tm="0">
                                          <p:val>
                                            <p:fltVal val="90"/>
                                          </p:val>
                                        </p:tav>
                                        <p:tav tm="100000">
                                          <p:val>
                                            <p:fltVal val="0"/>
                                          </p:val>
                                        </p:tav>
                                      </p:tavLst>
                                    </p:anim>
                                    <p:animEffect transition="in" filter="fade">
                                      <p:cBhvr>
                                        <p:cTn id="62" dur="1000"/>
                                        <p:tgtEl>
                                          <p:spTgt spid="22"/>
                                        </p:tgtEl>
                                      </p:cBhvr>
                                    </p:animEffect>
                                  </p:childTnLst>
                                </p:cTn>
                              </p:par>
                              <p:par>
                                <p:cTn id="63" presetID="31"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fltVal val="0"/>
                                          </p:val>
                                        </p:tav>
                                        <p:tav tm="100000">
                                          <p:val>
                                            <p:strVal val="#ppt_w"/>
                                          </p:val>
                                        </p:tav>
                                      </p:tavLst>
                                    </p:anim>
                                    <p:anim calcmode="lin" valueType="num">
                                      <p:cBhvr>
                                        <p:cTn id="66" dur="1000" fill="hold"/>
                                        <p:tgtEl>
                                          <p:spTgt spid="23"/>
                                        </p:tgtEl>
                                        <p:attrNameLst>
                                          <p:attrName>ppt_h</p:attrName>
                                        </p:attrNameLst>
                                      </p:cBhvr>
                                      <p:tavLst>
                                        <p:tav tm="0">
                                          <p:val>
                                            <p:fltVal val="0"/>
                                          </p:val>
                                        </p:tav>
                                        <p:tav tm="100000">
                                          <p:val>
                                            <p:strVal val="#ppt_h"/>
                                          </p:val>
                                        </p:tav>
                                      </p:tavLst>
                                    </p:anim>
                                    <p:anim calcmode="lin" valueType="num">
                                      <p:cBhvr>
                                        <p:cTn id="67" dur="1000" fill="hold"/>
                                        <p:tgtEl>
                                          <p:spTgt spid="23"/>
                                        </p:tgtEl>
                                        <p:attrNameLst>
                                          <p:attrName>style.rotation</p:attrName>
                                        </p:attrNameLst>
                                      </p:cBhvr>
                                      <p:tavLst>
                                        <p:tav tm="0">
                                          <p:val>
                                            <p:fltVal val="90"/>
                                          </p:val>
                                        </p:tav>
                                        <p:tav tm="100000">
                                          <p:val>
                                            <p:fltVal val="0"/>
                                          </p:val>
                                        </p:tav>
                                      </p:tavLst>
                                    </p:anim>
                                    <p:animEffect transition="in" filter="fade">
                                      <p:cBhvr>
                                        <p:cTn id="68" dur="1000"/>
                                        <p:tgtEl>
                                          <p:spTgt spid="23"/>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fltVal val="0"/>
                                          </p:val>
                                        </p:tav>
                                        <p:tav tm="100000">
                                          <p:val>
                                            <p:strVal val="#ppt_w"/>
                                          </p:val>
                                        </p:tav>
                                      </p:tavLst>
                                    </p:anim>
                                    <p:anim calcmode="lin" valueType="num">
                                      <p:cBhvr>
                                        <p:cTn id="72" dur="1000" fill="hold"/>
                                        <p:tgtEl>
                                          <p:spTgt spid="27"/>
                                        </p:tgtEl>
                                        <p:attrNameLst>
                                          <p:attrName>ppt_h</p:attrName>
                                        </p:attrNameLst>
                                      </p:cBhvr>
                                      <p:tavLst>
                                        <p:tav tm="0">
                                          <p:val>
                                            <p:fltVal val="0"/>
                                          </p:val>
                                        </p:tav>
                                        <p:tav tm="100000">
                                          <p:val>
                                            <p:strVal val="#ppt_h"/>
                                          </p:val>
                                        </p:tav>
                                      </p:tavLst>
                                    </p:anim>
                                    <p:anim calcmode="lin" valueType="num">
                                      <p:cBhvr>
                                        <p:cTn id="73" dur="1000" fill="hold"/>
                                        <p:tgtEl>
                                          <p:spTgt spid="27"/>
                                        </p:tgtEl>
                                        <p:attrNameLst>
                                          <p:attrName>style.rotation</p:attrName>
                                        </p:attrNameLst>
                                      </p:cBhvr>
                                      <p:tavLst>
                                        <p:tav tm="0">
                                          <p:val>
                                            <p:fltVal val="90"/>
                                          </p:val>
                                        </p:tav>
                                        <p:tav tm="100000">
                                          <p:val>
                                            <p:fltVal val="0"/>
                                          </p:val>
                                        </p:tav>
                                      </p:tavLst>
                                    </p:anim>
                                    <p:animEffect transition="in" filter="fade">
                                      <p:cBhvr>
                                        <p:cTn id="7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6" grpId="0"/>
      <p:bldP spid="27"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EEC4A676-7823-2107-EA0E-D8082A8A34FB}"/>
              </a:ext>
            </a:extLst>
          </p:cNvPr>
          <p:cNvSpPr txBox="1"/>
          <p:nvPr/>
        </p:nvSpPr>
        <p:spPr>
          <a:xfrm>
            <a:off x="10922512" y="2756003"/>
            <a:ext cx="5043202" cy="2154436"/>
          </a:xfrm>
          <a:prstGeom prst="rect">
            <a:avLst/>
          </a:prstGeom>
        </p:spPr>
        <p:txBody>
          <a:bodyPr wrap="square" lIns="0" tIns="0" rIns="0" bIns="0" rtlCol="0" anchor="t">
            <a:spAutoFit/>
          </a:bodyPr>
          <a:lstStyle/>
          <a:p>
            <a:pPr marL="514350" lvl="0" indent="-514350" algn="just">
              <a:spcBef>
                <a:spcPct val="0"/>
              </a:spcBef>
              <a:buAutoNum type="arabicPeriod"/>
            </a:pPr>
            <a:r>
              <a:rPr lang="en-US" sz="2800" spc="99">
                <a:solidFill>
                  <a:srgbClr val="000000"/>
                </a:solidFill>
                <a:latin typeface="Kurale" panose="020B0604020202020204" charset="0"/>
              </a:rPr>
              <a:t>Mô tả cách làm sản phẩm.</a:t>
            </a:r>
          </a:p>
          <a:p>
            <a:pPr lvl="0" algn="ctr">
              <a:spcBef>
                <a:spcPct val="0"/>
              </a:spcBef>
            </a:pPr>
            <a:r>
              <a:rPr lang="en-US" sz="2800">
                <a:solidFill>
                  <a:srgbClr val="000000"/>
                </a:solidFill>
                <a:latin typeface="Kurale" panose="020B0604020202020204" charset="0"/>
              </a:rPr>
              <a:t>………………………………</a:t>
            </a:r>
          </a:p>
          <a:p>
            <a:pPr lvl="0" algn="ctr">
              <a:spcBef>
                <a:spcPct val="0"/>
              </a:spcBef>
            </a:pPr>
            <a:r>
              <a:rPr lang="en-US" sz="2800">
                <a:solidFill>
                  <a:srgbClr val="000000"/>
                </a:solidFill>
                <a:latin typeface="Kurale" panose="020B0604020202020204" charset="0"/>
              </a:rPr>
              <a:t>………………………………</a:t>
            </a:r>
          </a:p>
          <a:p>
            <a:pPr lvl="0" algn="ctr">
              <a:spcBef>
                <a:spcPct val="0"/>
              </a:spcBef>
            </a:pPr>
            <a:r>
              <a:rPr lang="en-US" sz="2800">
                <a:solidFill>
                  <a:srgbClr val="000000"/>
                </a:solidFill>
                <a:latin typeface="Kurale" panose="020B0604020202020204" charset="0"/>
              </a:rPr>
              <a:t>………………………………</a:t>
            </a:r>
          </a:p>
          <a:p>
            <a:pPr lvl="0" algn="ctr">
              <a:spcBef>
                <a:spcPct val="0"/>
              </a:spcBef>
            </a:pPr>
            <a:r>
              <a:rPr lang="en-US" sz="2800">
                <a:solidFill>
                  <a:srgbClr val="000000"/>
                </a:solidFill>
                <a:latin typeface="Kurale" panose="020B0604020202020204" charset="0"/>
              </a:rPr>
              <a:t>………………………………</a:t>
            </a:r>
          </a:p>
        </p:txBody>
      </p:sp>
      <p:sp>
        <p:nvSpPr>
          <p:cNvPr id="6" name="TextBox 6">
            <a:extLst>
              <a:ext uri="{FF2B5EF4-FFF2-40B4-BE49-F238E27FC236}">
                <a16:creationId xmlns:a16="http://schemas.microsoft.com/office/drawing/2014/main" id="{A7CEC4AA-71EA-C915-0749-682CF8298B3A}"/>
              </a:ext>
            </a:extLst>
          </p:cNvPr>
          <p:cNvSpPr txBox="1"/>
          <p:nvPr/>
        </p:nvSpPr>
        <p:spPr>
          <a:xfrm>
            <a:off x="4800600" y="1082346"/>
            <a:ext cx="7896798" cy="830997"/>
          </a:xfrm>
          <a:prstGeom prst="rect">
            <a:avLst/>
          </a:prstGeom>
        </p:spPr>
        <p:txBody>
          <a:bodyPr wrap="square" lIns="0" tIns="0" rIns="0" bIns="0" rtlCol="0" anchor="t">
            <a:spAutoFit/>
          </a:bodyPr>
          <a:lstStyle/>
          <a:p>
            <a:pPr marL="0" lvl="1" indent="0" algn="ctr">
              <a:spcBef>
                <a:spcPct val="0"/>
              </a:spcBef>
            </a:pPr>
            <a:r>
              <a:rPr lang="en-US" sz="5400" b="1">
                <a:solidFill>
                  <a:srgbClr val="1867BE"/>
                </a:solidFill>
                <a:latin typeface="Roboto Black" panose="02000000000000000000" pitchFamily="2" charset="0"/>
              </a:rPr>
              <a:t> PHIẾU HỌC TẬP SỐ 4</a:t>
            </a:r>
          </a:p>
        </p:txBody>
      </p:sp>
      <p:sp>
        <p:nvSpPr>
          <p:cNvPr id="8" name="TextBox 19">
            <a:extLst>
              <a:ext uri="{FF2B5EF4-FFF2-40B4-BE49-F238E27FC236}">
                <a16:creationId xmlns:a16="http://schemas.microsoft.com/office/drawing/2014/main" id="{53C8F162-2510-350E-95F4-8709D97D5F4B}"/>
              </a:ext>
            </a:extLst>
          </p:cNvPr>
          <p:cNvSpPr txBox="1"/>
          <p:nvPr/>
        </p:nvSpPr>
        <p:spPr>
          <a:xfrm>
            <a:off x="11012714" y="5620153"/>
            <a:ext cx="4953000" cy="3016210"/>
          </a:xfrm>
          <a:prstGeom prst="rect">
            <a:avLst/>
          </a:prstGeom>
        </p:spPr>
        <p:txBody>
          <a:bodyPr wrap="square" lIns="0" tIns="0" rIns="0" bIns="0" rtlCol="0" anchor="t">
            <a:spAutoFit/>
          </a:bodyPr>
          <a:lstStyle/>
          <a:p>
            <a:pPr lvl="0" algn="just">
              <a:spcBef>
                <a:spcPct val="0"/>
              </a:spcBef>
            </a:pPr>
            <a:r>
              <a:rPr lang="en-US" sz="2800">
                <a:solidFill>
                  <a:srgbClr val="000000"/>
                </a:solidFill>
                <a:latin typeface="Kurale" panose="020B0604020202020204" charset="0"/>
              </a:rPr>
              <a:t>2. Hãy tính diện tích các hình trong bộ lắp ghép hình Tangram của nhóm em.</a:t>
            </a:r>
          </a:p>
          <a:p>
            <a:pPr lvl="0" algn="ctr">
              <a:spcBef>
                <a:spcPct val="0"/>
              </a:spcBef>
            </a:pPr>
            <a:r>
              <a:rPr lang="en-US" sz="2800">
                <a:solidFill>
                  <a:srgbClr val="000000"/>
                </a:solidFill>
                <a:latin typeface="Kurale" panose="020B0604020202020204" charset="0"/>
              </a:rPr>
              <a:t>………………………………</a:t>
            </a:r>
          </a:p>
          <a:p>
            <a:pPr lvl="0" algn="ctr">
              <a:spcBef>
                <a:spcPct val="0"/>
              </a:spcBef>
            </a:pPr>
            <a:r>
              <a:rPr lang="en-US" sz="2800">
                <a:solidFill>
                  <a:srgbClr val="000000"/>
                </a:solidFill>
                <a:latin typeface="Kurale" panose="020B0604020202020204" charset="0"/>
              </a:rPr>
              <a:t>………………………………</a:t>
            </a:r>
          </a:p>
          <a:p>
            <a:pPr lvl="0" algn="ctr">
              <a:spcBef>
                <a:spcPct val="0"/>
              </a:spcBef>
            </a:pPr>
            <a:r>
              <a:rPr lang="en-US" sz="2800">
                <a:solidFill>
                  <a:srgbClr val="000000"/>
                </a:solidFill>
                <a:latin typeface="Kurale" panose="020B0604020202020204" charset="0"/>
              </a:rPr>
              <a:t>………………………………</a:t>
            </a:r>
          </a:p>
          <a:p>
            <a:pPr lvl="0" algn="ctr">
              <a:spcBef>
                <a:spcPct val="0"/>
              </a:spcBef>
            </a:pPr>
            <a:r>
              <a:rPr lang="en-US" sz="2800">
                <a:solidFill>
                  <a:srgbClr val="000000"/>
                </a:solidFill>
                <a:latin typeface="Kurale" panose="020B0604020202020204" charset="0"/>
              </a:rPr>
              <a:t>………………………………</a:t>
            </a:r>
          </a:p>
        </p:txBody>
      </p:sp>
      <p:sp>
        <p:nvSpPr>
          <p:cNvPr id="7" name="Freeform 13">
            <a:extLst>
              <a:ext uri="{FF2B5EF4-FFF2-40B4-BE49-F238E27FC236}">
                <a16:creationId xmlns:a16="http://schemas.microsoft.com/office/drawing/2014/main" id="{7E7DBEFB-21DF-2897-1018-84BDB1161124}"/>
              </a:ext>
            </a:extLst>
          </p:cNvPr>
          <p:cNvSpPr/>
          <p:nvPr/>
        </p:nvSpPr>
        <p:spPr>
          <a:xfrm>
            <a:off x="1641088" y="3100153"/>
            <a:ext cx="5040000" cy="5040000"/>
          </a:xfrm>
          <a:custGeom>
            <a:avLst/>
            <a:gdLst/>
            <a:ahLst/>
            <a:cxnLst/>
            <a:rect l="l" t="t" r="r" b="b"/>
            <a:pathLst>
              <a:path w="1982808" h="1057203">
                <a:moveTo>
                  <a:pt x="0" y="0"/>
                </a:moveTo>
                <a:lnTo>
                  <a:pt x="1982808" y="0"/>
                </a:lnTo>
                <a:lnTo>
                  <a:pt x="1982808" y="1057203"/>
                </a:lnTo>
                <a:lnTo>
                  <a:pt x="0" y="1057203"/>
                </a:lnTo>
                <a:close/>
              </a:path>
            </a:pathLst>
          </a:custGeom>
          <a:blipFill dpi="0" rotWithShape="1">
            <a:blip r:embed="rId4">
              <a:extLst>
                <a:ext uri="{28A0092B-C50C-407E-A947-70E740481C1C}">
                  <a14:useLocalDpi xmlns:a14="http://schemas.microsoft.com/office/drawing/2010/main" val="0"/>
                </a:ext>
              </a:extLst>
            </a:blip>
            <a:srcRect/>
            <a:stretch>
              <a:fillRect/>
            </a:stretch>
          </a:blipFill>
          <a:ln w="38100" cap="sq">
            <a:solidFill>
              <a:srgbClr val="000000"/>
            </a:solidFill>
            <a:prstDash val="solid"/>
            <a:miter/>
          </a:ln>
        </p:spPr>
        <p:txBody>
          <a:bodyPr/>
          <a:lstStyle/>
          <a:p>
            <a:endParaRPr lang="en-US"/>
          </a:p>
        </p:txBody>
      </p:sp>
    </p:spTree>
    <p:extLst>
      <p:ext uri="{BB962C8B-B14F-4D97-AF65-F5344CB8AC3E}">
        <p14:creationId xmlns:p14="http://schemas.microsoft.com/office/powerpoint/2010/main" val="37752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827981" y="4321681"/>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034592" y="4321681"/>
            <a:ext cx="4218816" cy="3860038"/>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241203" y="4321681"/>
            <a:ext cx="4218816" cy="3860038"/>
            <a:chOff x="0" y="0"/>
            <a:chExt cx="812800" cy="743678"/>
          </a:xfrm>
        </p:grpSpPr>
        <p:sp>
          <p:nvSpPr>
            <p:cNvPr id="19" name="Freeform 19"/>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20" name="TextBox 20"/>
            <p:cNvSpPr txBox="1"/>
            <p:nvPr/>
          </p:nvSpPr>
          <p:spPr>
            <a:xfrm>
              <a:off x="0" y="-38100"/>
              <a:ext cx="812800" cy="781778"/>
            </a:xfrm>
            <a:prstGeom prst="rect">
              <a:avLst/>
            </a:prstGeom>
          </p:spPr>
          <p:txBody>
            <a:bodyPr lIns="50800" tIns="50800" rIns="50800" bIns="50800" rtlCol="0" anchor="ctr"/>
            <a:lstStyle/>
            <a:p>
              <a:pPr algn="ctr">
                <a:lnSpc>
                  <a:spcPts val="2659"/>
                </a:lnSpc>
              </a:pPr>
              <a:endParaRPr/>
            </a:p>
          </p:txBody>
        </p:sp>
      </p:grpSp>
      <p:sp>
        <p:nvSpPr>
          <p:cNvPr id="4" name="TextBox 6">
            <a:extLst>
              <a:ext uri="{FF2B5EF4-FFF2-40B4-BE49-F238E27FC236}">
                <a16:creationId xmlns:a16="http://schemas.microsoft.com/office/drawing/2014/main" id="{BD10D17C-13A6-DFA1-64D5-8130461D1D7A}"/>
              </a:ext>
            </a:extLst>
          </p:cNvPr>
          <p:cNvSpPr txBox="1"/>
          <p:nvPr/>
        </p:nvSpPr>
        <p:spPr>
          <a:xfrm>
            <a:off x="2400914" y="996301"/>
            <a:ext cx="3733800" cy="553998"/>
          </a:xfrm>
          <a:prstGeom prst="rect">
            <a:avLst/>
          </a:prstGeom>
        </p:spPr>
        <p:txBody>
          <a:bodyPr wrap="square" lIns="0" tIns="0" rIns="0" bIns="0" rtlCol="0" anchor="t">
            <a:spAutoFit/>
          </a:bodyPr>
          <a:lstStyle/>
          <a:p>
            <a:pPr marL="0" lvl="1" indent="0" algn="ctr">
              <a:spcBef>
                <a:spcPct val="0"/>
              </a:spcBef>
            </a:pPr>
            <a:r>
              <a:rPr lang="en-US" sz="3600" b="1">
                <a:solidFill>
                  <a:srgbClr val="002060"/>
                </a:solidFill>
                <a:latin typeface="Roboto Black" panose="02000000000000000000" pitchFamily="2" charset="0"/>
              </a:rPr>
              <a:t> HOẠT ĐỘNG 4</a:t>
            </a:r>
            <a:endParaRPr lang="en-US" sz="3600" b="1" u="none" strike="noStrike">
              <a:solidFill>
                <a:srgbClr val="002060"/>
              </a:solidFill>
              <a:latin typeface="Roboto Black" panose="02000000000000000000" pitchFamily="2" charset="0"/>
            </a:endParaRPr>
          </a:p>
        </p:txBody>
      </p:sp>
      <p:sp>
        <p:nvSpPr>
          <p:cNvPr id="5" name="TextBox 6">
            <a:extLst>
              <a:ext uri="{FF2B5EF4-FFF2-40B4-BE49-F238E27FC236}">
                <a16:creationId xmlns:a16="http://schemas.microsoft.com/office/drawing/2014/main" id="{560DA754-D1DF-3C6B-8056-0A344B7E19B6}"/>
              </a:ext>
            </a:extLst>
          </p:cNvPr>
          <p:cNvSpPr txBox="1"/>
          <p:nvPr/>
        </p:nvSpPr>
        <p:spPr>
          <a:xfrm>
            <a:off x="2804698" y="2381992"/>
            <a:ext cx="11545912" cy="830997"/>
          </a:xfrm>
          <a:prstGeom prst="rect">
            <a:avLst/>
          </a:prstGeom>
        </p:spPr>
        <p:txBody>
          <a:bodyPr wrap="square" lIns="0" tIns="0" rIns="0" bIns="0" rtlCol="0" anchor="t">
            <a:spAutoFit/>
          </a:bodyPr>
          <a:lstStyle/>
          <a:p>
            <a:pPr marL="0" lvl="1" indent="0" algn="ctr">
              <a:spcBef>
                <a:spcPct val="0"/>
              </a:spcBef>
            </a:pPr>
            <a:r>
              <a:rPr lang="en-US" sz="5400" b="1">
                <a:solidFill>
                  <a:srgbClr val="002060"/>
                </a:solidFill>
                <a:latin typeface="Roboto Black" panose="02000000000000000000" pitchFamily="2" charset="0"/>
              </a:rPr>
              <a:t> </a:t>
            </a:r>
            <a:r>
              <a:rPr lang="vi-VN" sz="5400" b="1">
                <a:solidFill>
                  <a:srgbClr val="002060"/>
                </a:solidFill>
                <a:latin typeface="Roboto Black" panose="02000000000000000000" pitchFamily="2" charset="0"/>
              </a:rPr>
              <a:t>LÀM BỘ LẮP GHÉP HÌNH TANGRAM</a:t>
            </a:r>
          </a:p>
        </p:txBody>
      </p:sp>
      <p:pic>
        <p:nvPicPr>
          <p:cNvPr id="9" name="Picture 8">
            <a:extLst>
              <a:ext uri="{FF2B5EF4-FFF2-40B4-BE49-F238E27FC236}">
                <a16:creationId xmlns:a16="http://schemas.microsoft.com/office/drawing/2014/main" id="{1B4D3529-B3AA-4F2D-6C44-D2A06D32D83A}"/>
              </a:ext>
            </a:extLst>
          </p:cNvPr>
          <p:cNvPicPr>
            <a:picLocks noChangeAspect="1"/>
          </p:cNvPicPr>
          <p:nvPr/>
        </p:nvPicPr>
        <p:blipFill>
          <a:blip r:embed="rId4"/>
          <a:stretch>
            <a:fillRect/>
          </a:stretch>
        </p:blipFill>
        <p:spPr>
          <a:xfrm>
            <a:off x="2044027" y="4914900"/>
            <a:ext cx="3819048" cy="2933333"/>
          </a:xfrm>
          <a:prstGeom prst="rect">
            <a:avLst/>
          </a:prstGeom>
        </p:spPr>
      </p:pic>
      <p:pic>
        <p:nvPicPr>
          <p:cNvPr id="37" name="Picture 36">
            <a:extLst>
              <a:ext uri="{FF2B5EF4-FFF2-40B4-BE49-F238E27FC236}">
                <a16:creationId xmlns:a16="http://schemas.microsoft.com/office/drawing/2014/main" id="{6DB0B2B3-5504-4741-00B9-8946DAA2BDCC}"/>
              </a:ext>
            </a:extLst>
          </p:cNvPr>
          <p:cNvPicPr>
            <a:picLocks noChangeAspect="1"/>
          </p:cNvPicPr>
          <p:nvPr/>
        </p:nvPicPr>
        <p:blipFill>
          <a:blip r:embed="rId5"/>
          <a:stretch>
            <a:fillRect/>
          </a:stretch>
        </p:blipFill>
        <p:spPr>
          <a:xfrm>
            <a:off x="7467809" y="4832652"/>
            <a:ext cx="3352381" cy="2838095"/>
          </a:xfrm>
          <a:prstGeom prst="rect">
            <a:avLst/>
          </a:prstGeom>
        </p:spPr>
      </p:pic>
      <p:pic>
        <p:nvPicPr>
          <p:cNvPr id="39" name="Picture 38">
            <a:extLst>
              <a:ext uri="{FF2B5EF4-FFF2-40B4-BE49-F238E27FC236}">
                <a16:creationId xmlns:a16="http://schemas.microsoft.com/office/drawing/2014/main" id="{9CE590C3-A729-A409-F7E1-13833FAB0BF9}"/>
              </a:ext>
            </a:extLst>
          </p:cNvPr>
          <p:cNvPicPr>
            <a:picLocks noChangeAspect="1"/>
          </p:cNvPicPr>
          <p:nvPr/>
        </p:nvPicPr>
        <p:blipFill>
          <a:blip r:embed="rId6"/>
          <a:stretch>
            <a:fillRect/>
          </a:stretch>
        </p:blipFill>
        <p:spPr>
          <a:xfrm>
            <a:off x="12764896" y="4733579"/>
            <a:ext cx="3171429" cy="3171429"/>
          </a:xfrm>
          <a:prstGeom prst="rect">
            <a:avLst/>
          </a:prstGeom>
        </p:spPr>
      </p:pic>
    </p:spTree>
    <p:extLst>
      <p:ext uri="{BB962C8B-B14F-4D97-AF65-F5344CB8AC3E}">
        <p14:creationId xmlns:p14="http://schemas.microsoft.com/office/powerpoint/2010/main" val="33065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par>
                                <p:cTn id="25" presetID="53" presetClass="entr" presetSubtype="16"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a:grpSpLocks noChangeAspect="1"/>
          </p:cNvGrpSpPr>
          <p:nvPr/>
        </p:nvGrpSpPr>
        <p:grpSpPr>
          <a:xfrm>
            <a:off x="7536574" y="3307113"/>
            <a:ext cx="3211747" cy="3117403"/>
            <a:chOff x="-23042" y="66268"/>
            <a:chExt cx="6542159" cy="6349986"/>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grpSp>
        <p:nvGrpSpPr>
          <p:cNvPr id="13" name="Group 13"/>
          <p:cNvGrpSpPr>
            <a:grpSpLocks noChangeAspect="1"/>
          </p:cNvGrpSpPr>
          <p:nvPr/>
        </p:nvGrpSpPr>
        <p:grpSpPr>
          <a:xfrm>
            <a:off x="2313660" y="4336769"/>
            <a:ext cx="3192228" cy="3179758"/>
            <a:chOff x="0" y="0"/>
            <a:chExt cx="6502400" cy="6477000"/>
          </a:xfrm>
        </p:grpSpPr>
        <p:sp>
          <p:nvSpPr>
            <p:cNvPr id="14" name="Freeform 1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dpi="0" rotWithShape="1">
              <a:blip r:embed="rId5">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5" name="Freeform 1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grpSp>
        <p:nvGrpSpPr>
          <p:cNvPr id="16" name="Group 16"/>
          <p:cNvGrpSpPr>
            <a:grpSpLocks noChangeAspect="1"/>
          </p:cNvGrpSpPr>
          <p:nvPr/>
        </p:nvGrpSpPr>
        <p:grpSpPr>
          <a:xfrm>
            <a:off x="12782113" y="4336769"/>
            <a:ext cx="3192228" cy="3179758"/>
            <a:chOff x="0" y="0"/>
            <a:chExt cx="6502400" cy="6477000"/>
          </a:xfrm>
        </p:grpSpPr>
        <p:sp>
          <p:nvSpPr>
            <p:cNvPr id="17" name="Freeform 1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chemeClr val="bg1"/>
            </a:solidFill>
          </p:spPr>
          <p:txBody>
            <a:bodyPr/>
            <a:lstStyle/>
            <a:p>
              <a:endParaRPr lang="en-US"/>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867BE"/>
            </a:solidFill>
          </p:spPr>
          <p:txBody>
            <a:bodyPr/>
            <a:lstStyle/>
            <a:p>
              <a:endParaRPr lang="en-US"/>
            </a:p>
          </p:txBody>
        </p:sp>
      </p:grpSp>
      <p:sp>
        <p:nvSpPr>
          <p:cNvPr id="19" name="TextBox 19"/>
          <p:cNvSpPr txBox="1"/>
          <p:nvPr/>
        </p:nvSpPr>
        <p:spPr>
          <a:xfrm>
            <a:off x="6581559" y="7769009"/>
            <a:ext cx="5121776" cy="423193"/>
          </a:xfrm>
          <a:prstGeom prst="rect">
            <a:avLst/>
          </a:prstGeom>
        </p:spPr>
        <p:txBody>
          <a:bodyPr lIns="0" tIns="0" rIns="0" bIns="0" rtlCol="0" anchor="t">
            <a:spAutoFit/>
          </a:bodyPr>
          <a:lstStyle/>
          <a:p>
            <a:pPr lvl="0" algn="ctr">
              <a:lnSpc>
                <a:spcPts val="3300"/>
              </a:lnSpc>
              <a:spcBef>
                <a:spcPct val="0"/>
              </a:spcBef>
            </a:pPr>
            <a:r>
              <a:rPr lang="en-US" sz="3300" spc="99">
                <a:solidFill>
                  <a:srgbClr val="000000"/>
                </a:solidFill>
                <a:latin typeface="Kurale" panose="020B0604020202020204" charset="0"/>
              </a:rPr>
              <a:t>Giấy A4</a:t>
            </a:r>
            <a:endParaRPr lang="en-US" sz="3300" u="none" strike="noStrike" spc="99">
              <a:solidFill>
                <a:srgbClr val="000000"/>
              </a:solidFill>
              <a:latin typeface="Kurale" panose="020B0604020202020204" charset="0"/>
            </a:endParaRPr>
          </a:p>
        </p:txBody>
      </p:sp>
      <p:sp>
        <p:nvSpPr>
          <p:cNvPr id="20" name="TextBox 20"/>
          <p:cNvSpPr txBox="1"/>
          <p:nvPr/>
        </p:nvSpPr>
        <p:spPr>
          <a:xfrm>
            <a:off x="1347333" y="7898510"/>
            <a:ext cx="5121776" cy="423193"/>
          </a:xfrm>
          <a:prstGeom prst="rect">
            <a:avLst/>
          </a:prstGeom>
        </p:spPr>
        <p:txBody>
          <a:bodyPr lIns="0" tIns="0" rIns="0" bIns="0" rtlCol="0" anchor="t">
            <a:spAutoFit/>
          </a:bodyPr>
          <a:lstStyle/>
          <a:p>
            <a:pPr lvl="0" algn="ctr">
              <a:lnSpc>
                <a:spcPts val="3300"/>
              </a:lnSpc>
              <a:spcBef>
                <a:spcPct val="0"/>
              </a:spcBef>
            </a:pPr>
            <a:r>
              <a:rPr lang="vi-VN" sz="3300" spc="99">
                <a:solidFill>
                  <a:srgbClr val="000000"/>
                </a:solidFill>
                <a:latin typeface="Kurale" panose="020B0604020202020204" charset="0"/>
              </a:rPr>
              <a:t>Nam châm lá</a:t>
            </a:r>
          </a:p>
        </p:txBody>
      </p:sp>
      <p:sp>
        <p:nvSpPr>
          <p:cNvPr id="21" name="TextBox 21"/>
          <p:cNvSpPr txBox="1"/>
          <p:nvPr/>
        </p:nvSpPr>
        <p:spPr>
          <a:xfrm>
            <a:off x="12543129" y="7800776"/>
            <a:ext cx="3902576" cy="846386"/>
          </a:xfrm>
          <a:prstGeom prst="rect">
            <a:avLst/>
          </a:prstGeom>
        </p:spPr>
        <p:txBody>
          <a:bodyPr wrap="square" lIns="0" tIns="0" rIns="0" bIns="0" rtlCol="0" anchor="t">
            <a:spAutoFit/>
          </a:bodyPr>
          <a:lstStyle/>
          <a:p>
            <a:pPr lvl="0" algn="ctr">
              <a:lnSpc>
                <a:spcPts val="3300"/>
              </a:lnSpc>
              <a:spcBef>
                <a:spcPct val="0"/>
              </a:spcBef>
            </a:pPr>
            <a:r>
              <a:rPr lang="en-US" sz="3300" spc="99">
                <a:solidFill>
                  <a:srgbClr val="000000"/>
                </a:solidFill>
                <a:latin typeface="Kurale" panose="020B0604020202020204" charset="0"/>
              </a:rPr>
              <a:t>H</a:t>
            </a:r>
            <a:r>
              <a:rPr lang="vi-VN" sz="3300" spc="99">
                <a:solidFill>
                  <a:srgbClr val="000000"/>
                </a:solidFill>
                <a:latin typeface="Kurale" panose="020B0604020202020204" charset="0"/>
              </a:rPr>
              <a:t>ộp màu, thước kẻ, kéo, bút chì</a:t>
            </a:r>
            <a:endParaRPr lang="en-US" sz="3300" u="none" strike="noStrike" spc="99">
              <a:solidFill>
                <a:srgbClr val="000000"/>
              </a:solidFill>
              <a:latin typeface="Kurale" panose="020B0604020202020204" charset="0"/>
            </a:endParaRPr>
          </a:p>
        </p:txBody>
      </p:sp>
      <p:sp>
        <p:nvSpPr>
          <p:cNvPr id="3" name="TextBox 6">
            <a:extLst>
              <a:ext uri="{FF2B5EF4-FFF2-40B4-BE49-F238E27FC236}">
                <a16:creationId xmlns:a16="http://schemas.microsoft.com/office/drawing/2014/main" id="{D4AA0AC9-0B59-F554-796E-47097B199953}"/>
              </a:ext>
            </a:extLst>
          </p:cNvPr>
          <p:cNvSpPr txBox="1"/>
          <p:nvPr/>
        </p:nvSpPr>
        <p:spPr>
          <a:xfrm>
            <a:off x="3132346" y="1547121"/>
            <a:ext cx="11545912" cy="830997"/>
          </a:xfrm>
          <a:prstGeom prst="rect">
            <a:avLst/>
          </a:prstGeom>
        </p:spPr>
        <p:txBody>
          <a:bodyPr wrap="square" lIns="0" tIns="0" rIns="0" bIns="0" rtlCol="0" anchor="t">
            <a:spAutoFit/>
          </a:bodyPr>
          <a:lstStyle/>
          <a:p>
            <a:pPr marL="0" lvl="1" indent="0" algn="ctr">
              <a:spcBef>
                <a:spcPct val="0"/>
              </a:spcBef>
            </a:pPr>
            <a:r>
              <a:rPr lang="en-US" sz="5400" b="1">
                <a:solidFill>
                  <a:srgbClr val="002060"/>
                </a:solidFill>
                <a:latin typeface="Roboto Black" panose="02000000000000000000" pitchFamily="2" charset="0"/>
              </a:rPr>
              <a:t> </a:t>
            </a:r>
            <a:r>
              <a:rPr lang="vi-VN" sz="5400" b="1">
                <a:solidFill>
                  <a:srgbClr val="002060"/>
                </a:solidFill>
                <a:latin typeface="Roboto Black" panose="02000000000000000000" pitchFamily="2" charset="0"/>
              </a:rPr>
              <a:t>Lựa chọn dụng cụ và vật liệu</a:t>
            </a:r>
          </a:p>
        </p:txBody>
      </p:sp>
      <p:sp>
        <p:nvSpPr>
          <p:cNvPr id="4" name="TextBox 5">
            <a:extLst>
              <a:ext uri="{FF2B5EF4-FFF2-40B4-BE49-F238E27FC236}">
                <a16:creationId xmlns:a16="http://schemas.microsoft.com/office/drawing/2014/main" id="{A0845511-EF7C-13E4-FECE-7EF026F55620}"/>
              </a:ext>
            </a:extLst>
          </p:cNvPr>
          <p:cNvSpPr txBox="1"/>
          <p:nvPr/>
        </p:nvSpPr>
        <p:spPr>
          <a:xfrm>
            <a:off x="7620000" y="9791700"/>
            <a:ext cx="2570605" cy="369332"/>
          </a:xfrm>
          <a:prstGeom prst="rect">
            <a:avLst/>
          </a:prstGeom>
        </p:spPr>
        <p:txBody>
          <a:bodyPr wrap="square" lIns="0" tIns="0" rIns="0" bIns="0" rtlCol="0" anchor="t">
            <a:spAutoFit/>
          </a:bodyPr>
          <a:lstStyle/>
          <a:p>
            <a:r>
              <a:rPr lang="en-US" sz="2400">
                <a:solidFill>
                  <a:srgbClr val="4E145E"/>
                </a:solidFill>
                <a:latin typeface="Montserrat Medium" panose="00000600000000000000" pitchFamily="2" charset="0"/>
              </a:rPr>
              <a:t>(Trang 33 SGK)</a:t>
            </a:r>
          </a:p>
        </p:txBody>
      </p:sp>
      <p:pic>
        <p:nvPicPr>
          <p:cNvPr id="5" name="Picture 4">
            <a:extLst>
              <a:ext uri="{FF2B5EF4-FFF2-40B4-BE49-F238E27FC236}">
                <a16:creationId xmlns:a16="http://schemas.microsoft.com/office/drawing/2014/main" id="{99D79C5D-34BD-EA18-2CA2-9C1ED2E348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21313440">
            <a:off x="13094551" y="5793613"/>
            <a:ext cx="1252352" cy="767337"/>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F046DAF0-9AED-ECBF-5F5E-44EAA18D8A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4327" y="6625673"/>
            <a:ext cx="2020180" cy="38396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14D85631-6717-4F90-F2F9-28A920941A4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6450" l="3659" r="96951">
                        <a14:foregroundMark x1="65854" y1="54438" x2="75000" y2="79882"/>
                        <a14:foregroundMark x1="85976" y1="60947" x2="74390" y2="66272"/>
                        <a14:foregroundMark x1="57927" y1="73964" x2="67073" y2="83432"/>
                      </a14:backgroundRemoval>
                    </a14:imgEffect>
                  </a14:imgLayer>
                </a14:imgProps>
              </a:ext>
            </a:extLst>
          </a:blip>
          <a:stretch>
            <a:fillRect/>
          </a:stretch>
        </p:blipFill>
        <p:spPr>
          <a:xfrm>
            <a:off x="14789796" y="5777172"/>
            <a:ext cx="732462" cy="7547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BECF7D3D-E565-FA96-030E-DE6756A6DC74}"/>
              </a:ext>
            </a:extLst>
          </p:cNvPr>
          <p:cNvPicPr>
            <a:picLocks noChangeAspect="1"/>
          </p:cNvPicPr>
          <p:nvPr/>
        </p:nvPicPr>
        <p:blipFill>
          <a:blip r:embed="rId11"/>
          <a:stretch>
            <a:fillRect/>
          </a:stretch>
        </p:blipFill>
        <p:spPr>
          <a:xfrm>
            <a:off x="13869642" y="4656530"/>
            <a:ext cx="1249551" cy="10603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110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14" presetClass="entr" presetSubtype="1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par>
                                <p:cTn id="38" presetID="14" presetClass="entr" presetSubtype="1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Group 22"/>
          <p:cNvGrpSpPr/>
          <p:nvPr/>
        </p:nvGrpSpPr>
        <p:grpSpPr>
          <a:xfrm>
            <a:off x="1827981" y="3002632"/>
            <a:ext cx="4218816" cy="3588668"/>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034592" y="3002632"/>
            <a:ext cx="4218816" cy="3588668"/>
            <a:chOff x="0" y="0"/>
            <a:chExt cx="812800" cy="212133"/>
          </a:xfrm>
        </p:grpSpPr>
        <p:sp>
          <p:nvSpPr>
            <p:cNvPr id="27" name="Freeform 27"/>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8" name="TextBox 28"/>
            <p:cNvSpPr txBox="1"/>
            <p:nvPr/>
          </p:nvSpPr>
          <p:spPr>
            <a:xfrm>
              <a:off x="0" y="-38100"/>
              <a:ext cx="812800" cy="250233"/>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2241203" y="3002632"/>
            <a:ext cx="4218816" cy="3588668"/>
            <a:chOff x="0" y="0"/>
            <a:chExt cx="812800" cy="212133"/>
          </a:xfrm>
        </p:grpSpPr>
        <p:sp>
          <p:nvSpPr>
            <p:cNvPr id="31" name="Freeform 31"/>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32" name="TextBox 32"/>
            <p:cNvSpPr txBox="1"/>
            <p:nvPr/>
          </p:nvSpPr>
          <p:spPr>
            <a:xfrm>
              <a:off x="0" y="-38100"/>
              <a:ext cx="812800" cy="250233"/>
            </a:xfrm>
            <a:prstGeom prst="rect">
              <a:avLst/>
            </a:prstGeom>
          </p:spPr>
          <p:txBody>
            <a:bodyPr lIns="50800" tIns="50800" rIns="50800" bIns="50800" rtlCol="0" anchor="ctr"/>
            <a:lstStyle/>
            <a:p>
              <a:pPr algn="ctr">
                <a:lnSpc>
                  <a:spcPts val="2659"/>
                </a:lnSpc>
              </a:pPr>
              <a:endParaRPr/>
            </a:p>
          </p:txBody>
        </p:sp>
      </p:grpSp>
      <p:sp>
        <p:nvSpPr>
          <p:cNvPr id="5" name="TextBox 6">
            <a:extLst>
              <a:ext uri="{FF2B5EF4-FFF2-40B4-BE49-F238E27FC236}">
                <a16:creationId xmlns:a16="http://schemas.microsoft.com/office/drawing/2014/main" id="{560DA754-D1DF-3C6B-8056-0A344B7E19B6}"/>
              </a:ext>
            </a:extLst>
          </p:cNvPr>
          <p:cNvSpPr txBox="1"/>
          <p:nvPr/>
        </p:nvSpPr>
        <p:spPr>
          <a:xfrm>
            <a:off x="2743200" y="748110"/>
            <a:ext cx="11049000" cy="1661993"/>
          </a:xfrm>
          <a:prstGeom prst="rect">
            <a:avLst/>
          </a:prstGeom>
        </p:spPr>
        <p:txBody>
          <a:bodyPr wrap="square" lIns="0" tIns="0" rIns="0" bIns="0" rtlCol="0" anchor="t">
            <a:spAutoFit/>
          </a:bodyPr>
          <a:lstStyle/>
          <a:p>
            <a:pPr marL="0" lvl="1" indent="0" algn="ctr">
              <a:spcBef>
                <a:spcPct val="0"/>
              </a:spcBef>
            </a:pPr>
            <a:r>
              <a:rPr lang="en-US" sz="5400" b="1">
                <a:solidFill>
                  <a:srgbClr val="002060"/>
                </a:solidFill>
                <a:latin typeface="Roboto Black" panose="02000000000000000000" pitchFamily="2" charset="0"/>
              </a:rPr>
              <a:t> </a:t>
            </a:r>
            <a:r>
              <a:rPr lang="vi-VN" sz="5400" b="1">
                <a:solidFill>
                  <a:srgbClr val="002060"/>
                </a:solidFill>
                <a:latin typeface="Roboto Black" panose="02000000000000000000" pitchFamily="2" charset="0"/>
              </a:rPr>
              <a:t>Làm bộ lắp ghép hình Tangram theo cách của em hoặc nhóm em</a:t>
            </a:r>
          </a:p>
        </p:txBody>
      </p:sp>
      <p:pic>
        <p:nvPicPr>
          <p:cNvPr id="3" name="Picture 2">
            <a:extLst>
              <a:ext uri="{FF2B5EF4-FFF2-40B4-BE49-F238E27FC236}">
                <a16:creationId xmlns:a16="http://schemas.microsoft.com/office/drawing/2014/main" id="{5F9C32DC-5000-1D7F-2A68-C632B2505E1F}"/>
              </a:ext>
            </a:extLst>
          </p:cNvPr>
          <p:cNvPicPr>
            <a:picLocks noChangeAspect="1"/>
          </p:cNvPicPr>
          <p:nvPr/>
        </p:nvPicPr>
        <p:blipFill>
          <a:blip r:embed="rId4"/>
          <a:stretch>
            <a:fillRect/>
          </a:stretch>
        </p:blipFill>
        <p:spPr>
          <a:xfrm>
            <a:off x="7467600" y="3390900"/>
            <a:ext cx="3267075" cy="2779782"/>
          </a:xfrm>
          <a:prstGeom prst="rect">
            <a:avLst/>
          </a:prstGeom>
        </p:spPr>
      </p:pic>
      <p:pic>
        <p:nvPicPr>
          <p:cNvPr id="6146" name="Picture 2" descr="Bộ xếp hình Tangram">
            <a:extLst>
              <a:ext uri="{FF2B5EF4-FFF2-40B4-BE49-F238E27FC236}">
                <a16:creationId xmlns:a16="http://schemas.microsoft.com/office/drawing/2014/main" id="{B106BA5C-F55C-0BFE-311D-29A4D5657B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57" t="13238" r="13343" b="12762"/>
          <a:stretch/>
        </p:blipFill>
        <p:spPr bwMode="auto">
          <a:xfrm>
            <a:off x="2590800" y="3421743"/>
            <a:ext cx="274320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492C237-C50B-6420-283E-7AA83118089D}"/>
              </a:ext>
            </a:extLst>
          </p:cNvPr>
          <p:cNvPicPr>
            <a:picLocks noChangeAspect="1"/>
          </p:cNvPicPr>
          <p:nvPr/>
        </p:nvPicPr>
        <p:blipFill>
          <a:blip r:embed="rId6"/>
          <a:stretch>
            <a:fillRect/>
          </a:stretch>
        </p:blipFill>
        <p:spPr>
          <a:xfrm>
            <a:off x="13125771" y="3421743"/>
            <a:ext cx="2571429" cy="2809524"/>
          </a:xfrm>
          <a:prstGeom prst="rect">
            <a:avLst/>
          </a:prstGeom>
        </p:spPr>
      </p:pic>
    </p:spTree>
    <p:extLst>
      <p:ext uri="{BB962C8B-B14F-4D97-AF65-F5344CB8AC3E}">
        <p14:creationId xmlns:p14="http://schemas.microsoft.com/office/powerpoint/2010/main" val="34099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827981" y="4321681"/>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endParaRPr/>
            </a:p>
          </p:txBody>
        </p:sp>
      </p:grpSp>
      <p:grpSp>
        <p:nvGrpSpPr>
          <p:cNvPr id="13" name="Group 13"/>
          <p:cNvGrpSpPr/>
          <p:nvPr/>
        </p:nvGrpSpPr>
        <p:grpSpPr>
          <a:xfrm>
            <a:off x="7034592" y="3002632"/>
            <a:ext cx="7824408" cy="5179087"/>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endParaRPr/>
            </a:p>
          </p:txBody>
        </p:sp>
      </p:grpSp>
      <p:sp>
        <p:nvSpPr>
          <p:cNvPr id="17" name="TextBox 17"/>
          <p:cNvSpPr txBox="1"/>
          <p:nvPr/>
        </p:nvSpPr>
        <p:spPr>
          <a:xfrm>
            <a:off x="2092013" y="5027426"/>
            <a:ext cx="3786724" cy="2309928"/>
          </a:xfrm>
          <a:prstGeom prst="rect">
            <a:avLst/>
          </a:prstGeom>
        </p:spPr>
        <p:txBody>
          <a:bodyPr lIns="0" tIns="0" rIns="0" bIns="0" rtlCol="0" anchor="t">
            <a:spAutoFit/>
          </a:bodyPr>
          <a:lstStyle/>
          <a:p>
            <a:pPr algn="ctr"/>
            <a:r>
              <a:rPr lang="en-US" sz="3002" spc="90">
                <a:solidFill>
                  <a:srgbClr val="000000"/>
                </a:solidFill>
                <a:latin typeface="Kurale" panose="020B0604020202020204" charset="0"/>
              </a:rPr>
              <a:t>Lấy 1 hình vuông cạnh 8 cm, gấp đôi hình vuông, cắt thành hai tam giác vuông bằng nhau.</a:t>
            </a:r>
          </a:p>
        </p:txBody>
      </p:sp>
      <p:grpSp>
        <p:nvGrpSpPr>
          <p:cNvPr id="22" name="Group 22"/>
          <p:cNvGrpSpPr/>
          <p:nvPr/>
        </p:nvGrpSpPr>
        <p:grpSpPr>
          <a:xfrm>
            <a:off x="1827981" y="3002632"/>
            <a:ext cx="4218816" cy="1101073"/>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endParaRPr/>
            </a:p>
          </p:txBody>
        </p:sp>
      </p:grpSp>
      <p:sp>
        <p:nvSpPr>
          <p:cNvPr id="25" name="TextBox 25"/>
          <p:cNvSpPr txBox="1"/>
          <p:nvPr/>
        </p:nvSpPr>
        <p:spPr>
          <a:xfrm>
            <a:off x="2044027" y="3318219"/>
            <a:ext cx="3786724" cy="615425"/>
          </a:xfrm>
          <a:prstGeom prst="rect">
            <a:avLst/>
          </a:prstGeom>
        </p:spPr>
        <p:txBody>
          <a:bodyPr lIns="0" tIns="0" rIns="0" bIns="0" rtlCol="0" anchor="t">
            <a:spAutoFit/>
          </a:bodyPr>
          <a:lstStyle/>
          <a:p>
            <a:pPr marL="0" lvl="1" indent="0" algn="ctr">
              <a:spcBef>
                <a:spcPct val="0"/>
              </a:spcBef>
            </a:pPr>
            <a:r>
              <a:rPr lang="en-US" sz="3999" spc="179">
                <a:solidFill>
                  <a:srgbClr val="000000"/>
                </a:solidFill>
                <a:latin typeface="Roboto Black" panose="02000000000000000000" pitchFamily="2" charset="0"/>
              </a:rPr>
              <a:t>Bước 1</a:t>
            </a:r>
          </a:p>
        </p:txBody>
      </p:sp>
      <p:sp>
        <p:nvSpPr>
          <p:cNvPr id="33" name="Freeform 33"/>
          <p:cNvSpPr/>
          <p:nvPr/>
        </p:nvSpPr>
        <p:spPr>
          <a:xfrm>
            <a:off x="5864223" y="3822009"/>
            <a:ext cx="1352944" cy="988879"/>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6">
            <a:extLst>
              <a:ext uri="{FF2B5EF4-FFF2-40B4-BE49-F238E27FC236}">
                <a16:creationId xmlns:a16="http://schemas.microsoft.com/office/drawing/2014/main" id="{7387C30E-64D7-C05A-8928-A41788AA5258}"/>
              </a:ext>
            </a:extLst>
          </p:cNvPr>
          <p:cNvSpPr txBox="1"/>
          <p:nvPr/>
        </p:nvSpPr>
        <p:spPr>
          <a:xfrm>
            <a:off x="6381750" y="1022892"/>
            <a:ext cx="5524500"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GỢI Ý</a:t>
            </a:r>
            <a:endParaRPr lang="vi-VN" sz="6000" b="1">
              <a:solidFill>
                <a:srgbClr val="1867BE"/>
              </a:solidFill>
              <a:latin typeface="Roboto Black" panose="02000000000000000000" pitchFamily="2" charset="0"/>
            </a:endParaRPr>
          </a:p>
        </p:txBody>
      </p:sp>
      <p:pic>
        <p:nvPicPr>
          <p:cNvPr id="36" name="Picture 35">
            <a:extLst>
              <a:ext uri="{FF2B5EF4-FFF2-40B4-BE49-F238E27FC236}">
                <a16:creationId xmlns:a16="http://schemas.microsoft.com/office/drawing/2014/main" id="{F6132ADF-D3BE-E8E4-CF39-9CBC2DADE4B8}"/>
              </a:ext>
            </a:extLst>
          </p:cNvPr>
          <p:cNvPicPr>
            <a:picLocks noChangeAspect="1"/>
          </p:cNvPicPr>
          <p:nvPr/>
        </p:nvPicPr>
        <p:blipFill>
          <a:blip r:embed="rId6"/>
          <a:stretch>
            <a:fillRect/>
          </a:stretch>
        </p:blipFill>
        <p:spPr>
          <a:xfrm>
            <a:off x="8387536" y="3413582"/>
            <a:ext cx="4876095" cy="4357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par>
                          <p:cTn id="28" fill="hold">
                            <p:stCondLst>
                              <p:cond delay="1000"/>
                            </p:stCondLst>
                            <p:childTnLst>
                              <p:par>
                                <p:cTn id="29" presetID="6" presetClass="entr" presetSubtype="32"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out)">
                                      <p:cBhvr>
                                        <p:cTn id="31" dur="2000"/>
                                        <p:tgtEl>
                                          <p:spTgt spid="36"/>
                                        </p:tgtEl>
                                      </p:cBhvr>
                                    </p:animEffect>
                                  </p:childTnLst>
                                </p:cTn>
                              </p:par>
                              <p:par>
                                <p:cTn id="32" presetID="6" presetClass="entr" presetSubtype="3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out)">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827981" y="4321681"/>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endParaRPr/>
            </a:p>
          </p:txBody>
        </p:sp>
      </p:grpSp>
      <p:grpSp>
        <p:nvGrpSpPr>
          <p:cNvPr id="13" name="Group 13"/>
          <p:cNvGrpSpPr/>
          <p:nvPr/>
        </p:nvGrpSpPr>
        <p:grpSpPr>
          <a:xfrm>
            <a:off x="7034592" y="3002632"/>
            <a:ext cx="7824408" cy="5179087"/>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endParaRPr/>
            </a:p>
          </p:txBody>
        </p:sp>
      </p:grpSp>
      <p:sp>
        <p:nvSpPr>
          <p:cNvPr id="17" name="TextBox 17"/>
          <p:cNvSpPr txBox="1"/>
          <p:nvPr/>
        </p:nvSpPr>
        <p:spPr>
          <a:xfrm>
            <a:off x="2092013" y="5027426"/>
            <a:ext cx="3786724" cy="2771913"/>
          </a:xfrm>
          <a:prstGeom prst="rect">
            <a:avLst/>
          </a:prstGeom>
        </p:spPr>
        <p:txBody>
          <a:bodyPr lIns="0" tIns="0" rIns="0" bIns="0" rtlCol="0" anchor="t">
            <a:spAutoFit/>
          </a:bodyPr>
          <a:lstStyle/>
          <a:p>
            <a:pPr algn="ctr"/>
            <a:r>
              <a:rPr lang="vi-VN" sz="3002" spc="90">
                <a:solidFill>
                  <a:srgbClr val="000000"/>
                </a:solidFill>
                <a:latin typeface="Kurale" panose="020B0604020202020204" charset="0"/>
              </a:rPr>
              <a:t>Lấy một hình tam giác vuông vừa cắt, gập theo góc vuông sao cho cắt được hai hình tam giác vuông bằng nhau</a:t>
            </a:r>
            <a:r>
              <a:rPr lang="en-US" sz="3002" spc="90">
                <a:solidFill>
                  <a:srgbClr val="000000"/>
                </a:solidFill>
                <a:latin typeface="Kurale" panose="020B0604020202020204" charset="0"/>
              </a:rPr>
              <a:t>.</a:t>
            </a:r>
          </a:p>
        </p:txBody>
      </p:sp>
      <p:grpSp>
        <p:nvGrpSpPr>
          <p:cNvPr id="22" name="Group 22"/>
          <p:cNvGrpSpPr/>
          <p:nvPr/>
        </p:nvGrpSpPr>
        <p:grpSpPr>
          <a:xfrm>
            <a:off x="1827981" y="3002632"/>
            <a:ext cx="4218816" cy="1101073"/>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endParaRPr/>
            </a:p>
          </p:txBody>
        </p:sp>
      </p:grpSp>
      <p:sp>
        <p:nvSpPr>
          <p:cNvPr id="25" name="TextBox 25"/>
          <p:cNvSpPr txBox="1"/>
          <p:nvPr/>
        </p:nvSpPr>
        <p:spPr>
          <a:xfrm>
            <a:off x="2044027" y="3318219"/>
            <a:ext cx="3786724" cy="615425"/>
          </a:xfrm>
          <a:prstGeom prst="rect">
            <a:avLst/>
          </a:prstGeom>
        </p:spPr>
        <p:txBody>
          <a:bodyPr lIns="0" tIns="0" rIns="0" bIns="0" rtlCol="0" anchor="t">
            <a:spAutoFit/>
          </a:bodyPr>
          <a:lstStyle/>
          <a:p>
            <a:pPr marL="0" lvl="1" indent="0" algn="ctr">
              <a:spcBef>
                <a:spcPct val="0"/>
              </a:spcBef>
            </a:pPr>
            <a:r>
              <a:rPr lang="en-US" sz="3999" spc="179">
                <a:solidFill>
                  <a:srgbClr val="000000"/>
                </a:solidFill>
                <a:latin typeface="Roboto Black" panose="02000000000000000000" pitchFamily="2" charset="0"/>
              </a:rPr>
              <a:t>Bước 2</a:t>
            </a:r>
          </a:p>
        </p:txBody>
      </p:sp>
      <p:sp>
        <p:nvSpPr>
          <p:cNvPr id="33" name="Freeform 33"/>
          <p:cNvSpPr/>
          <p:nvPr/>
        </p:nvSpPr>
        <p:spPr>
          <a:xfrm>
            <a:off x="5864223" y="3822009"/>
            <a:ext cx="1352944" cy="988879"/>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6">
            <a:extLst>
              <a:ext uri="{FF2B5EF4-FFF2-40B4-BE49-F238E27FC236}">
                <a16:creationId xmlns:a16="http://schemas.microsoft.com/office/drawing/2014/main" id="{7387C30E-64D7-C05A-8928-A41788AA5258}"/>
              </a:ext>
            </a:extLst>
          </p:cNvPr>
          <p:cNvSpPr txBox="1"/>
          <p:nvPr/>
        </p:nvSpPr>
        <p:spPr>
          <a:xfrm>
            <a:off x="6381750" y="1022892"/>
            <a:ext cx="5524500"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GỢI Ý</a:t>
            </a:r>
            <a:endParaRPr lang="vi-VN" sz="6000" b="1">
              <a:solidFill>
                <a:srgbClr val="1867BE"/>
              </a:solidFill>
              <a:latin typeface="Roboto Black" panose="02000000000000000000" pitchFamily="2" charset="0"/>
            </a:endParaRPr>
          </a:p>
        </p:txBody>
      </p:sp>
      <p:pic>
        <p:nvPicPr>
          <p:cNvPr id="36" name="Picture 35">
            <a:extLst>
              <a:ext uri="{FF2B5EF4-FFF2-40B4-BE49-F238E27FC236}">
                <a16:creationId xmlns:a16="http://schemas.microsoft.com/office/drawing/2014/main" id="{F6132ADF-D3BE-E8E4-CF39-9CBC2DADE4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84126" y="3413582"/>
            <a:ext cx="4282915" cy="4357186"/>
          </a:xfrm>
          <a:prstGeom prst="rect">
            <a:avLst/>
          </a:prstGeom>
        </p:spPr>
      </p:pic>
    </p:spTree>
    <p:extLst>
      <p:ext uri="{BB962C8B-B14F-4D97-AF65-F5344CB8AC3E}">
        <p14:creationId xmlns:p14="http://schemas.microsoft.com/office/powerpoint/2010/main" val="18751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par>
                          <p:cTn id="26" fill="hold">
                            <p:stCondLst>
                              <p:cond delay="1500"/>
                            </p:stCondLst>
                            <p:childTnLst>
                              <p:par>
                                <p:cTn id="27" presetID="6" presetClass="entr" presetSubtype="32"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ircle(out)">
                                      <p:cBhvr>
                                        <p:cTn id="29" dur="2000"/>
                                        <p:tgtEl>
                                          <p:spTgt spid="36"/>
                                        </p:tgtEl>
                                      </p:cBhvr>
                                    </p:animEffect>
                                  </p:childTnLst>
                                </p:cTn>
                              </p:par>
                              <p:par>
                                <p:cTn id="30" presetID="6" presetClass="entr" presetSubtype="32"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out)">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827981" y="4321681"/>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endParaRPr/>
            </a:p>
          </p:txBody>
        </p:sp>
      </p:grpSp>
      <p:grpSp>
        <p:nvGrpSpPr>
          <p:cNvPr id="13" name="Group 13"/>
          <p:cNvGrpSpPr/>
          <p:nvPr/>
        </p:nvGrpSpPr>
        <p:grpSpPr>
          <a:xfrm>
            <a:off x="7034592" y="3002632"/>
            <a:ext cx="7824408" cy="5179087"/>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endParaRPr/>
            </a:p>
          </p:txBody>
        </p:sp>
      </p:grpSp>
      <p:sp>
        <p:nvSpPr>
          <p:cNvPr id="17" name="TextBox 17"/>
          <p:cNvSpPr txBox="1"/>
          <p:nvPr/>
        </p:nvSpPr>
        <p:spPr>
          <a:xfrm>
            <a:off x="2104410" y="4736692"/>
            <a:ext cx="3786724" cy="3233899"/>
          </a:xfrm>
          <a:prstGeom prst="rect">
            <a:avLst/>
          </a:prstGeom>
        </p:spPr>
        <p:txBody>
          <a:bodyPr lIns="0" tIns="0" rIns="0" bIns="0" rtlCol="0" anchor="t">
            <a:spAutoFit/>
          </a:bodyPr>
          <a:lstStyle/>
          <a:p>
            <a:pPr algn="ctr"/>
            <a:r>
              <a:rPr lang="vi-VN" sz="3002" spc="90">
                <a:solidFill>
                  <a:srgbClr val="000000"/>
                </a:solidFill>
                <a:latin typeface="Kurale" panose="020B0604020202020204" charset="0"/>
              </a:rPr>
              <a:t>Lấy một hình tam giác vuông còn lại ở bước 1, gấp và cắt theo nếp gấp </a:t>
            </a:r>
            <a:r>
              <a:rPr lang="en-US" sz="3002" spc="90">
                <a:solidFill>
                  <a:srgbClr val="000000"/>
                </a:solidFill>
                <a:latin typeface="Kurale" panose="020B0604020202020204" charset="0"/>
              </a:rPr>
              <a:t>để</a:t>
            </a:r>
            <a:r>
              <a:rPr lang="vi-VN" sz="3002" spc="90">
                <a:solidFill>
                  <a:srgbClr val="000000"/>
                </a:solidFill>
                <a:latin typeface="Kurale" panose="020B0604020202020204" charset="0"/>
              </a:rPr>
              <a:t> được một hình tam giác vuông và một hình thang</a:t>
            </a:r>
            <a:r>
              <a:rPr lang="en-US" sz="3002" spc="90">
                <a:solidFill>
                  <a:srgbClr val="000000"/>
                </a:solidFill>
                <a:latin typeface="Kurale" panose="020B0604020202020204" charset="0"/>
              </a:rPr>
              <a:t>.</a:t>
            </a:r>
          </a:p>
        </p:txBody>
      </p:sp>
      <p:grpSp>
        <p:nvGrpSpPr>
          <p:cNvPr id="22" name="Group 22"/>
          <p:cNvGrpSpPr/>
          <p:nvPr/>
        </p:nvGrpSpPr>
        <p:grpSpPr>
          <a:xfrm>
            <a:off x="1827981" y="3002632"/>
            <a:ext cx="4218816" cy="1101073"/>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endParaRPr/>
            </a:p>
          </p:txBody>
        </p:sp>
      </p:grpSp>
      <p:sp>
        <p:nvSpPr>
          <p:cNvPr id="25" name="TextBox 25"/>
          <p:cNvSpPr txBox="1"/>
          <p:nvPr/>
        </p:nvSpPr>
        <p:spPr>
          <a:xfrm>
            <a:off x="2044027" y="3318219"/>
            <a:ext cx="3786724" cy="615425"/>
          </a:xfrm>
          <a:prstGeom prst="rect">
            <a:avLst/>
          </a:prstGeom>
        </p:spPr>
        <p:txBody>
          <a:bodyPr lIns="0" tIns="0" rIns="0" bIns="0" rtlCol="0" anchor="t">
            <a:spAutoFit/>
          </a:bodyPr>
          <a:lstStyle/>
          <a:p>
            <a:pPr marL="0" lvl="1" indent="0" algn="ctr">
              <a:spcBef>
                <a:spcPct val="0"/>
              </a:spcBef>
            </a:pPr>
            <a:r>
              <a:rPr lang="en-US" sz="3999" spc="179">
                <a:solidFill>
                  <a:srgbClr val="000000"/>
                </a:solidFill>
                <a:latin typeface="Roboto Black" panose="02000000000000000000" pitchFamily="2" charset="0"/>
              </a:rPr>
              <a:t>Bước 3</a:t>
            </a:r>
          </a:p>
        </p:txBody>
      </p:sp>
      <p:sp>
        <p:nvSpPr>
          <p:cNvPr id="33" name="Freeform 33"/>
          <p:cNvSpPr/>
          <p:nvPr/>
        </p:nvSpPr>
        <p:spPr>
          <a:xfrm>
            <a:off x="5864223" y="3822009"/>
            <a:ext cx="1352944" cy="988879"/>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6">
            <a:extLst>
              <a:ext uri="{FF2B5EF4-FFF2-40B4-BE49-F238E27FC236}">
                <a16:creationId xmlns:a16="http://schemas.microsoft.com/office/drawing/2014/main" id="{7387C30E-64D7-C05A-8928-A41788AA5258}"/>
              </a:ext>
            </a:extLst>
          </p:cNvPr>
          <p:cNvSpPr txBox="1"/>
          <p:nvPr/>
        </p:nvSpPr>
        <p:spPr>
          <a:xfrm>
            <a:off x="6381750" y="1022892"/>
            <a:ext cx="5524500"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GỢI Ý</a:t>
            </a:r>
            <a:endParaRPr lang="vi-VN" sz="6000" b="1">
              <a:solidFill>
                <a:srgbClr val="1867BE"/>
              </a:solidFill>
              <a:latin typeface="Roboto Black" panose="02000000000000000000" pitchFamily="2" charset="0"/>
            </a:endParaRPr>
          </a:p>
        </p:txBody>
      </p:sp>
      <p:pic>
        <p:nvPicPr>
          <p:cNvPr id="36" name="Picture 35">
            <a:extLst>
              <a:ext uri="{FF2B5EF4-FFF2-40B4-BE49-F238E27FC236}">
                <a16:creationId xmlns:a16="http://schemas.microsoft.com/office/drawing/2014/main" id="{F6132ADF-D3BE-E8E4-CF39-9CBC2DADE4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34400" y="3571054"/>
            <a:ext cx="4579505" cy="4018440"/>
          </a:xfrm>
          <a:prstGeom prst="rect">
            <a:avLst/>
          </a:prstGeom>
        </p:spPr>
      </p:pic>
    </p:spTree>
    <p:extLst>
      <p:ext uri="{BB962C8B-B14F-4D97-AF65-F5344CB8AC3E}">
        <p14:creationId xmlns:p14="http://schemas.microsoft.com/office/powerpoint/2010/main" val="319161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par>
                          <p:cTn id="26" fill="hold">
                            <p:stCondLst>
                              <p:cond delay="1500"/>
                            </p:stCondLst>
                            <p:childTnLst>
                              <p:par>
                                <p:cTn id="27" presetID="6" presetClass="entr" presetSubtype="32"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ircle(out)">
                                      <p:cBhvr>
                                        <p:cTn id="29" dur="2000"/>
                                        <p:tgtEl>
                                          <p:spTgt spid="36"/>
                                        </p:tgtEl>
                                      </p:cBhvr>
                                    </p:animEffect>
                                  </p:childTnLst>
                                </p:cTn>
                              </p:par>
                              <p:par>
                                <p:cTn id="30" presetID="6" presetClass="entr" presetSubtype="32"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out)">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827981" y="4321681"/>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endParaRPr/>
            </a:p>
          </p:txBody>
        </p:sp>
      </p:grpSp>
      <p:grpSp>
        <p:nvGrpSpPr>
          <p:cNvPr id="13" name="Group 13"/>
          <p:cNvGrpSpPr/>
          <p:nvPr/>
        </p:nvGrpSpPr>
        <p:grpSpPr>
          <a:xfrm>
            <a:off x="7034592" y="3002632"/>
            <a:ext cx="7824408" cy="5179087"/>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endParaRPr/>
            </a:p>
          </p:txBody>
        </p:sp>
      </p:grpSp>
      <p:sp>
        <p:nvSpPr>
          <p:cNvPr id="17" name="TextBox 17"/>
          <p:cNvSpPr txBox="1"/>
          <p:nvPr/>
        </p:nvSpPr>
        <p:spPr>
          <a:xfrm>
            <a:off x="2044027" y="5228850"/>
            <a:ext cx="3786724" cy="1847942"/>
          </a:xfrm>
          <a:prstGeom prst="rect">
            <a:avLst/>
          </a:prstGeom>
        </p:spPr>
        <p:txBody>
          <a:bodyPr lIns="0" tIns="0" rIns="0" bIns="0" rtlCol="0" anchor="t">
            <a:spAutoFit/>
          </a:bodyPr>
          <a:lstStyle/>
          <a:p>
            <a:pPr algn="ctr"/>
            <a:r>
              <a:rPr lang="vi-VN" sz="3002" spc="90">
                <a:solidFill>
                  <a:srgbClr val="000000"/>
                </a:solidFill>
                <a:latin typeface="Kurale" panose="020B0604020202020204" charset="0"/>
              </a:rPr>
              <a:t>Gấp đôi hình thang to cắt theo nếp gấp thành 2 hình thang vuông nhỏ</a:t>
            </a:r>
            <a:r>
              <a:rPr lang="en-US" sz="3002" spc="90">
                <a:solidFill>
                  <a:srgbClr val="000000"/>
                </a:solidFill>
                <a:latin typeface="Kurale" panose="020B0604020202020204" charset="0"/>
              </a:rPr>
              <a:t>.</a:t>
            </a:r>
          </a:p>
        </p:txBody>
      </p:sp>
      <p:grpSp>
        <p:nvGrpSpPr>
          <p:cNvPr id="22" name="Group 22"/>
          <p:cNvGrpSpPr/>
          <p:nvPr/>
        </p:nvGrpSpPr>
        <p:grpSpPr>
          <a:xfrm>
            <a:off x="1827981" y="3002632"/>
            <a:ext cx="4218816" cy="1101073"/>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endParaRPr/>
            </a:p>
          </p:txBody>
        </p:sp>
      </p:grpSp>
      <p:sp>
        <p:nvSpPr>
          <p:cNvPr id="25" name="TextBox 25"/>
          <p:cNvSpPr txBox="1"/>
          <p:nvPr/>
        </p:nvSpPr>
        <p:spPr>
          <a:xfrm>
            <a:off x="2044027" y="3318219"/>
            <a:ext cx="3786724" cy="615425"/>
          </a:xfrm>
          <a:prstGeom prst="rect">
            <a:avLst/>
          </a:prstGeom>
        </p:spPr>
        <p:txBody>
          <a:bodyPr lIns="0" tIns="0" rIns="0" bIns="0" rtlCol="0" anchor="t">
            <a:spAutoFit/>
          </a:bodyPr>
          <a:lstStyle/>
          <a:p>
            <a:pPr marL="0" lvl="1" indent="0" algn="ctr">
              <a:spcBef>
                <a:spcPct val="0"/>
              </a:spcBef>
            </a:pPr>
            <a:r>
              <a:rPr lang="en-US" sz="3999" spc="179">
                <a:solidFill>
                  <a:srgbClr val="000000"/>
                </a:solidFill>
                <a:latin typeface="Roboto Black" panose="02000000000000000000" pitchFamily="2" charset="0"/>
              </a:rPr>
              <a:t>Bước 4</a:t>
            </a:r>
          </a:p>
        </p:txBody>
      </p:sp>
      <p:sp>
        <p:nvSpPr>
          <p:cNvPr id="33" name="Freeform 33"/>
          <p:cNvSpPr/>
          <p:nvPr/>
        </p:nvSpPr>
        <p:spPr>
          <a:xfrm>
            <a:off x="5864223" y="3822009"/>
            <a:ext cx="1352944" cy="988879"/>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6">
            <a:extLst>
              <a:ext uri="{FF2B5EF4-FFF2-40B4-BE49-F238E27FC236}">
                <a16:creationId xmlns:a16="http://schemas.microsoft.com/office/drawing/2014/main" id="{7387C30E-64D7-C05A-8928-A41788AA5258}"/>
              </a:ext>
            </a:extLst>
          </p:cNvPr>
          <p:cNvSpPr txBox="1"/>
          <p:nvPr/>
        </p:nvSpPr>
        <p:spPr>
          <a:xfrm>
            <a:off x="6381750" y="1022892"/>
            <a:ext cx="5524500"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GỢI Ý</a:t>
            </a:r>
            <a:endParaRPr lang="vi-VN" sz="6000" b="1">
              <a:solidFill>
                <a:srgbClr val="1867BE"/>
              </a:solidFill>
              <a:latin typeface="Roboto Black" panose="02000000000000000000" pitchFamily="2" charset="0"/>
            </a:endParaRPr>
          </a:p>
        </p:txBody>
      </p:sp>
      <p:pic>
        <p:nvPicPr>
          <p:cNvPr id="36" name="Picture 35">
            <a:extLst>
              <a:ext uri="{FF2B5EF4-FFF2-40B4-BE49-F238E27FC236}">
                <a16:creationId xmlns:a16="http://schemas.microsoft.com/office/drawing/2014/main" id="{F6132ADF-D3BE-E8E4-CF39-9CBC2DADE4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34400" y="3636191"/>
            <a:ext cx="4579505" cy="3888166"/>
          </a:xfrm>
          <a:prstGeom prst="rect">
            <a:avLst/>
          </a:prstGeom>
        </p:spPr>
      </p:pic>
    </p:spTree>
    <p:extLst>
      <p:ext uri="{BB962C8B-B14F-4D97-AF65-F5344CB8AC3E}">
        <p14:creationId xmlns:p14="http://schemas.microsoft.com/office/powerpoint/2010/main" val="147008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par>
                          <p:cTn id="26" fill="hold">
                            <p:stCondLst>
                              <p:cond delay="1500"/>
                            </p:stCondLst>
                            <p:childTnLst>
                              <p:par>
                                <p:cTn id="27" presetID="6" presetClass="entr" presetSubtype="32"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ircle(out)">
                                      <p:cBhvr>
                                        <p:cTn id="29" dur="2000"/>
                                        <p:tgtEl>
                                          <p:spTgt spid="36"/>
                                        </p:tgtEl>
                                      </p:cBhvr>
                                    </p:animEffect>
                                  </p:childTnLst>
                                </p:cTn>
                              </p:par>
                              <p:par>
                                <p:cTn id="30" presetID="6" presetClass="entr" presetSubtype="32"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out)">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1512732" y="4404703"/>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endParaRPr/>
            </a:p>
          </p:txBody>
        </p:sp>
      </p:grpSp>
      <p:grpSp>
        <p:nvGrpSpPr>
          <p:cNvPr id="13" name="Group 13"/>
          <p:cNvGrpSpPr/>
          <p:nvPr/>
        </p:nvGrpSpPr>
        <p:grpSpPr>
          <a:xfrm>
            <a:off x="2688226" y="3085654"/>
            <a:ext cx="7824408" cy="5179087"/>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endParaRPr/>
            </a:p>
          </p:txBody>
        </p:sp>
      </p:grpSp>
      <p:sp>
        <p:nvSpPr>
          <p:cNvPr id="17" name="TextBox 17"/>
          <p:cNvSpPr txBox="1"/>
          <p:nvPr/>
        </p:nvSpPr>
        <p:spPr>
          <a:xfrm>
            <a:off x="11776764" y="5110448"/>
            <a:ext cx="3786724" cy="2309928"/>
          </a:xfrm>
          <a:prstGeom prst="rect">
            <a:avLst/>
          </a:prstGeom>
        </p:spPr>
        <p:txBody>
          <a:bodyPr lIns="0" tIns="0" rIns="0" bIns="0" rtlCol="0" anchor="t">
            <a:spAutoFit/>
          </a:bodyPr>
          <a:lstStyle/>
          <a:p>
            <a:pPr algn="ctr"/>
            <a:r>
              <a:rPr lang="vi-VN" sz="3002" spc="90">
                <a:solidFill>
                  <a:srgbClr val="000000"/>
                </a:solidFill>
                <a:latin typeface="Kurale" panose="020B0604020202020204" charset="0"/>
              </a:rPr>
              <a:t>Lấy một hình thang vuông ở bước 4 g</a:t>
            </a:r>
            <a:r>
              <a:rPr lang="en-US" sz="3002" spc="90">
                <a:solidFill>
                  <a:srgbClr val="000000"/>
                </a:solidFill>
                <a:latin typeface="Kurale" panose="020B0604020202020204" charset="0"/>
              </a:rPr>
              <a:t>ấ</a:t>
            </a:r>
            <a:r>
              <a:rPr lang="vi-VN" sz="3002" spc="90">
                <a:solidFill>
                  <a:srgbClr val="000000"/>
                </a:solidFill>
                <a:latin typeface="Kurale" panose="020B0604020202020204" charset="0"/>
              </a:rPr>
              <a:t>p và cắt thành một hình vuông và một hình tam giác</a:t>
            </a:r>
            <a:r>
              <a:rPr lang="en-US" sz="3002" spc="90">
                <a:solidFill>
                  <a:srgbClr val="000000"/>
                </a:solidFill>
                <a:latin typeface="Kurale" panose="020B0604020202020204" charset="0"/>
              </a:rPr>
              <a:t>.</a:t>
            </a:r>
          </a:p>
        </p:txBody>
      </p:sp>
      <p:grpSp>
        <p:nvGrpSpPr>
          <p:cNvPr id="22" name="Group 22"/>
          <p:cNvGrpSpPr/>
          <p:nvPr/>
        </p:nvGrpSpPr>
        <p:grpSpPr>
          <a:xfrm>
            <a:off x="11512732" y="3085654"/>
            <a:ext cx="4218816" cy="1101073"/>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endParaRPr/>
            </a:p>
          </p:txBody>
        </p:sp>
      </p:grpSp>
      <p:sp>
        <p:nvSpPr>
          <p:cNvPr id="25" name="TextBox 25"/>
          <p:cNvSpPr txBox="1"/>
          <p:nvPr/>
        </p:nvSpPr>
        <p:spPr>
          <a:xfrm>
            <a:off x="11728778" y="3401241"/>
            <a:ext cx="3786724" cy="615425"/>
          </a:xfrm>
          <a:prstGeom prst="rect">
            <a:avLst/>
          </a:prstGeom>
        </p:spPr>
        <p:txBody>
          <a:bodyPr lIns="0" tIns="0" rIns="0" bIns="0" rtlCol="0" anchor="t">
            <a:spAutoFit/>
          </a:bodyPr>
          <a:lstStyle/>
          <a:p>
            <a:pPr marL="0" lvl="1" indent="0" algn="ctr">
              <a:spcBef>
                <a:spcPct val="0"/>
              </a:spcBef>
            </a:pPr>
            <a:r>
              <a:rPr lang="en-US" sz="3999" spc="179">
                <a:solidFill>
                  <a:srgbClr val="000000"/>
                </a:solidFill>
                <a:latin typeface="Roboto Black" panose="02000000000000000000" pitchFamily="2" charset="0"/>
              </a:rPr>
              <a:t>Bước 5</a:t>
            </a:r>
          </a:p>
        </p:txBody>
      </p:sp>
      <p:sp>
        <p:nvSpPr>
          <p:cNvPr id="33" name="Freeform 33"/>
          <p:cNvSpPr/>
          <p:nvPr/>
        </p:nvSpPr>
        <p:spPr>
          <a:xfrm flipH="1">
            <a:off x="10154319" y="3675789"/>
            <a:ext cx="1352944" cy="988879"/>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6">
            <a:extLst>
              <a:ext uri="{FF2B5EF4-FFF2-40B4-BE49-F238E27FC236}">
                <a16:creationId xmlns:a16="http://schemas.microsoft.com/office/drawing/2014/main" id="{7387C30E-64D7-C05A-8928-A41788AA5258}"/>
              </a:ext>
            </a:extLst>
          </p:cNvPr>
          <p:cNvSpPr txBox="1"/>
          <p:nvPr/>
        </p:nvSpPr>
        <p:spPr>
          <a:xfrm>
            <a:off x="6381750" y="1022892"/>
            <a:ext cx="5524500"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GỢI Ý</a:t>
            </a:r>
            <a:endParaRPr lang="vi-VN" sz="6000" b="1">
              <a:solidFill>
                <a:srgbClr val="1867BE"/>
              </a:solidFill>
              <a:latin typeface="Roboto Black" panose="02000000000000000000" pitchFamily="2" charset="0"/>
            </a:endParaRPr>
          </a:p>
        </p:txBody>
      </p:sp>
      <p:pic>
        <p:nvPicPr>
          <p:cNvPr id="36" name="Picture 35">
            <a:extLst>
              <a:ext uri="{FF2B5EF4-FFF2-40B4-BE49-F238E27FC236}">
                <a16:creationId xmlns:a16="http://schemas.microsoft.com/office/drawing/2014/main" id="{F6132ADF-D3BE-E8E4-CF39-9CBC2DADE4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88034" y="3756181"/>
            <a:ext cx="4579505" cy="3814229"/>
          </a:xfrm>
          <a:prstGeom prst="rect">
            <a:avLst/>
          </a:prstGeom>
        </p:spPr>
      </p:pic>
    </p:spTree>
    <p:extLst>
      <p:ext uri="{BB962C8B-B14F-4D97-AF65-F5344CB8AC3E}">
        <p14:creationId xmlns:p14="http://schemas.microsoft.com/office/powerpoint/2010/main" val="245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par>
                          <p:cTn id="26" fill="hold">
                            <p:stCondLst>
                              <p:cond delay="1500"/>
                            </p:stCondLst>
                            <p:childTnLst>
                              <p:par>
                                <p:cTn id="27" presetID="6" presetClass="entr" presetSubtype="32"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ircle(out)">
                                      <p:cBhvr>
                                        <p:cTn id="29" dur="2000"/>
                                        <p:tgtEl>
                                          <p:spTgt spid="36"/>
                                        </p:tgtEl>
                                      </p:cBhvr>
                                    </p:animEffect>
                                  </p:childTnLst>
                                </p:cTn>
                              </p:par>
                              <p:par>
                                <p:cTn id="30" presetID="6" presetClass="entr" presetSubtype="32"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out)">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1512732" y="4404703"/>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endParaRPr/>
            </a:p>
          </p:txBody>
        </p:sp>
      </p:grpSp>
      <p:grpSp>
        <p:nvGrpSpPr>
          <p:cNvPr id="13" name="Group 13"/>
          <p:cNvGrpSpPr/>
          <p:nvPr/>
        </p:nvGrpSpPr>
        <p:grpSpPr>
          <a:xfrm>
            <a:off x="2688226" y="3085654"/>
            <a:ext cx="7824408" cy="5179087"/>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endParaRPr/>
            </a:p>
          </p:txBody>
        </p:sp>
      </p:grpSp>
      <p:sp>
        <p:nvSpPr>
          <p:cNvPr id="17" name="TextBox 17"/>
          <p:cNvSpPr txBox="1"/>
          <p:nvPr/>
        </p:nvSpPr>
        <p:spPr>
          <a:xfrm>
            <a:off x="11794907" y="4948765"/>
            <a:ext cx="3786724" cy="2771913"/>
          </a:xfrm>
          <a:prstGeom prst="rect">
            <a:avLst/>
          </a:prstGeom>
        </p:spPr>
        <p:txBody>
          <a:bodyPr lIns="0" tIns="0" rIns="0" bIns="0" rtlCol="0" anchor="t">
            <a:spAutoFit/>
          </a:bodyPr>
          <a:lstStyle/>
          <a:p>
            <a:pPr algn="ctr"/>
            <a:r>
              <a:rPr lang="vi-VN" sz="3002" spc="90">
                <a:solidFill>
                  <a:srgbClr val="000000"/>
                </a:solidFill>
                <a:latin typeface="Kurale" panose="020B0604020202020204" charset="0"/>
              </a:rPr>
              <a:t>Lấy hình thang vuông còn lại ở bước 4 gấp và cắt thành một hình bình hành và một hình tam giác</a:t>
            </a:r>
            <a:r>
              <a:rPr lang="en-US" sz="3002" spc="90">
                <a:solidFill>
                  <a:srgbClr val="000000"/>
                </a:solidFill>
                <a:latin typeface="Kurale" panose="020B0604020202020204" charset="0"/>
              </a:rPr>
              <a:t>.</a:t>
            </a:r>
          </a:p>
        </p:txBody>
      </p:sp>
      <p:grpSp>
        <p:nvGrpSpPr>
          <p:cNvPr id="22" name="Group 22"/>
          <p:cNvGrpSpPr/>
          <p:nvPr/>
        </p:nvGrpSpPr>
        <p:grpSpPr>
          <a:xfrm>
            <a:off x="11512732" y="3085654"/>
            <a:ext cx="4218816" cy="1101073"/>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endParaRPr/>
            </a:p>
          </p:txBody>
        </p:sp>
      </p:grpSp>
      <p:sp>
        <p:nvSpPr>
          <p:cNvPr id="25" name="TextBox 25"/>
          <p:cNvSpPr txBox="1"/>
          <p:nvPr/>
        </p:nvSpPr>
        <p:spPr>
          <a:xfrm>
            <a:off x="11728778" y="3401241"/>
            <a:ext cx="3786724" cy="615425"/>
          </a:xfrm>
          <a:prstGeom prst="rect">
            <a:avLst/>
          </a:prstGeom>
        </p:spPr>
        <p:txBody>
          <a:bodyPr lIns="0" tIns="0" rIns="0" bIns="0" rtlCol="0" anchor="t">
            <a:spAutoFit/>
          </a:bodyPr>
          <a:lstStyle/>
          <a:p>
            <a:pPr marL="0" lvl="1" indent="0" algn="ctr">
              <a:spcBef>
                <a:spcPct val="0"/>
              </a:spcBef>
            </a:pPr>
            <a:r>
              <a:rPr lang="en-US" sz="3999" spc="179">
                <a:solidFill>
                  <a:srgbClr val="000000"/>
                </a:solidFill>
                <a:latin typeface="Roboto Black" panose="02000000000000000000" pitchFamily="2" charset="0"/>
              </a:rPr>
              <a:t>Bước 6</a:t>
            </a:r>
          </a:p>
        </p:txBody>
      </p:sp>
      <p:sp>
        <p:nvSpPr>
          <p:cNvPr id="33" name="Freeform 33"/>
          <p:cNvSpPr/>
          <p:nvPr/>
        </p:nvSpPr>
        <p:spPr>
          <a:xfrm flipH="1">
            <a:off x="10154319" y="3675789"/>
            <a:ext cx="1352944" cy="988879"/>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6">
            <a:extLst>
              <a:ext uri="{FF2B5EF4-FFF2-40B4-BE49-F238E27FC236}">
                <a16:creationId xmlns:a16="http://schemas.microsoft.com/office/drawing/2014/main" id="{7387C30E-64D7-C05A-8928-A41788AA5258}"/>
              </a:ext>
            </a:extLst>
          </p:cNvPr>
          <p:cNvSpPr txBox="1"/>
          <p:nvPr/>
        </p:nvSpPr>
        <p:spPr>
          <a:xfrm>
            <a:off x="6381750" y="1022892"/>
            <a:ext cx="5524500"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GỢI Ý</a:t>
            </a:r>
            <a:endParaRPr lang="vi-VN" sz="6000" b="1">
              <a:solidFill>
                <a:srgbClr val="1867BE"/>
              </a:solidFill>
              <a:latin typeface="Roboto Black" panose="02000000000000000000" pitchFamily="2" charset="0"/>
            </a:endParaRPr>
          </a:p>
        </p:txBody>
      </p:sp>
      <p:pic>
        <p:nvPicPr>
          <p:cNvPr id="7" name="Picture 6">
            <a:extLst>
              <a:ext uri="{FF2B5EF4-FFF2-40B4-BE49-F238E27FC236}">
                <a16:creationId xmlns:a16="http://schemas.microsoft.com/office/drawing/2014/main" id="{B63FC8EC-7DDC-1651-F9F2-0F022382F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9515" y="3665763"/>
            <a:ext cx="4621830" cy="3997759"/>
          </a:xfrm>
          <a:prstGeom prst="rect">
            <a:avLst/>
          </a:prstGeom>
        </p:spPr>
      </p:pic>
    </p:spTree>
    <p:extLst>
      <p:ext uri="{BB962C8B-B14F-4D97-AF65-F5344CB8AC3E}">
        <p14:creationId xmlns:p14="http://schemas.microsoft.com/office/powerpoint/2010/main" val="32255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6" presetClass="entr" presetSubtype="3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out)">
                                      <p:cBhvr>
                                        <p:cTn id="28" dur="2000"/>
                                        <p:tgtEl>
                                          <p:spTgt spid="13"/>
                                        </p:tgtEl>
                                      </p:cBhvr>
                                    </p:animEffect>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2471781" y="800176"/>
            <a:ext cx="13341331" cy="1107996"/>
          </a:xfrm>
          <a:prstGeom prst="rect">
            <a:avLst/>
          </a:prstGeom>
        </p:spPr>
        <p:txBody>
          <a:bodyPr lIns="0" tIns="0" rIns="0" bIns="0" rtlCol="0" anchor="t">
            <a:spAutoFit/>
          </a:bodyPr>
          <a:lstStyle/>
          <a:p>
            <a:pPr marL="0" lvl="1" indent="0" algn="ctr">
              <a:spcBef>
                <a:spcPct val="0"/>
              </a:spcBef>
            </a:pPr>
            <a:r>
              <a:rPr lang="en-US" sz="7200" b="1">
                <a:solidFill>
                  <a:srgbClr val="1867BE"/>
                </a:solidFill>
                <a:latin typeface="Roboto Black" panose="02000000000000000000" pitchFamily="2" charset="0"/>
              </a:rPr>
              <a:t> </a:t>
            </a:r>
            <a:r>
              <a:rPr lang="en-US" sz="7200" b="1" u="none" strike="noStrike">
                <a:solidFill>
                  <a:srgbClr val="1867BE"/>
                </a:solidFill>
                <a:latin typeface="Roboto Black" panose="02000000000000000000" pitchFamily="2" charset="0"/>
              </a:rPr>
              <a:t>TRÒ CHƠI: GHÉP HÌNH</a:t>
            </a:r>
          </a:p>
        </p:txBody>
      </p:sp>
      <p:sp>
        <p:nvSpPr>
          <p:cNvPr id="18" name="Freeform: Shape 17">
            <a:extLst>
              <a:ext uri="{FF2B5EF4-FFF2-40B4-BE49-F238E27FC236}">
                <a16:creationId xmlns:a16="http://schemas.microsoft.com/office/drawing/2014/main" id="{33677224-5326-EDCB-C814-E3D2300197CF}"/>
              </a:ext>
            </a:extLst>
          </p:cNvPr>
          <p:cNvSpPr/>
          <p:nvPr/>
        </p:nvSpPr>
        <p:spPr>
          <a:xfrm rot="18865586">
            <a:off x="673746" y="4606263"/>
            <a:ext cx="2973150" cy="1439331"/>
          </a:xfrm>
          <a:custGeom>
            <a:avLst/>
            <a:gdLst>
              <a:gd name="connsiteX0" fmla="*/ 999322 w 2064249"/>
              <a:gd name="connsiteY0" fmla="*/ 0 h 999323"/>
              <a:gd name="connsiteX1" fmla="*/ 2064249 w 2064249"/>
              <a:gd name="connsiteY1" fmla="*/ 0 h 999323"/>
              <a:gd name="connsiteX2" fmla="*/ 2064249 w 2064249"/>
              <a:gd name="connsiteY2" fmla="*/ 14021 h 999323"/>
              <a:gd name="connsiteX3" fmla="*/ 1012529 w 2064249"/>
              <a:gd name="connsiteY3" fmla="*/ 999323 h 999323"/>
              <a:gd name="connsiteX4" fmla="*/ 0 w 2064249"/>
              <a:gd name="connsiteY4" fmla="*/ 999323 h 999323"/>
              <a:gd name="connsiteX5" fmla="*/ 999322 w 2064249"/>
              <a:gd name="connsiteY5" fmla="*/ 0 h 9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249" h="999323">
                <a:moveTo>
                  <a:pt x="999322" y="0"/>
                </a:moveTo>
                <a:lnTo>
                  <a:pt x="2064249" y="0"/>
                </a:lnTo>
                <a:lnTo>
                  <a:pt x="2064249" y="14021"/>
                </a:lnTo>
                <a:lnTo>
                  <a:pt x="1012529" y="999323"/>
                </a:lnTo>
                <a:lnTo>
                  <a:pt x="0" y="999323"/>
                </a:lnTo>
                <a:lnTo>
                  <a:pt x="999322" y="0"/>
                </a:lnTo>
                <a:close/>
              </a:path>
            </a:pathLst>
          </a:custGeom>
          <a:solidFill>
            <a:srgbClr val="1339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FD2D114-FDBF-3527-8AD2-5132C57E19F1}"/>
              </a:ext>
            </a:extLst>
          </p:cNvPr>
          <p:cNvSpPr/>
          <p:nvPr/>
        </p:nvSpPr>
        <p:spPr>
          <a:xfrm rot="2700000">
            <a:off x="4775418" y="2375146"/>
            <a:ext cx="1446560" cy="1439331"/>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27C5F3E-C3A0-EBED-7FE9-49BF09011A6D}"/>
              </a:ext>
            </a:extLst>
          </p:cNvPr>
          <p:cNvSpPr/>
          <p:nvPr/>
        </p:nvSpPr>
        <p:spPr>
          <a:xfrm rot="-2700000" flipH="1">
            <a:off x="5014289" y="4212028"/>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rgbClr val="6195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0F617B2-8852-41F7-D9B7-9EB80F67EBA3}"/>
              </a:ext>
            </a:extLst>
          </p:cNvPr>
          <p:cNvSpPr/>
          <p:nvPr/>
        </p:nvSpPr>
        <p:spPr>
          <a:xfrm rot="2699167" flipH="1">
            <a:off x="1229626" y="1129094"/>
            <a:ext cx="1493805" cy="2987610"/>
          </a:xfrm>
          <a:custGeom>
            <a:avLst/>
            <a:gdLst>
              <a:gd name="connsiteX0" fmla="*/ 1037144 w 1037144"/>
              <a:gd name="connsiteY0" fmla="*/ 1037144 h 2074288"/>
              <a:gd name="connsiteX1" fmla="*/ 0 w 1037144"/>
              <a:gd name="connsiteY1" fmla="*/ 0 h 2074288"/>
              <a:gd name="connsiteX2" fmla="*/ 0 w 1037144"/>
              <a:gd name="connsiteY2" fmla="*/ 2074288 h 2074288"/>
              <a:gd name="connsiteX3" fmla="*/ 1037144 w 1037144"/>
              <a:gd name="connsiteY3" fmla="*/ 1037144 h 2074288"/>
            </a:gdLst>
            <a:ahLst/>
            <a:cxnLst>
              <a:cxn ang="0">
                <a:pos x="connsiteX0" y="connsiteY0"/>
              </a:cxn>
              <a:cxn ang="0">
                <a:pos x="connsiteX1" y="connsiteY1"/>
              </a:cxn>
              <a:cxn ang="0">
                <a:pos x="connsiteX2" y="connsiteY2"/>
              </a:cxn>
              <a:cxn ang="0">
                <a:pos x="connsiteX3" y="connsiteY3"/>
              </a:cxn>
            </a:cxnLst>
            <a:rect l="l" t="t" r="r" b="b"/>
            <a:pathLst>
              <a:path w="1037144" h="2074288">
                <a:moveTo>
                  <a:pt x="1037144" y="1037144"/>
                </a:moveTo>
                <a:lnTo>
                  <a:pt x="0" y="0"/>
                </a:lnTo>
                <a:lnTo>
                  <a:pt x="0" y="2074288"/>
                </a:lnTo>
                <a:lnTo>
                  <a:pt x="1037144" y="1037144"/>
                </a:lnTo>
                <a:close/>
              </a:path>
            </a:pathLst>
          </a:custGeom>
          <a:solidFill>
            <a:srgbClr val="D037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C0EF3CED-0A84-1984-DBD2-3EACBD525935}"/>
              </a:ext>
            </a:extLst>
          </p:cNvPr>
          <p:cNvSpPr/>
          <p:nvPr/>
        </p:nvSpPr>
        <p:spPr>
          <a:xfrm rot="2700000" flipH="1">
            <a:off x="2087074" y="6349318"/>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B705DE9-6446-690B-D560-AD36524CDDFC}"/>
              </a:ext>
            </a:extLst>
          </p:cNvPr>
          <p:cNvSpPr/>
          <p:nvPr/>
        </p:nvSpPr>
        <p:spPr>
          <a:xfrm rot="18900000">
            <a:off x="2783853" y="3350305"/>
            <a:ext cx="1447200" cy="1440000"/>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rgbClr val="C60A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AD841950-B066-D92F-5CB3-A37DCD673BD3}"/>
              </a:ext>
            </a:extLst>
          </p:cNvPr>
          <p:cNvSpPr/>
          <p:nvPr/>
        </p:nvSpPr>
        <p:spPr>
          <a:xfrm rot="2700000">
            <a:off x="4590891" y="8206244"/>
            <a:ext cx="1446560" cy="1439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D8A3019F-CF3F-8A73-A3D1-27F4FC56852B}"/>
              </a:ext>
            </a:extLst>
          </p:cNvPr>
          <p:cNvSpPr/>
          <p:nvPr/>
        </p:nvSpPr>
        <p:spPr>
          <a:xfrm>
            <a:off x="14249400" y="6218769"/>
            <a:ext cx="2973150" cy="1439331"/>
          </a:xfrm>
          <a:custGeom>
            <a:avLst/>
            <a:gdLst>
              <a:gd name="connsiteX0" fmla="*/ 999322 w 2064249"/>
              <a:gd name="connsiteY0" fmla="*/ 0 h 999323"/>
              <a:gd name="connsiteX1" fmla="*/ 2064249 w 2064249"/>
              <a:gd name="connsiteY1" fmla="*/ 0 h 999323"/>
              <a:gd name="connsiteX2" fmla="*/ 2064249 w 2064249"/>
              <a:gd name="connsiteY2" fmla="*/ 14021 h 999323"/>
              <a:gd name="connsiteX3" fmla="*/ 1012529 w 2064249"/>
              <a:gd name="connsiteY3" fmla="*/ 999323 h 999323"/>
              <a:gd name="connsiteX4" fmla="*/ 0 w 2064249"/>
              <a:gd name="connsiteY4" fmla="*/ 999323 h 999323"/>
              <a:gd name="connsiteX5" fmla="*/ 999322 w 2064249"/>
              <a:gd name="connsiteY5" fmla="*/ 0 h 9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249" h="999323">
                <a:moveTo>
                  <a:pt x="999322" y="0"/>
                </a:moveTo>
                <a:lnTo>
                  <a:pt x="2064249" y="0"/>
                </a:lnTo>
                <a:lnTo>
                  <a:pt x="2064249" y="14021"/>
                </a:lnTo>
                <a:lnTo>
                  <a:pt x="1012529" y="999323"/>
                </a:lnTo>
                <a:lnTo>
                  <a:pt x="0" y="999323"/>
                </a:lnTo>
                <a:lnTo>
                  <a:pt x="99932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180A89DC-CF81-E285-E2B7-E68688A5E964}"/>
              </a:ext>
            </a:extLst>
          </p:cNvPr>
          <p:cNvSpPr/>
          <p:nvPr/>
        </p:nvSpPr>
        <p:spPr>
          <a:xfrm rot="10800000">
            <a:off x="14325601" y="6221414"/>
            <a:ext cx="1446560" cy="1439331"/>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1C9E0288-34A5-1421-7251-E75D6241C1B6}"/>
              </a:ext>
            </a:extLst>
          </p:cNvPr>
          <p:cNvSpPr/>
          <p:nvPr/>
        </p:nvSpPr>
        <p:spPr>
          <a:xfrm rot="2700000">
            <a:off x="10313052" y="2700218"/>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0AB60C39-0DBA-C311-3E36-4B67C5C8D55F}"/>
              </a:ext>
            </a:extLst>
          </p:cNvPr>
          <p:cNvSpPr/>
          <p:nvPr/>
        </p:nvSpPr>
        <p:spPr>
          <a:xfrm rot="16200000" flipH="1">
            <a:off x="10758947" y="5438570"/>
            <a:ext cx="1493805" cy="2987610"/>
          </a:xfrm>
          <a:custGeom>
            <a:avLst/>
            <a:gdLst>
              <a:gd name="connsiteX0" fmla="*/ 1037144 w 1037144"/>
              <a:gd name="connsiteY0" fmla="*/ 1037144 h 2074288"/>
              <a:gd name="connsiteX1" fmla="*/ 0 w 1037144"/>
              <a:gd name="connsiteY1" fmla="*/ 0 h 2074288"/>
              <a:gd name="connsiteX2" fmla="*/ 0 w 1037144"/>
              <a:gd name="connsiteY2" fmla="*/ 2074288 h 2074288"/>
              <a:gd name="connsiteX3" fmla="*/ 1037144 w 1037144"/>
              <a:gd name="connsiteY3" fmla="*/ 1037144 h 2074288"/>
            </a:gdLst>
            <a:ahLst/>
            <a:cxnLst>
              <a:cxn ang="0">
                <a:pos x="connsiteX0" y="connsiteY0"/>
              </a:cxn>
              <a:cxn ang="0">
                <a:pos x="connsiteX1" y="connsiteY1"/>
              </a:cxn>
              <a:cxn ang="0">
                <a:pos x="connsiteX2" y="connsiteY2"/>
              </a:cxn>
              <a:cxn ang="0">
                <a:pos x="connsiteX3" y="connsiteY3"/>
              </a:cxn>
            </a:cxnLst>
            <a:rect l="l" t="t" r="r" b="b"/>
            <a:pathLst>
              <a:path w="1037144" h="2074288">
                <a:moveTo>
                  <a:pt x="1037144" y="1037144"/>
                </a:moveTo>
                <a:lnTo>
                  <a:pt x="0" y="0"/>
                </a:lnTo>
                <a:lnTo>
                  <a:pt x="0" y="2074288"/>
                </a:lnTo>
                <a:lnTo>
                  <a:pt x="1037144" y="103714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F4E28E74-2765-7FA6-3D80-CA175C1957DD}"/>
              </a:ext>
            </a:extLst>
          </p:cNvPr>
          <p:cNvSpPr/>
          <p:nvPr/>
        </p:nvSpPr>
        <p:spPr>
          <a:xfrm rot="2700000" flipH="1">
            <a:off x="12354206" y="4743146"/>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AB541FC3-E47D-CC51-AB54-37CC6D12F1DB}"/>
              </a:ext>
            </a:extLst>
          </p:cNvPr>
          <p:cNvSpPr/>
          <p:nvPr/>
        </p:nvSpPr>
        <p:spPr>
          <a:xfrm>
            <a:off x="11506800" y="6220745"/>
            <a:ext cx="1447200" cy="1440000"/>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52">
            <a:extLst>
              <a:ext uri="{FF2B5EF4-FFF2-40B4-BE49-F238E27FC236}">
                <a16:creationId xmlns:a16="http://schemas.microsoft.com/office/drawing/2014/main" id="{2247FBEA-F922-9B72-3ACF-9D211D308E89}"/>
              </a:ext>
            </a:extLst>
          </p:cNvPr>
          <p:cNvSpPr/>
          <p:nvPr/>
        </p:nvSpPr>
        <p:spPr>
          <a:xfrm rot="5400000">
            <a:off x="12950386" y="6215154"/>
            <a:ext cx="1446560" cy="1439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1">
            <a:extLst>
              <a:ext uri="{FF2B5EF4-FFF2-40B4-BE49-F238E27FC236}">
                <a16:creationId xmlns:a16="http://schemas.microsoft.com/office/drawing/2014/main" id="{F23BBD13-6851-358F-A7CA-359529C2D2D7}"/>
              </a:ext>
            </a:extLst>
          </p:cNvPr>
          <p:cNvSpPr txBox="1"/>
          <p:nvPr/>
        </p:nvSpPr>
        <p:spPr>
          <a:xfrm>
            <a:off x="1695896" y="2306599"/>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1</a:t>
            </a:r>
          </a:p>
        </p:txBody>
      </p:sp>
      <p:sp>
        <p:nvSpPr>
          <p:cNvPr id="56" name="2">
            <a:extLst>
              <a:ext uri="{FF2B5EF4-FFF2-40B4-BE49-F238E27FC236}">
                <a16:creationId xmlns:a16="http://schemas.microsoft.com/office/drawing/2014/main" id="{983FF5F2-EB9E-95A6-B119-8222DABDD7B3}"/>
              </a:ext>
            </a:extLst>
          </p:cNvPr>
          <p:cNvSpPr txBox="1"/>
          <p:nvPr/>
        </p:nvSpPr>
        <p:spPr>
          <a:xfrm>
            <a:off x="1763635" y="4845563"/>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2</a:t>
            </a:r>
          </a:p>
        </p:txBody>
      </p:sp>
      <p:sp>
        <p:nvSpPr>
          <p:cNvPr id="57" name="3">
            <a:extLst>
              <a:ext uri="{FF2B5EF4-FFF2-40B4-BE49-F238E27FC236}">
                <a16:creationId xmlns:a16="http://schemas.microsoft.com/office/drawing/2014/main" id="{742C9319-8775-30CD-BF69-B8D1BF67633F}"/>
              </a:ext>
            </a:extLst>
          </p:cNvPr>
          <p:cNvSpPr txBox="1"/>
          <p:nvPr/>
        </p:nvSpPr>
        <p:spPr>
          <a:xfrm>
            <a:off x="3447070" y="3734031"/>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3</a:t>
            </a:r>
          </a:p>
        </p:txBody>
      </p:sp>
      <p:sp>
        <p:nvSpPr>
          <p:cNvPr id="58" name="4">
            <a:extLst>
              <a:ext uri="{FF2B5EF4-FFF2-40B4-BE49-F238E27FC236}">
                <a16:creationId xmlns:a16="http://schemas.microsoft.com/office/drawing/2014/main" id="{82971E2A-9FA6-ED7E-BBAB-8D69AB44D2B7}"/>
              </a:ext>
            </a:extLst>
          </p:cNvPr>
          <p:cNvSpPr txBox="1"/>
          <p:nvPr/>
        </p:nvSpPr>
        <p:spPr>
          <a:xfrm>
            <a:off x="5104159" y="3169648"/>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4</a:t>
            </a:r>
          </a:p>
        </p:txBody>
      </p:sp>
      <p:sp>
        <p:nvSpPr>
          <p:cNvPr id="59" name="5">
            <a:extLst>
              <a:ext uri="{FF2B5EF4-FFF2-40B4-BE49-F238E27FC236}">
                <a16:creationId xmlns:a16="http://schemas.microsoft.com/office/drawing/2014/main" id="{B4A0951B-BDBD-DA8E-4F59-BFD1277A5631}"/>
              </a:ext>
            </a:extLst>
          </p:cNvPr>
          <p:cNvSpPr txBox="1"/>
          <p:nvPr/>
        </p:nvSpPr>
        <p:spPr>
          <a:xfrm>
            <a:off x="5352778" y="5069987"/>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5</a:t>
            </a:r>
          </a:p>
        </p:txBody>
      </p:sp>
      <p:sp>
        <p:nvSpPr>
          <p:cNvPr id="61" name="6">
            <a:extLst>
              <a:ext uri="{FF2B5EF4-FFF2-40B4-BE49-F238E27FC236}">
                <a16:creationId xmlns:a16="http://schemas.microsoft.com/office/drawing/2014/main" id="{13CE1F42-24A6-B17F-ABF6-39CFAC608528}"/>
              </a:ext>
            </a:extLst>
          </p:cNvPr>
          <p:cNvSpPr txBox="1"/>
          <p:nvPr/>
        </p:nvSpPr>
        <p:spPr>
          <a:xfrm>
            <a:off x="3031413" y="6680246"/>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6</a:t>
            </a:r>
          </a:p>
        </p:txBody>
      </p:sp>
      <p:sp>
        <p:nvSpPr>
          <p:cNvPr id="62" name="7">
            <a:extLst>
              <a:ext uri="{FF2B5EF4-FFF2-40B4-BE49-F238E27FC236}">
                <a16:creationId xmlns:a16="http://schemas.microsoft.com/office/drawing/2014/main" id="{90899FD2-DC73-A198-0B95-F3494750C191}"/>
              </a:ext>
            </a:extLst>
          </p:cNvPr>
          <p:cNvSpPr txBox="1"/>
          <p:nvPr/>
        </p:nvSpPr>
        <p:spPr>
          <a:xfrm>
            <a:off x="4941290" y="8519099"/>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7</a:t>
            </a:r>
          </a:p>
        </p:txBody>
      </p:sp>
      <p:sp>
        <p:nvSpPr>
          <p:cNvPr id="63" name="Arrow: Right 62">
            <a:extLst>
              <a:ext uri="{FF2B5EF4-FFF2-40B4-BE49-F238E27FC236}">
                <a16:creationId xmlns:a16="http://schemas.microsoft.com/office/drawing/2014/main" id="{69F58AC3-6889-62ED-9358-580052EC9386}"/>
              </a:ext>
            </a:extLst>
          </p:cNvPr>
          <p:cNvSpPr/>
          <p:nvPr/>
        </p:nvSpPr>
        <p:spPr>
          <a:xfrm>
            <a:off x="7515402" y="4218110"/>
            <a:ext cx="1996194" cy="1309457"/>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3E4EE87-7F2E-6E53-59B2-14DE2882DC2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4FBB1B2C-B2CB-DF28-94EA-30E2405D279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10" name="Rectangle: Rounded Corners 9">
            <a:extLst>
              <a:ext uri="{FF2B5EF4-FFF2-40B4-BE49-F238E27FC236}">
                <a16:creationId xmlns:a16="http://schemas.microsoft.com/office/drawing/2014/main" id="{C020E938-0BEA-6700-094A-5A74EE604AC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11" name="Rectangle: Rounded Corners 10">
            <a:extLst>
              <a:ext uri="{FF2B5EF4-FFF2-40B4-BE49-F238E27FC236}">
                <a16:creationId xmlns:a16="http://schemas.microsoft.com/office/drawing/2014/main" id="{1AF39C74-2AC4-34D8-A35C-B1CDF26B0A1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12" name="Rectangle: Rounded Corners 11">
            <a:extLst>
              <a:ext uri="{FF2B5EF4-FFF2-40B4-BE49-F238E27FC236}">
                <a16:creationId xmlns:a16="http://schemas.microsoft.com/office/drawing/2014/main" id="{1F7A3012-4E69-1DB0-687C-831188D853F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13" name="Rectangle: Rounded Corners 12">
            <a:extLst>
              <a:ext uri="{FF2B5EF4-FFF2-40B4-BE49-F238E27FC236}">
                <a16:creationId xmlns:a16="http://schemas.microsoft.com/office/drawing/2014/main" id="{FEAABAB9-8AC6-879C-7818-01646B6F8AD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14" name="Rectangle: Rounded Corners 13">
            <a:extLst>
              <a:ext uri="{FF2B5EF4-FFF2-40B4-BE49-F238E27FC236}">
                <a16:creationId xmlns:a16="http://schemas.microsoft.com/office/drawing/2014/main" id="{C9588712-E14E-A0CF-B197-C743A1554F4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15" name="Rectangle: Rounded Corners 14">
            <a:extLst>
              <a:ext uri="{FF2B5EF4-FFF2-40B4-BE49-F238E27FC236}">
                <a16:creationId xmlns:a16="http://schemas.microsoft.com/office/drawing/2014/main" id="{8B2718D2-5BF5-FB34-A7B5-5CAC0DF5414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6" name="Rectangle: Rounded Corners 15">
            <a:extLst>
              <a:ext uri="{FF2B5EF4-FFF2-40B4-BE49-F238E27FC236}">
                <a16:creationId xmlns:a16="http://schemas.microsoft.com/office/drawing/2014/main" id="{2B90A1F8-8E91-128B-DDE8-761946156F6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7" name="Rectangle: Rounded Corners 16">
            <a:extLst>
              <a:ext uri="{FF2B5EF4-FFF2-40B4-BE49-F238E27FC236}">
                <a16:creationId xmlns:a16="http://schemas.microsoft.com/office/drawing/2014/main" id="{A9308E0E-0C2A-867B-2E8A-E1D6B8E50B4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9" name="Rectangle: Rounded Corners 18">
            <a:extLst>
              <a:ext uri="{FF2B5EF4-FFF2-40B4-BE49-F238E27FC236}">
                <a16:creationId xmlns:a16="http://schemas.microsoft.com/office/drawing/2014/main" id="{202225E2-032D-B13A-6FAD-622F78C7746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21" name="Rectangle: Rounded Corners 20">
            <a:extLst>
              <a:ext uri="{FF2B5EF4-FFF2-40B4-BE49-F238E27FC236}">
                <a16:creationId xmlns:a16="http://schemas.microsoft.com/office/drawing/2014/main" id="{B6A50AA3-46FA-FCDB-62CC-F7E391D69AA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24" name="Rectangle: Rounded Corners 23">
            <a:extLst>
              <a:ext uri="{FF2B5EF4-FFF2-40B4-BE49-F238E27FC236}">
                <a16:creationId xmlns:a16="http://schemas.microsoft.com/office/drawing/2014/main" id="{8968CC95-0810-A5B2-7D97-20FD6AA865C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25" name="Rectangle: Rounded Corners 24">
            <a:extLst>
              <a:ext uri="{FF2B5EF4-FFF2-40B4-BE49-F238E27FC236}">
                <a16:creationId xmlns:a16="http://schemas.microsoft.com/office/drawing/2014/main" id="{C79553F8-D92D-74FC-AAE7-201CFB5C8A3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26" name="Rectangle: Rounded Corners 25">
            <a:extLst>
              <a:ext uri="{FF2B5EF4-FFF2-40B4-BE49-F238E27FC236}">
                <a16:creationId xmlns:a16="http://schemas.microsoft.com/office/drawing/2014/main" id="{A27ED4AC-A75B-314F-5C61-6670A112B89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28" name="Rectangle: Rounded Corners 27">
            <a:extLst>
              <a:ext uri="{FF2B5EF4-FFF2-40B4-BE49-F238E27FC236}">
                <a16:creationId xmlns:a16="http://schemas.microsoft.com/office/drawing/2014/main" id="{1309F5EA-9D5D-6C96-987D-DC76389FA54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29" name="Rectangle: Rounded Corners 28">
            <a:extLst>
              <a:ext uri="{FF2B5EF4-FFF2-40B4-BE49-F238E27FC236}">
                <a16:creationId xmlns:a16="http://schemas.microsoft.com/office/drawing/2014/main" id="{B0D9CE05-168E-EA14-052A-DBC949AD7A5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31" name="Rectangle: Rounded Corners 30">
            <a:extLst>
              <a:ext uri="{FF2B5EF4-FFF2-40B4-BE49-F238E27FC236}">
                <a16:creationId xmlns:a16="http://schemas.microsoft.com/office/drawing/2014/main" id="{E9DA8D55-0C12-0BB3-5642-0609F017EE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36" name="Rectangle: Rounded Corners 35">
            <a:extLst>
              <a:ext uri="{FF2B5EF4-FFF2-40B4-BE49-F238E27FC236}">
                <a16:creationId xmlns:a16="http://schemas.microsoft.com/office/drawing/2014/main" id="{4184AEF9-8C0B-434A-1B49-F70C75D685F9}"/>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37" name="Rectangle: Rounded Corners 36">
            <a:extLst>
              <a:ext uri="{FF2B5EF4-FFF2-40B4-BE49-F238E27FC236}">
                <a16:creationId xmlns:a16="http://schemas.microsoft.com/office/drawing/2014/main" id="{C73868A5-9F03-1C66-88F7-AACAC0D6B7E9}"/>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38" name="Rectangle: Rounded Corners 37">
            <a:extLst>
              <a:ext uri="{FF2B5EF4-FFF2-40B4-BE49-F238E27FC236}">
                <a16:creationId xmlns:a16="http://schemas.microsoft.com/office/drawing/2014/main" id="{FFB3B585-E706-B7A2-FA8A-57F66ECE5B5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42" name="Rectangle: Rounded Corners 41">
            <a:extLst>
              <a:ext uri="{FF2B5EF4-FFF2-40B4-BE49-F238E27FC236}">
                <a16:creationId xmlns:a16="http://schemas.microsoft.com/office/drawing/2014/main" id="{24A75236-892F-3DEA-BDDA-50CCA553F76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43" name="Rectangle: Rounded Corners 42">
            <a:extLst>
              <a:ext uri="{FF2B5EF4-FFF2-40B4-BE49-F238E27FC236}">
                <a16:creationId xmlns:a16="http://schemas.microsoft.com/office/drawing/2014/main" id="{7BC8B6B5-9302-2910-3623-7C6749EC1B48}"/>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44" name="Rectangle: Rounded Corners 43">
            <a:extLst>
              <a:ext uri="{FF2B5EF4-FFF2-40B4-BE49-F238E27FC236}">
                <a16:creationId xmlns:a16="http://schemas.microsoft.com/office/drawing/2014/main" id="{30AE2EDE-E938-F651-AEED-6C8B09DA580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45" name="Rectangle: Rounded Corners 44">
            <a:extLst>
              <a:ext uri="{FF2B5EF4-FFF2-40B4-BE49-F238E27FC236}">
                <a16:creationId xmlns:a16="http://schemas.microsoft.com/office/drawing/2014/main" id="{66701E67-58FB-CD1D-F1C5-51B415C4DCB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46" name="Rectangle: Rounded Corners 45">
            <a:extLst>
              <a:ext uri="{FF2B5EF4-FFF2-40B4-BE49-F238E27FC236}">
                <a16:creationId xmlns:a16="http://schemas.microsoft.com/office/drawing/2014/main" id="{0A6B0CA4-DBC9-AF75-DB50-F574EE67215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47" name="Rectangle: Rounded Corners 46">
            <a:extLst>
              <a:ext uri="{FF2B5EF4-FFF2-40B4-BE49-F238E27FC236}">
                <a16:creationId xmlns:a16="http://schemas.microsoft.com/office/drawing/2014/main" id="{966AC926-075E-E86B-6895-8838157D60E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49" name="Rectangle: Rounded Corners 48">
            <a:extLst>
              <a:ext uri="{FF2B5EF4-FFF2-40B4-BE49-F238E27FC236}">
                <a16:creationId xmlns:a16="http://schemas.microsoft.com/office/drawing/2014/main" id="{C334704B-95AF-A4BA-2563-D71361E14D9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50" name="Rectangle: Rounded Corners 49">
            <a:extLst>
              <a:ext uri="{FF2B5EF4-FFF2-40B4-BE49-F238E27FC236}">
                <a16:creationId xmlns:a16="http://schemas.microsoft.com/office/drawing/2014/main" id="{50E0F943-E662-2A2F-90E1-D894162EAFA6}"/>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33</a:t>
            </a:r>
          </a:p>
        </p:txBody>
      </p:sp>
      <p:sp>
        <p:nvSpPr>
          <p:cNvPr id="55" name="Rectangle: Rounded Corners 54">
            <a:extLst>
              <a:ext uri="{FF2B5EF4-FFF2-40B4-BE49-F238E27FC236}">
                <a16:creationId xmlns:a16="http://schemas.microsoft.com/office/drawing/2014/main" id="{722840B7-1A3B-33C6-98B1-F801D37F6ED6}"/>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60" name="Rectangle: Rounded Corners 59">
            <a:extLst>
              <a:ext uri="{FF2B5EF4-FFF2-40B4-BE49-F238E27FC236}">
                <a16:creationId xmlns:a16="http://schemas.microsoft.com/office/drawing/2014/main" id="{6C2A9D66-D9ED-7260-3187-89F652CAC3B3}"/>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65" name="Rectangle: Rounded Corners 64">
            <a:extLst>
              <a:ext uri="{FF2B5EF4-FFF2-40B4-BE49-F238E27FC236}">
                <a16:creationId xmlns:a16="http://schemas.microsoft.com/office/drawing/2014/main" id="{19855EA3-1F8C-A0CE-8DBB-B0B42866715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66" name="Rectangle: Rounded Corners 65">
            <a:extLst>
              <a:ext uri="{FF2B5EF4-FFF2-40B4-BE49-F238E27FC236}">
                <a16:creationId xmlns:a16="http://schemas.microsoft.com/office/drawing/2014/main" id="{FA914FF6-5D5E-41B6-40EF-7D18BBBAF3A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67" name="Rectangle: Rounded Corners 66">
            <a:extLst>
              <a:ext uri="{FF2B5EF4-FFF2-40B4-BE49-F238E27FC236}">
                <a16:creationId xmlns:a16="http://schemas.microsoft.com/office/drawing/2014/main" id="{1279CE63-58BB-F577-7BB9-62414E14872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68" name="Rectangle: Rounded Corners 67">
            <a:extLst>
              <a:ext uri="{FF2B5EF4-FFF2-40B4-BE49-F238E27FC236}">
                <a16:creationId xmlns:a16="http://schemas.microsoft.com/office/drawing/2014/main" id="{E2797F42-6FBC-01E1-3830-59F61AA7472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69" name="Rectangle: Rounded Corners 68">
            <a:extLst>
              <a:ext uri="{FF2B5EF4-FFF2-40B4-BE49-F238E27FC236}">
                <a16:creationId xmlns:a16="http://schemas.microsoft.com/office/drawing/2014/main" id="{9843B632-D879-3D5B-576A-72F604CFDA4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70" name="Rectangle: Rounded Corners 69">
            <a:extLst>
              <a:ext uri="{FF2B5EF4-FFF2-40B4-BE49-F238E27FC236}">
                <a16:creationId xmlns:a16="http://schemas.microsoft.com/office/drawing/2014/main" id="{768DA7DE-DE24-F897-4061-C65A68372B2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71" name="Rectangle: Rounded Corners 70">
            <a:extLst>
              <a:ext uri="{FF2B5EF4-FFF2-40B4-BE49-F238E27FC236}">
                <a16:creationId xmlns:a16="http://schemas.microsoft.com/office/drawing/2014/main" id="{01977B8A-F92B-2C5D-674A-796B5BE07AF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72" name="Rectangle: Rounded Corners 71">
            <a:extLst>
              <a:ext uri="{FF2B5EF4-FFF2-40B4-BE49-F238E27FC236}">
                <a16:creationId xmlns:a16="http://schemas.microsoft.com/office/drawing/2014/main" id="{E3ADF16D-7480-FA23-5F7A-34F9F87D54A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73" name="Rectangle: Rounded Corners 72">
            <a:extLst>
              <a:ext uri="{FF2B5EF4-FFF2-40B4-BE49-F238E27FC236}">
                <a16:creationId xmlns:a16="http://schemas.microsoft.com/office/drawing/2014/main" id="{8094A062-CE11-D637-1EFB-C9120810DB2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74" name="Rectangle: Rounded Corners 73">
            <a:extLst>
              <a:ext uri="{FF2B5EF4-FFF2-40B4-BE49-F238E27FC236}">
                <a16:creationId xmlns:a16="http://schemas.microsoft.com/office/drawing/2014/main" id="{4BB0369F-CCBC-D3AB-FDD3-D4D76E86149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75" name="Rectangle: Rounded Corners 74">
            <a:extLst>
              <a:ext uri="{FF2B5EF4-FFF2-40B4-BE49-F238E27FC236}">
                <a16:creationId xmlns:a16="http://schemas.microsoft.com/office/drawing/2014/main" id="{1739BB55-2B62-DC89-F383-C199E0358D7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76" name="Rectangle: Rounded Corners 75">
            <a:extLst>
              <a:ext uri="{FF2B5EF4-FFF2-40B4-BE49-F238E27FC236}">
                <a16:creationId xmlns:a16="http://schemas.microsoft.com/office/drawing/2014/main" id="{EDE1B6CC-F119-D494-F27B-F51EA804D65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77" name="Rectangle: Rounded Corners 76">
            <a:extLst>
              <a:ext uri="{FF2B5EF4-FFF2-40B4-BE49-F238E27FC236}">
                <a16:creationId xmlns:a16="http://schemas.microsoft.com/office/drawing/2014/main" id="{39D858B3-9B63-DCFE-97B8-A115E48E0D8B}"/>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78" name="Rectangle: Rounded Corners 77">
            <a:extLst>
              <a:ext uri="{FF2B5EF4-FFF2-40B4-BE49-F238E27FC236}">
                <a16:creationId xmlns:a16="http://schemas.microsoft.com/office/drawing/2014/main" id="{B610AFAB-52CF-35CE-74FE-897DF1F28C5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79" name="Rectangle: Rounded Corners 78">
            <a:extLst>
              <a:ext uri="{FF2B5EF4-FFF2-40B4-BE49-F238E27FC236}">
                <a16:creationId xmlns:a16="http://schemas.microsoft.com/office/drawing/2014/main" id="{136AA8BA-8033-2849-259C-088622355D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80" name="Rectangle: Rounded Corners 79">
            <a:extLst>
              <a:ext uri="{FF2B5EF4-FFF2-40B4-BE49-F238E27FC236}">
                <a16:creationId xmlns:a16="http://schemas.microsoft.com/office/drawing/2014/main" id="{DD55E382-8948-F3E5-0FC8-BBDB7D8F155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81" name="Rectangle: Rounded Corners 80">
            <a:extLst>
              <a:ext uri="{FF2B5EF4-FFF2-40B4-BE49-F238E27FC236}">
                <a16:creationId xmlns:a16="http://schemas.microsoft.com/office/drawing/2014/main" id="{A534262D-C1DC-5789-25F1-85C1653EDC9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82" name="Rectangle: Rounded Corners 81">
            <a:extLst>
              <a:ext uri="{FF2B5EF4-FFF2-40B4-BE49-F238E27FC236}">
                <a16:creationId xmlns:a16="http://schemas.microsoft.com/office/drawing/2014/main" id="{23373556-DB1A-E5CE-E41D-20924FCCAB9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83" name="Rectangle: Rounded Corners 82">
            <a:extLst>
              <a:ext uri="{FF2B5EF4-FFF2-40B4-BE49-F238E27FC236}">
                <a16:creationId xmlns:a16="http://schemas.microsoft.com/office/drawing/2014/main" id="{A355CE06-9B40-892D-0260-246D7A1160B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84" name="Rectangle: Rounded Corners 83">
            <a:extLst>
              <a:ext uri="{FF2B5EF4-FFF2-40B4-BE49-F238E27FC236}">
                <a16:creationId xmlns:a16="http://schemas.microsoft.com/office/drawing/2014/main" id="{AAF15913-75CC-4B64-44C5-6B061AA79C4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85" name="Rectangle: Rounded Corners 84">
            <a:extLst>
              <a:ext uri="{FF2B5EF4-FFF2-40B4-BE49-F238E27FC236}">
                <a16:creationId xmlns:a16="http://schemas.microsoft.com/office/drawing/2014/main" id="{4A065E7E-47C8-C323-98F6-C1EA699FB92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86" name="Rectangle: Rounded Corners 85">
            <a:extLst>
              <a:ext uri="{FF2B5EF4-FFF2-40B4-BE49-F238E27FC236}">
                <a16:creationId xmlns:a16="http://schemas.microsoft.com/office/drawing/2014/main" id="{74C5680F-7048-103B-DDF7-A5C0D5CCBD4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87" name="Rectangle: Rounded Corners 86">
            <a:extLst>
              <a:ext uri="{FF2B5EF4-FFF2-40B4-BE49-F238E27FC236}">
                <a16:creationId xmlns:a16="http://schemas.microsoft.com/office/drawing/2014/main" id="{5FF31C04-0214-04E9-F773-22174606DF9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88" name="Rectangle: Rounded Corners 87">
            <a:extLst>
              <a:ext uri="{FF2B5EF4-FFF2-40B4-BE49-F238E27FC236}">
                <a16:creationId xmlns:a16="http://schemas.microsoft.com/office/drawing/2014/main" id="{BC2787EA-4565-5EB2-2387-6C94D644867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89" name="Rectangle: Rounded Corners 88">
            <a:extLst>
              <a:ext uri="{FF2B5EF4-FFF2-40B4-BE49-F238E27FC236}">
                <a16:creationId xmlns:a16="http://schemas.microsoft.com/office/drawing/2014/main" id="{7B1821ED-C4F2-0279-5808-A86FD7A9749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90" name="Rectangle: Rounded Corners 89">
            <a:extLst>
              <a:ext uri="{FF2B5EF4-FFF2-40B4-BE49-F238E27FC236}">
                <a16:creationId xmlns:a16="http://schemas.microsoft.com/office/drawing/2014/main" id="{67BFB99B-A961-8625-C7F0-99075712CB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91" name="Rectangle: Rounded Corners 90">
            <a:extLst>
              <a:ext uri="{FF2B5EF4-FFF2-40B4-BE49-F238E27FC236}">
                <a16:creationId xmlns:a16="http://schemas.microsoft.com/office/drawing/2014/main" id="{17D1B4C2-92A6-3916-35EE-7FD175A12A4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92" name="Rectangle: Rounded Corners 91">
            <a:extLst>
              <a:ext uri="{FF2B5EF4-FFF2-40B4-BE49-F238E27FC236}">
                <a16:creationId xmlns:a16="http://schemas.microsoft.com/office/drawing/2014/main" id="{7431A0FC-42DB-E967-EA03-4899CE71794E}"/>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93" name="Rectangle: Rounded Corners 92">
            <a:extLst>
              <a:ext uri="{FF2B5EF4-FFF2-40B4-BE49-F238E27FC236}">
                <a16:creationId xmlns:a16="http://schemas.microsoft.com/office/drawing/2014/main" id="{D83B58DF-F577-EB9B-121A-34073078F5B0}"/>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94" name="Rectangle: Rounded Corners 93">
            <a:extLst>
              <a:ext uri="{FF2B5EF4-FFF2-40B4-BE49-F238E27FC236}">
                <a16:creationId xmlns:a16="http://schemas.microsoft.com/office/drawing/2014/main" id="{0931CBFB-D19D-497C-42A1-3E80AAAB47F0}"/>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95" name="Rectangle: Rounded Corners 94">
            <a:extLst>
              <a:ext uri="{FF2B5EF4-FFF2-40B4-BE49-F238E27FC236}">
                <a16:creationId xmlns:a16="http://schemas.microsoft.com/office/drawing/2014/main" id="{63E64FB6-BC66-50C1-5071-95215A2032A5}"/>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96" name="Rectangle: Rounded Corners 95">
            <a:extLst>
              <a:ext uri="{FF2B5EF4-FFF2-40B4-BE49-F238E27FC236}">
                <a16:creationId xmlns:a16="http://schemas.microsoft.com/office/drawing/2014/main" id="{C4DE673E-B456-48C7-5D16-5C41EE98AD04}"/>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1" presetClass="entr" presetSubtype="0" fill="hold" grpId="1" nodeType="with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1000" fill="hold"/>
                                        <p:tgtEl>
                                          <p:spTgt spid="56"/>
                                        </p:tgtEl>
                                        <p:attrNameLst>
                                          <p:attrName>ppt_w</p:attrName>
                                        </p:attrNameLst>
                                      </p:cBhvr>
                                      <p:tavLst>
                                        <p:tav tm="0">
                                          <p:val>
                                            <p:fltVal val="0"/>
                                          </p:val>
                                        </p:tav>
                                        <p:tav tm="100000">
                                          <p:val>
                                            <p:strVal val="#ppt_w"/>
                                          </p:val>
                                        </p:tav>
                                      </p:tavLst>
                                    </p:anim>
                                    <p:anim calcmode="lin" valueType="num">
                                      <p:cBhvr>
                                        <p:cTn id="13" dur="1000" fill="hold"/>
                                        <p:tgtEl>
                                          <p:spTgt spid="56"/>
                                        </p:tgtEl>
                                        <p:attrNameLst>
                                          <p:attrName>ppt_h</p:attrName>
                                        </p:attrNameLst>
                                      </p:cBhvr>
                                      <p:tavLst>
                                        <p:tav tm="0">
                                          <p:val>
                                            <p:fltVal val="0"/>
                                          </p:val>
                                        </p:tav>
                                        <p:tav tm="100000">
                                          <p:val>
                                            <p:strVal val="#ppt_h"/>
                                          </p:val>
                                        </p:tav>
                                      </p:tavLst>
                                    </p:anim>
                                    <p:anim calcmode="lin" valueType="num">
                                      <p:cBhvr>
                                        <p:cTn id="14" dur="1000" fill="hold"/>
                                        <p:tgtEl>
                                          <p:spTgt spid="56"/>
                                        </p:tgtEl>
                                        <p:attrNameLst>
                                          <p:attrName>style.rotation</p:attrName>
                                        </p:attrNameLst>
                                      </p:cBhvr>
                                      <p:tavLst>
                                        <p:tav tm="0">
                                          <p:val>
                                            <p:fltVal val="90"/>
                                          </p:val>
                                        </p:tav>
                                        <p:tav tm="100000">
                                          <p:val>
                                            <p:fltVal val="0"/>
                                          </p:val>
                                        </p:tav>
                                      </p:tavLst>
                                    </p:anim>
                                    <p:animEffect transition="in" filter="fade">
                                      <p:cBhvr>
                                        <p:cTn id="15" dur="1000"/>
                                        <p:tgtEl>
                                          <p:spTgt spid="56"/>
                                        </p:tgtEl>
                                      </p:cBhvr>
                                    </p:animEffect>
                                  </p:childTnLst>
                                </p:cTn>
                              </p:par>
                              <p:par>
                                <p:cTn id="16" presetID="31" presetClass="entr" presetSubtype="0" fill="hold" grpId="1"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1000" fill="hold"/>
                                        <p:tgtEl>
                                          <p:spTgt spid="57"/>
                                        </p:tgtEl>
                                        <p:attrNameLst>
                                          <p:attrName>ppt_w</p:attrName>
                                        </p:attrNameLst>
                                      </p:cBhvr>
                                      <p:tavLst>
                                        <p:tav tm="0">
                                          <p:val>
                                            <p:fltVal val="0"/>
                                          </p:val>
                                        </p:tav>
                                        <p:tav tm="100000">
                                          <p:val>
                                            <p:strVal val="#ppt_w"/>
                                          </p:val>
                                        </p:tav>
                                      </p:tavLst>
                                    </p:anim>
                                    <p:anim calcmode="lin" valueType="num">
                                      <p:cBhvr>
                                        <p:cTn id="19" dur="1000" fill="hold"/>
                                        <p:tgtEl>
                                          <p:spTgt spid="57"/>
                                        </p:tgtEl>
                                        <p:attrNameLst>
                                          <p:attrName>ppt_h</p:attrName>
                                        </p:attrNameLst>
                                      </p:cBhvr>
                                      <p:tavLst>
                                        <p:tav tm="0">
                                          <p:val>
                                            <p:fltVal val="0"/>
                                          </p:val>
                                        </p:tav>
                                        <p:tav tm="100000">
                                          <p:val>
                                            <p:strVal val="#ppt_h"/>
                                          </p:val>
                                        </p:tav>
                                      </p:tavLst>
                                    </p:anim>
                                    <p:anim calcmode="lin" valueType="num">
                                      <p:cBhvr>
                                        <p:cTn id="20" dur="1000" fill="hold"/>
                                        <p:tgtEl>
                                          <p:spTgt spid="57"/>
                                        </p:tgtEl>
                                        <p:attrNameLst>
                                          <p:attrName>style.rotation</p:attrName>
                                        </p:attrNameLst>
                                      </p:cBhvr>
                                      <p:tavLst>
                                        <p:tav tm="0">
                                          <p:val>
                                            <p:fltVal val="90"/>
                                          </p:val>
                                        </p:tav>
                                        <p:tav tm="100000">
                                          <p:val>
                                            <p:fltVal val="0"/>
                                          </p:val>
                                        </p:tav>
                                      </p:tavLst>
                                    </p:anim>
                                    <p:animEffect transition="in" filter="fade">
                                      <p:cBhvr>
                                        <p:cTn id="21" dur="1000"/>
                                        <p:tgtEl>
                                          <p:spTgt spid="57"/>
                                        </p:tgtEl>
                                      </p:cBhvr>
                                    </p:animEffect>
                                  </p:childTnLst>
                                </p:cTn>
                              </p:par>
                              <p:par>
                                <p:cTn id="22" presetID="31" presetClass="entr" presetSubtype="0" fill="hold" grpId="1" nodeType="with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p:cTn id="24" dur="1000" fill="hold"/>
                                        <p:tgtEl>
                                          <p:spTgt spid="58"/>
                                        </p:tgtEl>
                                        <p:attrNameLst>
                                          <p:attrName>ppt_w</p:attrName>
                                        </p:attrNameLst>
                                      </p:cBhvr>
                                      <p:tavLst>
                                        <p:tav tm="0">
                                          <p:val>
                                            <p:fltVal val="0"/>
                                          </p:val>
                                        </p:tav>
                                        <p:tav tm="100000">
                                          <p:val>
                                            <p:strVal val="#ppt_w"/>
                                          </p:val>
                                        </p:tav>
                                      </p:tavLst>
                                    </p:anim>
                                    <p:anim calcmode="lin" valueType="num">
                                      <p:cBhvr>
                                        <p:cTn id="25" dur="1000" fill="hold"/>
                                        <p:tgtEl>
                                          <p:spTgt spid="58"/>
                                        </p:tgtEl>
                                        <p:attrNameLst>
                                          <p:attrName>ppt_h</p:attrName>
                                        </p:attrNameLst>
                                      </p:cBhvr>
                                      <p:tavLst>
                                        <p:tav tm="0">
                                          <p:val>
                                            <p:fltVal val="0"/>
                                          </p:val>
                                        </p:tav>
                                        <p:tav tm="100000">
                                          <p:val>
                                            <p:strVal val="#ppt_h"/>
                                          </p:val>
                                        </p:tav>
                                      </p:tavLst>
                                    </p:anim>
                                    <p:anim calcmode="lin" valueType="num">
                                      <p:cBhvr>
                                        <p:cTn id="26" dur="1000" fill="hold"/>
                                        <p:tgtEl>
                                          <p:spTgt spid="58"/>
                                        </p:tgtEl>
                                        <p:attrNameLst>
                                          <p:attrName>style.rotation</p:attrName>
                                        </p:attrNameLst>
                                      </p:cBhvr>
                                      <p:tavLst>
                                        <p:tav tm="0">
                                          <p:val>
                                            <p:fltVal val="90"/>
                                          </p:val>
                                        </p:tav>
                                        <p:tav tm="100000">
                                          <p:val>
                                            <p:fltVal val="0"/>
                                          </p:val>
                                        </p:tav>
                                      </p:tavLst>
                                    </p:anim>
                                    <p:animEffect transition="in" filter="fade">
                                      <p:cBhvr>
                                        <p:cTn id="27" dur="1000"/>
                                        <p:tgtEl>
                                          <p:spTgt spid="58"/>
                                        </p:tgtEl>
                                      </p:cBhvr>
                                    </p:animEffect>
                                  </p:childTnLst>
                                </p:cTn>
                              </p:par>
                              <p:par>
                                <p:cTn id="28" presetID="31" presetClass="entr" presetSubtype="0" fill="hold" grpId="1" nodeType="with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1000" fill="hold"/>
                                        <p:tgtEl>
                                          <p:spTgt spid="59"/>
                                        </p:tgtEl>
                                        <p:attrNameLst>
                                          <p:attrName>ppt_w</p:attrName>
                                        </p:attrNameLst>
                                      </p:cBhvr>
                                      <p:tavLst>
                                        <p:tav tm="0">
                                          <p:val>
                                            <p:fltVal val="0"/>
                                          </p:val>
                                        </p:tav>
                                        <p:tav tm="100000">
                                          <p:val>
                                            <p:strVal val="#ppt_w"/>
                                          </p:val>
                                        </p:tav>
                                      </p:tavLst>
                                    </p:anim>
                                    <p:anim calcmode="lin" valueType="num">
                                      <p:cBhvr>
                                        <p:cTn id="31" dur="1000" fill="hold"/>
                                        <p:tgtEl>
                                          <p:spTgt spid="59"/>
                                        </p:tgtEl>
                                        <p:attrNameLst>
                                          <p:attrName>ppt_h</p:attrName>
                                        </p:attrNameLst>
                                      </p:cBhvr>
                                      <p:tavLst>
                                        <p:tav tm="0">
                                          <p:val>
                                            <p:fltVal val="0"/>
                                          </p:val>
                                        </p:tav>
                                        <p:tav tm="100000">
                                          <p:val>
                                            <p:strVal val="#ppt_h"/>
                                          </p:val>
                                        </p:tav>
                                      </p:tavLst>
                                    </p:anim>
                                    <p:anim calcmode="lin" valueType="num">
                                      <p:cBhvr>
                                        <p:cTn id="32" dur="1000" fill="hold"/>
                                        <p:tgtEl>
                                          <p:spTgt spid="59"/>
                                        </p:tgtEl>
                                        <p:attrNameLst>
                                          <p:attrName>style.rotation</p:attrName>
                                        </p:attrNameLst>
                                      </p:cBhvr>
                                      <p:tavLst>
                                        <p:tav tm="0">
                                          <p:val>
                                            <p:fltVal val="90"/>
                                          </p:val>
                                        </p:tav>
                                        <p:tav tm="100000">
                                          <p:val>
                                            <p:fltVal val="0"/>
                                          </p:val>
                                        </p:tav>
                                      </p:tavLst>
                                    </p:anim>
                                    <p:animEffect transition="in" filter="fade">
                                      <p:cBhvr>
                                        <p:cTn id="33" dur="1000"/>
                                        <p:tgtEl>
                                          <p:spTgt spid="59"/>
                                        </p:tgtEl>
                                      </p:cBhvr>
                                    </p:animEffect>
                                  </p:childTnLst>
                                </p:cTn>
                              </p:par>
                              <p:par>
                                <p:cTn id="34" presetID="31" presetClass="entr" presetSubtype="0" fill="hold" grpId="1"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1000" fill="hold"/>
                                        <p:tgtEl>
                                          <p:spTgt spid="61"/>
                                        </p:tgtEl>
                                        <p:attrNameLst>
                                          <p:attrName>ppt_w</p:attrName>
                                        </p:attrNameLst>
                                      </p:cBhvr>
                                      <p:tavLst>
                                        <p:tav tm="0">
                                          <p:val>
                                            <p:fltVal val="0"/>
                                          </p:val>
                                        </p:tav>
                                        <p:tav tm="100000">
                                          <p:val>
                                            <p:strVal val="#ppt_w"/>
                                          </p:val>
                                        </p:tav>
                                      </p:tavLst>
                                    </p:anim>
                                    <p:anim calcmode="lin" valueType="num">
                                      <p:cBhvr>
                                        <p:cTn id="37" dur="1000" fill="hold"/>
                                        <p:tgtEl>
                                          <p:spTgt spid="61"/>
                                        </p:tgtEl>
                                        <p:attrNameLst>
                                          <p:attrName>ppt_h</p:attrName>
                                        </p:attrNameLst>
                                      </p:cBhvr>
                                      <p:tavLst>
                                        <p:tav tm="0">
                                          <p:val>
                                            <p:fltVal val="0"/>
                                          </p:val>
                                        </p:tav>
                                        <p:tav tm="100000">
                                          <p:val>
                                            <p:strVal val="#ppt_h"/>
                                          </p:val>
                                        </p:tav>
                                      </p:tavLst>
                                    </p:anim>
                                    <p:anim calcmode="lin" valueType="num">
                                      <p:cBhvr>
                                        <p:cTn id="38" dur="1000" fill="hold"/>
                                        <p:tgtEl>
                                          <p:spTgt spid="61"/>
                                        </p:tgtEl>
                                        <p:attrNameLst>
                                          <p:attrName>style.rotation</p:attrName>
                                        </p:attrNameLst>
                                      </p:cBhvr>
                                      <p:tavLst>
                                        <p:tav tm="0">
                                          <p:val>
                                            <p:fltVal val="90"/>
                                          </p:val>
                                        </p:tav>
                                        <p:tav tm="100000">
                                          <p:val>
                                            <p:fltVal val="0"/>
                                          </p:val>
                                        </p:tav>
                                      </p:tavLst>
                                    </p:anim>
                                    <p:animEffect transition="in" filter="fade">
                                      <p:cBhvr>
                                        <p:cTn id="39" dur="1000"/>
                                        <p:tgtEl>
                                          <p:spTgt spid="61"/>
                                        </p:tgtEl>
                                      </p:cBhvr>
                                    </p:animEffect>
                                  </p:childTnLst>
                                </p:cTn>
                              </p:par>
                              <p:par>
                                <p:cTn id="40" presetID="31" presetClass="entr" presetSubtype="0" fill="hold" grpId="1"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1000" fill="hold"/>
                                        <p:tgtEl>
                                          <p:spTgt spid="62"/>
                                        </p:tgtEl>
                                        <p:attrNameLst>
                                          <p:attrName>ppt_w</p:attrName>
                                        </p:attrNameLst>
                                      </p:cBhvr>
                                      <p:tavLst>
                                        <p:tav tm="0">
                                          <p:val>
                                            <p:fltVal val="0"/>
                                          </p:val>
                                        </p:tav>
                                        <p:tav tm="100000">
                                          <p:val>
                                            <p:strVal val="#ppt_w"/>
                                          </p:val>
                                        </p:tav>
                                      </p:tavLst>
                                    </p:anim>
                                    <p:anim calcmode="lin" valueType="num">
                                      <p:cBhvr>
                                        <p:cTn id="43" dur="1000" fill="hold"/>
                                        <p:tgtEl>
                                          <p:spTgt spid="62"/>
                                        </p:tgtEl>
                                        <p:attrNameLst>
                                          <p:attrName>ppt_h</p:attrName>
                                        </p:attrNameLst>
                                      </p:cBhvr>
                                      <p:tavLst>
                                        <p:tav tm="0">
                                          <p:val>
                                            <p:fltVal val="0"/>
                                          </p:val>
                                        </p:tav>
                                        <p:tav tm="100000">
                                          <p:val>
                                            <p:strVal val="#ppt_h"/>
                                          </p:val>
                                        </p:tav>
                                      </p:tavLst>
                                    </p:anim>
                                    <p:anim calcmode="lin" valueType="num">
                                      <p:cBhvr>
                                        <p:cTn id="44" dur="1000" fill="hold"/>
                                        <p:tgtEl>
                                          <p:spTgt spid="62"/>
                                        </p:tgtEl>
                                        <p:attrNameLst>
                                          <p:attrName>style.rotation</p:attrName>
                                        </p:attrNameLst>
                                      </p:cBhvr>
                                      <p:tavLst>
                                        <p:tav tm="0">
                                          <p:val>
                                            <p:fltVal val="90"/>
                                          </p:val>
                                        </p:tav>
                                        <p:tav tm="100000">
                                          <p:val>
                                            <p:fltVal val="0"/>
                                          </p:val>
                                        </p:tav>
                                      </p:tavLst>
                                    </p:anim>
                                    <p:animEffect transition="in" filter="fade">
                                      <p:cBhvr>
                                        <p:cTn id="45" dur="1000"/>
                                        <p:tgtEl>
                                          <p:spTgt spid="62"/>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0" fill="hold"/>
                                        <p:tgtEl>
                                          <p:spTgt spid="23"/>
                                        </p:tgtEl>
                                        <p:attrNameLst>
                                          <p:attrName>ppt_w</p:attrName>
                                        </p:attrNameLst>
                                      </p:cBhvr>
                                      <p:tavLst>
                                        <p:tav tm="0">
                                          <p:val>
                                            <p:fltVal val="0"/>
                                          </p:val>
                                        </p:tav>
                                        <p:tav tm="100000">
                                          <p:val>
                                            <p:strVal val="#ppt_w"/>
                                          </p:val>
                                        </p:tav>
                                      </p:tavLst>
                                    </p:anim>
                                    <p:anim calcmode="lin" valueType="num">
                                      <p:cBhvr>
                                        <p:cTn id="49" dur="1000" fill="hold"/>
                                        <p:tgtEl>
                                          <p:spTgt spid="23"/>
                                        </p:tgtEl>
                                        <p:attrNameLst>
                                          <p:attrName>ppt_h</p:attrName>
                                        </p:attrNameLst>
                                      </p:cBhvr>
                                      <p:tavLst>
                                        <p:tav tm="0">
                                          <p:val>
                                            <p:fltVal val="0"/>
                                          </p:val>
                                        </p:tav>
                                        <p:tav tm="100000">
                                          <p:val>
                                            <p:strVal val="#ppt_h"/>
                                          </p:val>
                                        </p:tav>
                                      </p:tavLst>
                                    </p:anim>
                                    <p:anim calcmode="lin" valueType="num">
                                      <p:cBhvr>
                                        <p:cTn id="50" dur="1000" fill="hold"/>
                                        <p:tgtEl>
                                          <p:spTgt spid="23"/>
                                        </p:tgtEl>
                                        <p:attrNameLst>
                                          <p:attrName>style.rotation</p:attrName>
                                        </p:attrNameLst>
                                      </p:cBhvr>
                                      <p:tavLst>
                                        <p:tav tm="0">
                                          <p:val>
                                            <p:fltVal val="90"/>
                                          </p:val>
                                        </p:tav>
                                        <p:tav tm="100000">
                                          <p:val>
                                            <p:fltVal val="0"/>
                                          </p:val>
                                        </p:tav>
                                      </p:tavLst>
                                    </p:anim>
                                    <p:animEffect transition="in" filter="fade">
                                      <p:cBhvr>
                                        <p:cTn id="51" dur="1000"/>
                                        <p:tgtEl>
                                          <p:spTgt spid="23"/>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fltVal val="0"/>
                                          </p:val>
                                        </p:tav>
                                        <p:tav tm="100000">
                                          <p:val>
                                            <p:strVal val="#ppt_w"/>
                                          </p:val>
                                        </p:tav>
                                      </p:tavLst>
                                    </p:anim>
                                    <p:anim calcmode="lin" valueType="num">
                                      <p:cBhvr>
                                        <p:cTn id="61" dur="1000" fill="hold"/>
                                        <p:tgtEl>
                                          <p:spTgt spid="30"/>
                                        </p:tgtEl>
                                        <p:attrNameLst>
                                          <p:attrName>ppt_h</p:attrName>
                                        </p:attrNameLst>
                                      </p:cBhvr>
                                      <p:tavLst>
                                        <p:tav tm="0">
                                          <p:val>
                                            <p:fltVal val="0"/>
                                          </p:val>
                                        </p:tav>
                                        <p:tav tm="100000">
                                          <p:val>
                                            <p:strVal val="#ppt_h"/>
                                          </p:val>
                                        </p:tav>
                                      </p:tavLst>
                                    </p:anim>
                                    <p:anim calcmode="lin" valueType="num">
                                      <p:cBhvr>
                                        <p:cTn id="62" dur="1000" fill="hold"/>
                                        <p:tgtEl>
                                          <p:spTgt spid="30"/>
                                        </p:tgtEl>
                                        <p:attrNameLst>
                                          <p:attrName>style.rotation</p:attrName>
                                        </p:attrNameLst>
                                      </p:cBhvr>
                                      <p:tavLst>
                                        <p:tav tm="0">
                                          <p:val>
                                            <p:fltVal val="90"/>
                                          </p:val>
                                        </p:tav>
                                        <p:tav tm="100000">
                                          <p:val>
                                            <p:fltVal val="0"/>
                                          </p:val>
                                        </p:tav>
                                      </p:tavLst>
                                    </p:anim>
                                    <p:animEffect transition="in" filter="fade">
                                      <p:cBhvr>
                                        <p:cTn id="63" dur="1000"/>
                                        <p:tgtEl>
                                          <p:spTgt spid="30"/>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0" fill="hold"/>
                                        <p:tgtEl>
                                          <p:spTgt spid="20"/>
                                        </p:tgtEl>
                                        <p:attrNameLst>
                                          <p:attrName>ppt_w</p:attrName>
                                        </p:attrNameLst>
                                      </p:cBhvr>
                                      <p:tavLst>
                                        <p:tav tm="0">
                                          <p:val>
                                            <p:fltVal val="0"/>
                                          </p:val>
                                        </p:tav>
                                        <p:tav tm="100000">
                                          <p:val>
                                            <p:strVal val="#ppt_w"/>
                                          </p:val>
                                        </p:tav>
                                      </p:tavLst>
                                    </p:anim>
                                    <p:anim calcmode="lin" valueType="num">
                                      <p:cBhvr>
                                        <p:cTn id="67" dur="1000" fill="hold"/>
                                        <p:tgtEl>
                                          <p:spTgt spid="20"/>
                                        </p:tgtEl>
                                        <p:attrNameLst>
                                          <p:attrName>ppt_h</p:attrName>
                                        </p:attrNameLst>
                                      </p:cBhvr>
                                      <p:tavLst>
                                        <p:tav tm="0">
                                          <p:val>
                                            <p:fltVal val="0"/>
                                          </p:val>
                                        </p:tav>
                                        <p:tav tm="100000">
                                          <p:val>
                                            <p:strVal val="#ppt_h"/>
                                          </p:val>
                                        </p:tav>
                                      </p:tavLst>
                                    </p:anim>
                                    <p:anim calcmode="lin" valueType="num">
                                      <p:cBhvr>
                                        <p:cTn id="68" dur="1000" fill="hold"/>
                                        <p:tgtEl>
                                          <p:spTgt spid="20"/>
                                        </p:tgtEl>
                                        <p:attrNameLst>
                                          <p:attrName>style.rotation</p:attrName>
                                        </p:attrNameLst>
                                      </p:cBhvr>
                                      <p:tavLst>
                                        <p:tav tm="0">
                                          <p:val>
                                            <p:fltVal val="90"/>
                                          </p:val>
                                        </p:tav>
                                        <p:tav tm="100000">
                                          <p:val>
                                            <p:fltVal val="0"/>
                                          </p:val>
                                        </p:tav>
                                      </p:tavLst>
                                    </p:anim>
                                    <p:animEffect transition="in" filter="fade">
                                      <p:cBhvr>
                                        <p:cTn id="69" dur="1000"/>
                                        <p:tgtEl>
                                          <p:spTgt spid="20"/>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90"/>
                                          </p:val>
                                        </p:tav>
                                        <p:tav tm="100000">
                                          <p:val>
                                            <p:fltVal val="0"/>
                                          </p:val>
                                        </p:tav>
                                      </p:tavLst>
                                    </p:anim>
                                    <p:animEffect transition="in" filter="fade">
                                      <p:cBhvr>
                                        <p:cTn id="75" dur="1000"/>
                                        <p:tgtEl>
                                          <p:spTgt spid="22"/>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1000" fill="hold"/>
                                        <p:tgtEl>
                                          <p:spTgt spid="27"/>
                                        </p:tgtEl>
                                        <p:attrNameLst>
                                          <p:attrName>ppt_w</p:attrName>
                                        </p:attrNameLst>
                                      </p:cBhvr>
                                      <p:tavLst>
                                        <p:tav tm="0">
                                          <p:val>
                                            <p:fltVal val="0"/>
                                          </p:val>
                                        </p:tav>
                                        <p:tav tm="100000">
                                          <p:val>
                                            <p:strVal val="#ppt_w"/>
                                          </p:val>
                                        </p:tav>
                                      </p:tavLst>
                                    </p:anim>
                                    <p:anim calcmode="lin" valueType="num">
                                      <p:cBhvr>
                                        <p:cTn id="79" dur="1000" fill="hold"/>
                                        <p:tgtEl>
                                          <p:spTgt spid="27"/>
                                        </p:tgtEl>
                                        <p:attrNameLst>
                                          <p:attrName>ppt_h</p:attrName>
                                        </p:attrNameLst>
                                      </p:cBhvr>
                                      <p:tavLst>
                                        <p:tav tm="0">
                                          <p:val>
                                            <p:fltVal val="0"/>
                                          </p:val>
                                        </p:tav>
                                        <p:tav tm="100000">
                                          <p:val>
                                            <p:strVal val="#ppt_h"/>
                                          </p:val>
                                        </p:tav>
                                      </p:tavLst>
                                    </p:anim>
                                    <p:anim calcmode="lin" valueType="num">
                                      <p:cBhvr>
                                        <p:cTn id="80" dur="1000" fill="hold"/>
                                        <p:tgtEl>
                                          <p:spTgt spid="27"/>
                                        </p:tgtEl>
                                        <p:attrNameLst>
                                          <p:attrName>style.rotation</p:attrName>
                                        </p:attrNameLst>
                                      </p:cBhvr>
                                      <p:tavLst>
                                        <p:tav tm="0">
                                          <p:val>
                                            <p:fltVal val="90"/>
                                          </p:val>
                                        </p:tav>
                                        <p:tav tm="100000">
                                          <p:val>
                                            <p:fltVal val="0"/>
                                          </p:val>
                                        </p:tav>
                                      </p:tavLst>
                                    </p:anim>
                                    <p:animEffect transition="in" filter="fade">
                                      <p:cBhvr>
                                        <p:cTn id="81" dur="1000"/>
                                        <p:tgtEl>
                                          <p:spTgt spid="27"/>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1000" fill="hold"/>
                                        <p:tgtEl>
                                          <p:spTgt spid="35"/>
                                        </p:tgtEl>
                                        <p:attrNameLst>
                                          <p:attrName>ppt_w</p:attrName>
                                        </p:attrNameLst>
                                      </p:cBhvr>
                                      <p:tavLst>
                                        <p:tav tm="0">
                                          <p:val>
                                            <p:fltVal val="0"/>
                                          </p:val>
                                        </p:tav>
                                        <p:tav tm="100000">
                                          <p:val>
                                            <p:strVal val="#ppt_w"/>
                                          </p:val>
                                        </p:tav>
                                      </p:tavLst>
                                    </p:anim>
                                    <p:anim calcmode="lin" valueType="num">
                                      <p:cBhvr>
                                        <p:cTn id="85" dur="1000" fill="hold"/>
                                        <p:tgtEl>
                                          <p:spTgt spid="35"/>
                                        </p:tgtEl>
                                        <p:attrNameLst>
                                          <p:attrName>ppt_h</p:attrName>
                                        </p:attrNameLst>
                                      </p:cBhvr>
                                      <p:tavLst>
                                        <p:tav tm="0">
                                          <p:val>
                                            <p:fltVal val="0"/>
                                          </p:val>
                                        </p:tav>
                                        <p:tav tm="100000">
                                          <p:val>
                                            <p:strVal val="#ppt_h"/>
                                          </p:val>
                                        </p:tav>
                                      </p:tavLst>
                                    </p:anim>
                                    <p:anim calcmode="lin" valueType="num">
                                      <p:cBhvr>
                                        <p:cTn id="86" dur="1000" fill="hold"/>
                                        <p:tgtEl>
                                          <p:spTgt spid="35"/>
                                        </p:tgtEl>
                                        <p:attrNameLst>
                                          <p:attrName>style.rotation</p:attrName>
                                        </p:attrNameLst>
                                      </p:cBhvr>
                                      <p:tavLst>
                                        <p:tav tm="0">
                                          <p:val>
                                            <p:fltVal val="90"/>
                                          </p:val>
                                        </p:tav>
                                        <p:tav tm="100000">
                                          <p:val>
                                            <p:fltVal val="0"/>
                                          </p:val>
                                        </p:tav>
                                      </p:tavLst>
                                    </p:anim>
                                    <p:animEffect transition="in" filter="fade">
                                      <p:cBhvr>
                                        <p:cTn id="87" dur="10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500"/>
                                        <p:tgtEl>
                                          <p:spTgt spid="4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0"/>
                                        <p:tgtEl>
                                          <p:spTgt spid="5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500"/>
                                        <p:tgtEl>
                                          <p:spTgt spid="5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500"/>
                                        <p:tgtEl>
                                          <p:spTgt spid="41"/>
                                        </p:tgtEl>
                                      </p:cBhvr>
                                    </p:animEffect>
                                  </p:childTnLst>
                                </p:cTn>
                              </p:par>
                              <p:par>
                                <p:cTn id="109" presetID="31" presetClass="entr" presetSubtype="0" fill="hold" grpId="1" nodeType="with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p:cTn id="111" dur="1000" fill="hold"/>
                                        <p:tgtEl>
                                          <p:spTgt spid="54"/>
                                        </p:tgtEl>
                                        <p:attrNameLst>
                                          <p:attrName>ppt_w</p:attrName>
                                        </p:attrNameLst>
                                      </p:cBhvr>
                                      <p:tavLst>
                                        <p:tav tm="0">
                                          <p:val>
                                            <p:fltVal val="0"/>
                                          </p:val>
                                        </p:tav>
                                        <p:tav tm="100000">
                                          <p:val>
                                            <p:strVal val="#ppt_w"/>
                                          </p:val>
                                        </p:tav>
                                      </p:tavLst>
                                    </p:anim>
                                    <p:anim calcmode="lin" valueType="num">
                                      <p:cBhvr>
                                        <p:cTn id="112" dur="1000" fill="hold"/>
                                        <p:tgtEl>
                                          <p:spTgt spid="54"/>
                                        </p:tgtEl>
                                        <p:attrNameLst>
                                          <p:attrName>ppt_h</p:attrName>
                                        </p:attrNameLst>
                                      </p:cBhvr>
                                      <p:tavLst>
                                        <p:tav tm="0">
                                          <p:val>
                                            <p:fltVal val="0"/>
                                          </p:val>
                                        </p:tav>
                                        <p:tav tm="100000">
                                          <p:val>
                                            <p:strVal val="#ppt_h"/>
                                          </p:val>
                                        </p:tav>
                                      </p:tavLst>
                                    </p:anim>
                                    <p:anim calcmode="lin" valueType="num">
                                      <p:cBhvr>
                                        <p:cTn id="113" dur="1000" fill="hold"/>
                                        <p:tgtEl>
                                          <p:spTgt spid="54"/>
                                        </p:tgtEl>
                                        <p:attrNameLst>
                                          <p:attrName>style.rotation</p:attrName>
                                        </p:attrNameLst>
                                      </p:cBhvr>
                                      <p:tavLst>
                                        <p:tav tm="0">
                                          <p:val>
                                            <p:fltVal val="90"/>
                                          </p:val>
                                        </p:tav>
                                        <p:tav tm="100000">
                                          <p:val>
                                            <p:fltVal val="0"/>
                                          </p:val>
                                        </p:tav>
                                      </p:tavLst>
                                    </p:anim>
                                    <p:animEffect transition="in" filter="fade">
                                      <p:cBhvr>
                                        <p:cTn id="114" dur="1000"/>
                                        <p:tgtEl>
                                          <p:spTgt spid="54"/>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wipe(left)">
                                      <p:cBhvr>
                                        <p:cTn id="1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54"/>
                    </p:tgtEl>
                  </p:cond>
                </p:stCondLst>
                <p:endSync evt="end" delay="0">
                  <p:rtn val="all"/>
                </p:endSync>
                <p:childTnLst>
                  <p:par>
                    <p:cTn id="119" fill="hold">
                      <p:stCondLst>
                        <p:cond delay="0"/>
                      </p:stCondLst>
                      <p:childTnLst>
                        <p:par>
                          <p:cTn id="120" fill="hold">
                            <p:stCondLst>
                              <p:cond delay="0"/>
                            </p:stCondLst>
                            <p:childTnLst>
                              <p:par>
                                <p:cTn id="121" presetID="42" presetClass="path" presetSubtype="0" accel="50000" decel="50000" fill="hold" grpId="2" nodeType="withEffect">
                                  <p:stCondLst>
                                    <p:cond delay="0"/>
                                  </p:stCondLst>
                                  <p:childTnLst>
                                    <p:animMotion origin="layout" path="M -9.72222E-7 4.5679E-6 L 0.50625 0.39398 " pathEditMode="relative" rAng="0" ptsTypes="AA">
                                      <p:cBhvr>
                                        <p:cTn id="122" dur="2000" fill="hold"/>
                                        <p:tgtEl>
                                          <p:spTgt spid="54"/>
                                        </p:tgtEl>
                                        <p:attrNameLst>
                                          <p:attrName>ppt_x</p:attrName>
                                          <p:attrName>ppt_y</p:attrName>
                                        </p:attrNameLst>
                                      </p:cBhvr>
                                      <p:rCtr x="25313" y="19691"/>
                                    </p:animMotion>
                                  </p:childTnLst>
                                </p:cTn>
                              </p:par>
                              <p:par>
                                <p:cTn id="123" presetID="1" presetClass="emph" presetSubtype="2" fill="hold" nodeType="withEffect">
                                  <p:stCondLst>
                                    <p:cond delay="0"/>
                                  </p:stCondLst>
                                  <p:childTnLst>
                                    <p:animClr clrSpc="rgb" dir="cw">
                                      <p:cBhvr>
                                        <p:cTn id="124" dur="2000" fill="hold"/>
                                        <p:tgtEl>
                                          <p:spTgt spid="48"/>
                                        </p:tgtEl>
                                        <p:attrNameLst>
                                          <p:attrName>fillcolor</p:attrName>
                                        </p:attrNameLst>
                                      </p:cBhvr>
                                      <p:to>
                                        <a:srgbClr val="D03732"/>
                                      </p:to>
                                    </p:animClr>
                                    <p:set>
                                      <p:cBhvr>
                                        <p:cTn id="125" dur="2000" fill="hold"/>
                                        <p:tgtEl>
                                          <p:spTgt spid="48"/>
                                        </p:tgtEl>
                                        <p:attrNameLst>
                                          <p:attrName>fill.type</p:attrName>
                                        </p:attrNameLst>
                                      </p:cBhvr>
                                      <p:to>
                                        <p:strVal val="solid"/>
                                      </p:to>
                                    </p:set>
                                    <p:set>
                                      <p:cBhvr>
                                        <p:cTn id="126" dur="2000" fill="hold"/>
                                        <p:tgtEl>
                                          <p:spTgt spid="48"/>
                                        </p:tgtEl>
                                        <p:attrNameLst>
                                          <p:attrName>fill.on</p:attrName>
                                        </p:attrNameLst>
                                      </p:cBhvr>
                                      <p:to>
                                        <p:strVal val="true"/>
                                      </p:to>
                                    </p:set>
                                  </p:childTnLst>
                                </p:cTn>
                              </p:par>
                            </p:childTnLst>
                          </p:cTn>
                        </p:par>
                      </p:childTnLst>
                    </p:cTn>
                  </p:par>
                </p:childTnLst>
              </p:cTn>
              <p:nextCondLst>
                <p:cond evt="onClick" delay="0">
                  <p:tgtEl>
                    <p:spTgt spid="54"/>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42" presetClass="path" presetSubtype="0" accel="50000" decel="50000" fill="hold" grpId="2" nodeType="clickEffect">
                                  <p:stCondLst>
                                    <p:cond delay="0"/>
                                  </p:stCondLst>
                                  <p:childTnLst>
                                    <p:animMotion origin="layout" path="M -3.61111E-6 -4.69136E-6 L 0.75686 0.16004 " pathEditMode="relative" rAng="0" ptsTypes="AA">
                                      <p:cBhvr>
                                        <p:cTn id="131" dur="2000" fill="hold"/>
                                        <p:tgtEl>
                                          <p:spTgt spid="56"/>
                                        </p:tgtEl>
                                        <p:attrNameLst>
                                          <p:attrName>ppt_x</p:attrName>
                                          <p:attrName>ppt_y</p:attrName>
                                        </p:attrNameLst>
                                      </p:cBhvr>
                                      <p:rCtr x="37839" y="7994"/>
                                    </p:animMotion>
                                  </p:childTnLst>
                                </p:cTn>
                              </p:par>
                              <p:par>
                                <p:cTn id="132" presetID="1" presetClass="emph" presetSubtype="2" fill="hold" nodeType="withEffect">
                                  <p:stCondLst>
                                    <p:cond delay="0"/>
                                  </p:stCondLst>
                                  <p:childTnLst>
                                    <p:animClr clrSpc="rgb" dir="cw">
                                      <p:cBhvr>
                                        <p:cTn id="133" dur="2000" fill="hold"/>
                                        <p:tgtEl>
                                          <p:spTgt spid="39"/>
                                        </p:tgtEl>
                                        <p:attrNameLst>
                                          <p:attrName>fillcolor</p:attrName>
                                        </p:attrNameLst>
                                      </p:cBhvr>
                                      <p:to>
                                        <a:srgbClr val="13396A"/>
                                      </p:to>
                                    </p:animClr>
                                    <p:set>
                                      <p:cBhvr>
                                        <p:cTn id="134" dur="2000" fill="hold"/>
                                        <p:tgtEl>
                                          <p:spTgt spid="39"/>
                                        </p:tgtEl>
                                        <p:attrNameLst>
                                          <p:attrName>fill.type</p:attrName>
                                        </p:attrNameLst>
                                      </p:cBhvr>
                                      <p:to>
                                        <p:strVal val="solid"/>
                                      </p:to>
                                    </p:set>
                                    <p:set>
                                      <p:cBhvr>
                                        <p:cTn id="135" dur="2000" fill="hold"/>
                                        <p:tgtEl>
                                          <p:spTgt spid="39"/>
                                        </p:tgtEl>
                                        <p:attrNameLst>
                                          <p:attrName>fill.on</p:attrName>
                                        </p:attrNameLst>
                                      </p:cBhvr>
                                      <p:to>
                                        <p:strVal val="true"/>
                                      </p:to>
                                    </p:set>
                                  </p:childTnLst>
                                </p:cTn>
                              </p:par>
                            </p:childTnLst>
                          </p:cTn>
                        </p:par>
                      </p:childTnLst>
                    </p:cTn>
                  </p:par>
                </p:childTnLst>
              </p:cTn>
              <p:nextCondLst>
                <p:cond evt="onClick" delay="0">
                  <p:tgtEl>
                    <p:spTgt spid="56"/>
                  </p:tgtEl>
                </p:cond>
              </p:nextCondLst>
            </p:seq>
            <p:seq concurrent="1" nextAc="seek">
              <p:cTn id="136" restart="whenNotActive" fill="hold" evtFilter="cancelBubble" nodeType="interactiveSeq">
                <p:stCondLst>
                  <p:cond evt="onClick" delay="0">
                    <p:tgtEl>
                      <p:spTgt spid="57"/>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grpId="2" nodeType="clickEffect">
                                  <p:stCondLst>
                                    <p:cond delay="0"/>
                                  </p:stCondLst>
                                  <p:childTnLst>
                                    <p:animMotion origin="layout" path="M 2.5E-6 5.55112E-17 L 0.60061 0.24769 " pathEditMode="relative" rAng="0" ptsTypes="AA">
                                      <p:cBhvr>
                                        <p:cTn id="140" dur="2000" fill="hold"/>
                                        <p:tgtEl>
                                          <p:spTgt spid="57"/>
                                        </p:tgtEl>
                                        <p:attrNameLst>
                                          <p:attrName>ppt_x</p:attrName>
                                          <p:attrName>ppt_y</p:attrName>
                                        </p:attrNameLst>
                                      </p:cBhvr>
                                      <p:rCtr x="30026" y="12377"/>
                                    </p:animMotion>
                                  </p:childTnLst>
                                </p:cTn>
                              </p:par>
                              <p:par>
                                <p:cTn id="141" presetID="1" presetClass="emph" presetSubtype="2" fill="hold" nodeType="withEffect">
                                  <p:stCondLst>
                                    <p:cond delay="0"/>
                                  </p:stCondLst>
                                  <p:childTnLst>
                                    <p:animClr clrSpc="rgb" dir="cw">
                                      <p:cBhvr>
                                        <p:cTn id="142" dur="2000" fill="hold"/>
                                        <p:tgtEl>
                                          <p:spTgt spid="40"/>
                                        </p:tgtEl>
                                        <p:attrNameLst>
                                          <p:attrName>fillcolor</p:attrName>
                                        </p:attrNameLst>
                                      </p:cBhvr>
                                      <p:to>
                                        <a:srgbClr val="C60A95"/>
                                      </p:to>
                                    </p:animClr>
                                    <p:set>
                                      <p:cBhvr>
                                        <p:cTn id="143" dur="2000" fill="hold"/>
                                        <p:tgtEl>
                                          <p:spTgt spid="40"/>
                                        </p:tgtEl>
                                        <p:attrNameLst>
                                          <p:attrName>fill.type</p:attrName>
                                        </p:attrNameLst>
                                      </p:cBhvr>
                                      <p:to>
                                        <p:strVal val="solid"/>
                                      </p:to>
                                    </p:set>
                                    <p:set>
                                      <p:cBhvr>
                                        <p:cTn id="144" dur="2000" fill="hold"/>
                                        <p:tgtEl>
                                          <p:spTgt spid="40"/>
                                        </p:tgtEl>
                                        <p:attrNameLst>
                                          <p:attrName>fill.on</p:attrName>
                                        </p:attrNameLst>
                                      </p:cBhvr>
                                      <p:to>
                                        <p:strVal val="true"/>
                                      </p:to>
                                    </p:set>
                                  </p:childTnLst>
                                </p:cTn>
                              </p:par>
                            </p:childTnLst>
                          </p:cTn>
                        </p:par>
                      </p:childTnLst>
                    </p:cTn>
                  </p:par>
                </p:childTnLst>
              </p:cTn>
              <p:nextCondLst>
                <p:cond evt="onClick" delay="0">
                  <p:tgtEl>
                    <p:spTgt spid="57"/>
                  </p:tgtEl>
                </p:cond>
              </p:nextCondLst>
            </p:seq>
            <p:seq concurrent="1" nextAc="seek">
              <p:cTn id="145" restart="whenNotActive" fill="hold" evtFilter="cancelBubble" nodeType="interactiveSeq">
                <p:stCondLst>
                  <p:cond evt="onClick" delay="0">
                    <p:tgtEl>
                      <p:spTgt spid="58"/>
                    </p:tgtEl>
                  </p:cond>
                </p:stCondLst>
                <p:endSync evt="end" delay="0">
                  <p:rtn val="all"/>
                </p:endSync>
                <p:childTnLst>
                  <p:par>
                    <p:cTn id="146" fill="hold">
                      <p:stCondLst>
                        <p:cond delay="0"/>
                      </p:stCondLst>
                      <p:childTnLst>
                        <p:par>
                          <p:cTn id="147" fill="hold">
                            <p:stCondLst>
                              <p:cond delay="0"/>
                            </p:stCondLst>
                            <p:childTnLst>
                              <p:par>
                                <p:cTn id="148" presetID="42" presetClass="path" presetSubtype="0" accel="50000" decel="50000" fill="hold" grpId="2" nodeType="clickEffect">
                                  <p:stCondLst>
                                    <p:cond delay="0"/>
                                  </p:stCondLst>
                                  <p:childTnLst>
                                    <p:animMotion origin="layout" path="M -2.5E-6 3.95062E-6 L 0.38594 0.35447 " pathEditMode="relative" rAng="0" ptsTypes="AA">
                                      <p:cBhvr>
                                        <p:cTn id="149" dur="2000" fill="hold"/>
                                        <p:tgtEl>
                                          <p:spTgt spid="58"/>
                                        </p:tgtEl>
                                        <p:attrNameLst>
                                          <p:attrName>ppt_x</p:attrName>
                                          <p:attrName>ppt_y</p:attrName>
                                        </p:attrNameLst>
                                      </p:cBhvr>
                                      <p:rCtr x="19297" y="17716"/>
                                    </p:animMotion>
                                  </p:childTnLst>
                                </p:cTn>
                              </p:par>
                              <p:par>
                                <p:cTn id="150" presetID="1" presetClass="emph" presetSubtype="2" fill="hold" nodeType="withEffect">
                                  <p:stCondLst>
                                    <p:cond delay="0"/>
                                  </p:stCondLst>
                                  <p:childTnLst>
                                    <p:animClr clrSpc="rgb" dir="cw">
                                      <p:cBhvr>
                                        <p:cTn id="151" dur="2000" fill="hold"/>
                                        <p:tgtEl>
                                          <p:spTgt spid="52"/>
                                        </p:tgtEl>
                                        <p:attrNameLst>
                                          <p:attrName>fillcolor</p:attrName>
                                        </p:attrNameLst>
                                      </p:cBhvr>
                                      <p:to>
                                        <a:srgbClr val="4E145E"/>
                                      </p:to>
                                    </p:animClr>
                                    <p:set>
                                      <p:cBhvr>
                                        <p:cTn id="152" dur="2000" fill="hold"/>
                                        <p:tgtEl>
                                          <p:spTgt spid="52"/>
                                        </p:tgtEl>
                                        <p:attrNameLst>
                                          <p:attrName>fill.type</p:attrName>
                                        </p:attrNameLst>
                                      </p:cBhvr>
                                      <p:to>
                                        <p:strVal val="solid"/>
                                      </p:to>
                                    </p:set>
                                    <p:set>
                                      <p:cBhvr>
                                        <p:cTn id="153" dur="2000" fill="hold"/>
                                        <p:tgtEl>
                                          <p:spTgt spid="52"/>
                                        </p:tgtEl>
                                        <p:attrNameLst>
                                          <p:attrName>fill.on</p:attrName>
                                        </p:attrNameLst>
                                      </p:cBhvr>
                                      <p:to>
                                        <p:strVal val="true"/>
                                      </p:to>
                                    </p:set>
                                  </p:childTnLst>
                                </p:cTn>
                              </p:par>
                            </p:childTnLst>
                          </p:cTn>
                        </p:par>
                      </p:childTnLst>
                    </p:cTn>
                  </p:par>
                </p:childTnLst>
              </p:cTn>
              <p:nextCondLst>
                <p:cond evt="onClick" delay="0">
                  <p:tgtEl>
                    <p:spTgt spid="58"/>
                  </p:tgtEl>
                </p:cond>
              </p:nextCondLst>
            </p:seq>
            <p:seq concurrent="1" nextAc="seek">
              <p:cTn id="154" restart="whenNotActive" fill="hold" evtFilter="cancelBubble" nodeType="interactiveSeq">
                <p:stCondLst>
                  <p:cond evt="onClick" delay="0">
                    <p:tgtEl>
                      <p:spTgt spid="59"/>
                    </p:tgtEl>
                  </p:cond>
                </p:stCondLst>
                <p:endSync evt="end" delay="0">
                  <p:rtn val="all"/>
                </p:endSync>
                <p:childTnLst>
                  <p:par>
                    <p:cTn id="155" fill="hold">
                      <p:stCondLst>
                        <p:cond delay="0"/>
                      </p:stCondLst>
                      <p:childTnLst>
                        <p:par>
                          <p:cTn id="156" fill="hold">
                            <p:stCondLst>
                              <p:cond delay="0"/>
                            </p:stCondLst>
                            <p:childTnLst>
                              <p:par>
                                <p:cTn id="157" presetID="42" presetClass="path" presetSubtype="0" accel="50000" decel="50000" fill="hold" grpId="2" nodeType="clickEffect">
                                  <p:stCondLst>
                                    <p:cond delay="0"/>
                                  </p:stCondLst>
                                  <p:childTnLst>
                                    <p:animMotion origin="layout" path="M -9.72222E-7 1.7284E-6 L 0.35981 -0.13611 " pathEditMode="relative" rAng="0" ptsTypes="AA">
                                      <p:cBhvr>
                                        <p:cTn id="158" dur="2000" fill="hold"/>
                                        <p:tgtEl>
                                          <p:spTgt spid="59"/>
                                        </p:tgtEl>
                                        <p:attrNameLst>
                                          <p:attrName>ppt_x</p:attrName>
                                          <p:attrName>ppt_y</p:attrName>
                                        </p:attrNameLst>
                                      </p:cBhvr>
                                      <p:rCtr x="17986" y="-6806"/>
                                    </p:animMotion>
                                  </p:childTnLst>
                                </p:cTn>
                              </p:par>
                              <p:par>
                                <p:cTn id="159" presetID="1" presetClass="emph" presetSubtype="2" fill="hold" nodeType="withEffect">
                                  <p:stCondLst>
                                    <p:cond delay="0"/>
                                  </p:stCondLst>
                                  <p:childTnLst>
                                    <p:animClr clrSpc="rgb" dir="cw">
                                      <p:cBhvr>
                                        <p:cTn id="160" dur="2000" fill="hold"/>
                                        <p:tgtEl>
                                          <p:spTgt spid="41"/>
                                        </p:tgtEl>
                                        <p:attrNameLst>
                                          <p:attrName>fillcolor</p:attrName>
                                        </p:attrNameLst>
                                      </p:cBhvr>
                                      <p:to>
                                        <a:srgbClr val="61954A"/>
                                      </p:to>
                                    </p:animClr>
                                    <p:set>
                                      <p:cBhvr>
                                        <p:cTn id="161" dur="2000" fill="hold"/>
                                        <p:tgtEl>
                                          <p:spTgt spid="41"/>
                                        </p:tgtEl>
                                        <p:attrNameLst>
                                          <p:attrName>fill.type</p:attrName>
                                        </p:attrNameLst>
                                      </p:cBhvr>
                                      <p:to>
                                        <p:strVal val="solid"/>
                                      </p:to>
                                    </p:set>
                                    <p:set>
                                      <p:cBhvr>
                                        <p:cTn id="162" dur="2000" fill="hold"/>
                                        <p:tgtEl>
                                          <p:spTgt spid="41"/>
                                        </p:tgtEl>
                                        <p:attrNameLst>
                                          <p:attrName>fill.on</p:attrName>
                                        </p:attrNameLst>
                                      </p:cBhvr>
                                      <p:to>
                                        <p:strVal val="true"/>
                                      </p:to>
                                    </p:set>
                                  </p:childTnLst>
                                </p:cTn>
                              </p:par>
                            </p:childTnLst>
                          </p:cTn>
                        </p:par>
                      </p:childTnLst>
                    </p:cTn>
                  </p:par>
                </p:childTnLst>
              </p:cTn>
              <p:nextCondLst>
                <p:cond evt="onClick" delay="0">
                  <p:tgtEl>
                    <p:spTgt spid="59"/>
                  </p:tgtEl>
                </p:cond>
              </p:nextCondLst>
            </p:seq>
            <p:seq concurrent="1" nextAc="seek">
              <p:cTn id="163" restart="whenNotActive" fill="hold" evtFilter="cancelBubble" nodeType="interactiveSeq">
                <p:stCondLst>
                  <p:cond evt="onClick" delay="0">
                    <p:tgtEl>
                      <p:spTgt spid="61"/>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2" nodeType="clickEffect">
                                  <p:stCondLst>
                                    <p:cond delay="0"/>
                                  </p:stCondLst>
                                  <p:childTnLst>
                                    <p:animMotion origin="layout" path="M -1.25E-6 2.46914E-7 L 0.58255 -0.14923 " pathEditMode="relative" rAng="0" ptsTypes="AA">
                                      <p:cBhvr>
                                        <p:cTn id="167" dur="2000" fill="hold"/>
                                        <p:tgtEl>
                                          <p:spTgt spid="61"/>
                                        </p:tgtEl>
                                        <p:attrNameLst>
                                          <p:attrName>ppt_x</p:attrName>
                                          <p:attrName>ppt_y</p:attrName>
                                        </p:attrNameLst>
                                      </p:cBhvr>
                                      <p:rCtr x="29123" y="-7469"/>
                                    </p:animMotion>
                                  </p:childTnLst>
                                </p:cTn>
                              </p:par>
                              <p:par>
                                <p:cTn id="168" presetID="1" presetClass="emph" presetSubtype="2" fill="hold" nodeType="withEffect">
                                  <p:stCondLst>
                                    <p:cond delay="0"/>
                                  </p:stCondLst>
                                  <p:childTnLst>
                                    <p:animClr clrSpc="rgb" dir="cw">
                                      <p:cBhvr>
                                        <p:cTn id="169" dur="2000" fill="hold"/>
                                        <p:tgtEl>
                                          <p:spTgt spid="51"/>
                                        </p:tgtEl>
                                        <p:attrNameLst>
                                          <p:attrName>fillcolor</p:attrName>
                                        </p:attrNameLst>
                                      </p:cBhvr>
                                      <p:to>
                                        <a:srgbClr val="F79646"/>
                                      </p:to>
                                    </p:animClr>
                                    <p:set>
                                      <p:cBhvr>
                                        <p:cTn id="170" dur="2000" fill="hold"/>
                                        <p:tgtEl>
                                          <p:spTgt spid="51"/>
                                        </p:tgtEl>
                                        <p:attrNameLst>
                                          <p:attrName>fill.type</p:attrName>
                                        </p:attrNameLst>
                                      </p:cBhvr>
                                      <p:to>
                                        <p:strVal val="solid"/>
                                      </p:to>
                                    </p:set>
                                    <p:set>
                                      <p:cBhvr>
                                        <p:cTn id="171" dur="2000" fill="hold"/>
                                        <p:tgtEl>
                                          <p:spTgt spid="51"/>
                                        </p:tgtEl>
                                        <p:attrNameLst>
                                          <p:attrName>fill.on</p:attrName>
                                        </p:attrNameLst>
                                      </p:cBhvr>
                                      <p:to>
                                        <p:strVal val="true"/>
                                      </p:to>
                                    </p:set>
                                  </p:childTnLst>
                                </p:cTn>
                              </p:par>
                            </p:childTnLst>
                          </p:cTn>
                        </p:par>
                      </p:childTnLst>
                    </p:cTn>
                  </p:par>
                </p:childTnLst>
              </p:cTn>
              <p:nextCondLst>
                <p:cond evt="onClick" delay="0">
                  <p:tgtEl>
                    <p:spTgt spid="61"/>
                  </p:tgtEl>
                </p:cond>
              </p:nextCondLst>
            </p:seq>
            <p:seq concurrent="1" nextAc="seek">
              <p:cTn id="172" restart="whenNotActive" fill="hold" evtFilter="cancelBubble" nodeType="interactiveSeq">
                <p:stCondLst>
                  <p:cond evt="onClick" delay="0">
                    <p:tgtEl>
                      <p:spTgt spid="62"/>
                    </p:tgtEl>
                  </p:cond>
                </p:stCondLst>
                <p:endSync evt="end" delay="0">
                  <p:rtn val="all"/>
                </p:endSync>
                <p:childTnLst>
                  <p:par>
                    <p:cTn id="173" fill="hold">
                      <p:stCondLst>
                        <p:cond delay="0"/>
                      </p:stCondLst>
                      <p:childTnLst>
                        <p:par>
                          <p:cTn id="174" fill="hold">
                            <p:stCondLst>
                              <p:cond delay="0"/>
                            </p:stCondLst>
                            <p:childTnLst>
                              <p:par>
                                <p:cTn id="175" presetID="42" presetClass="path" presetSubtype="0" accel="50000" decel="50000" fill="hold" grpId="2" nodeType="clickEffect">
                                  <p:stCondLst>
                                    <p:cond delay="0"/>
                                  </p:stCondLst>
                                  <p:childTnLst>
                                    <p:animMotion origin="layout" path="M 1.66667E-6 -3.45679E-6 L 0.46068 -0.19352 " pathEditMode="relative" rAng="0" ptsTypes="AA">
                                      <p:cBhvr>
                                        <p:cTn id="176" dur="2000" fill="hold"/>
                                        <p:tgtEl>
                                          <p:spTgt spid="62"/>
                                        </p:tgtEl>
                                        <p:attrNameLst>
                                          <p:attrName>ppt_x</p:attrName>
                                          <p:attrName>ppt_y</p:attrName>
                                        </p:attrNameLst>
                                      </p:cBhvr>
                                      <p:rCtr x="23030" y="-9676"/>
                                    </p:animMotion>
                                  </p:childTnLst>
                                </p:cTn>
                              </p:par>
                              <p:par>
                                <p:cTn id="177" presetID="1" presetClass="emph" presetSubtype="2" fill="hold" nodeType="withEffect">
                                  <p:stCondLst>
                                    <p:cond delay="0"/>
                                  </p:stCondLst>
                                  <p:childTnLst>
                                    <p:animClr clrSpc="rgb" dir="cw">
                                      <p:cBhvr>
                                        <p:cTn id="178" dur="2000" fill="hold"/>
                                        <p:tgtEl>
                                          <p:spTgt spid="53"/>
                                        </p:tgtEl>
                                        <p:attrNameLst>
                                          <p:attrName>fillcolor</p:attrName>
                                        </p:attrNameLst>
                                      </p:cBhvr>
                                      <p:to>
                                        <a:srgbClr val="FFC000"/>
                                      </p:to>
                                    </p:animClr>
                                    <p:set>
                                      <p:cBhvr>
                                        <p:cTn id="179" dur="2000" fill="hold"/>
                                        <p:tgtEl>
                                          <p:spTgt spid="53"/>
                                        </p:tgtEl>
                                        <p:attrNameLst>
                                          <p:attrName>fill.type</p:attrName>
                                        </p:attrNameLst>
                                      </p:cBhvr>
                                      <p:to>
                                        <p:strVal val="solid"/>
                                      </p:to>
                                    </p:set>
                                    <p:set>
                                      <p:cBhvr>
                                        <p:cTn id="180" dur="2000" fill="hold"/>
                                        <p:tgtEl>
                                          <p:spTgt spid="53"/>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81" restart="whenNotActive" fill="hold" evtFilter="cancelBubble" nodeType="interactiveSeq">
                <p:stCondLst>
                  <p:cond evt="onClick" delay="0">
                    <p:tgtEl>
                      <p:spTgt spid="2"/>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grpId="0" nodeType="clickEffect">
                                  <p:stCondLst>
                                    <p:cond delay="0"/>
                                  </p:stCondLst>
                                  <p:childTnLst>
                                    <p:animEffect transition="out" filter="fade">
                                      <p:cBhvr>
                                        <p:cTn id="185" dur="500" tmFilter="0, 0; .2, .5; .8, .5; 1, 0"/>
                                        <p:tgtEl>
                                          <p:spTgt spid="2"/>
                                        </p:tgtEl>
                                      </p:cBhvr>
                                    </p:animEffect>
                                    <p:animScale>
                                      <p:cBhvr>
                                        <p:cTn id="186" dur="250" autoRev="1" fill="hold"/>
                                        <p:tgtEl>
                                          <p:spTgt spid="2"/>
                                        </p:tgtEl>
                                      </p:cBhvr>
                                      <p:by x="105000" y="105000"/>
                                    </p:animScale>
                                  </p:childTnLst>
                                </p:cTn>
                              </p:par>
                            </p:childTnLst>
                          </p:cTn>
                        </p:par>
                        <p:par>
                          <p:cTn id="187" fill="hold">
                            <p:stCondLst>
                              <p:cond delay="500"/>
                            </p:stCondLst>
                            <p:childTnLst>
                              <p:par>
                                <p:cTn id="188" presetID="1" presetClass="entr" presetSubtype="0" fill="hold" grpId="0" nodeType="afterEffect">
                                  <p:stCondLst>
                                    <p:cond delay="0"/>
                                  </p:stCondLst>
                                  <p:childTnLst>
                                    <p:set>
                                      <p:cBhvr>
                                        <p:cTn id="189" dur="1" fill="hold">
                                          <p:stCondLst>
                                            <p:cond delay="999"/>
                                          </p:stCondLst>
                                        </p:cTn>
                                        <p:tgtEl>
                                          <p:spTgt spid="3"/>
                                        </p:tgtEl>
                                        <p:attrNameLst>
                                          <p:attrName>style.visibility</p:attrName>
                                        </p:attrNameLst>
                                      </p:cBhvr>
                                      <p:to>
                                        <p:strVal val="visible"/>
                                      </p:to>
                                    </p:set>
                                  </p:childTnLst>
                                </p:cTn>
                              </p:par>
                            </p:childTnLst>
                          </p:cTn>
                        </p:par>
                        <p:par>
                          <p:cTn id="190" fill="hold">
                            <p:stCondLst>
                              <p:cond delay="1500"/>
                            </p:stCondLst>
                            <p:childTnLst>
                              <p:par>
                                <p:cTn id="191" presetID="1" presetClass="entr" presetSubtype="0" fill="hold" grpId="0" nodeType="afterEffect">
                                  <p:stCondLst>
                                    <p:cond delay="0"/>
                                  </p:stCondLst>
                                  <p:childTnLst>
                                    <p:set>
                                      <p:cBhvr>
                                        <p:cTn id="192" dur="1" fill="hold">
                                          <p:stCondLst>
                                            <p:cond delay="999"/>
                                          </p:stCondLst>
                                        </p:cTn>
                                        <p:tgtEl>
                                          <p:spTgt spid="10"/>
                                        </p:tgtEl>
                                        <p:attrNameLst>
                                          <p:attrName>style.visibility</p:attrName>
                                        </p:attrNameLst>
                                      </p:cBhvr>
                                      <p:to>
                                        <p:strVal val="visible"/>
                                      </p:to>
                                    </p:set>
                                  </p:childTnLst>
                                </p:cTn>
                              </p:par>
                            </p:childTnLst>
                          </p:cTn>
                        </p:par>
                        <p:par>
                          <p:cTn id="193" fill="hold">
                            <p:stCondLst>
                              <p:cond delay="2500"/>
                            </p:stCondLst>
                            <p:childTnLst>
                              <p:par>
                                <p:cTn id="194" presetID="1" presetClass="entr" presetSubtype="0" fill="hold" grpId="0" nodeType="afterEffect">
                                  <p:stCondLst>
                                    <p:cond delay="0"/>
                                  </p:stCondLst>
                                  <p:childTnLst>
                                    <p:set>
                                      <p:cBhvr>
                                        <p:cTn id="195" dur="1" fill="hold">
                                          <p:stCondLst>
                                            <p:cond delay="999"/>
                                          </p:stCondLst>
                                        </p:cTn>
                                        <p:tgtEl>
                                          <p:spTgt spid="11"/>
                                        </p:tgtEl>
                                        <p:attrNameLst>
                                          <p:attrName>style.visibility</p:attrName>
                                        </p:attrNameLst>
                                      </p:cBhvr>
                                      <p:to>
                                        <p:strVal val="visible"/>
                                      </p:to>
                                    </p:set>
                                  </p:childTnLst>
                                </p:cTn>
                              </p:par>
                            </p:childTnLst>
                          </p:cTn>
                        </p:par>
                        <p:par>
                          <p:cTn id="196" fill="hold">
                            <p:stCondLst>
                              <p:cond delay="3500"/>
                            </p:stCondLst>
                            <p:childTnLst>
                              <p:par>
                                <p:cTn id="197" presetID="1" presetClass="entr" presetSubtype="0" fill="hold" grpId="0" nodeType="afterEffect">
                                  <p:stCondLst>
                                    <p:cond delay="0"/>
                                  </p:stCondLst>
                                  <p:childTnLst>
                                    <p:set>
                                      <p:cBhvr>
                                        <p:cTn id="198" dur="1" fill="hold">
                                          <p:stCondLst>
                                            <p:cond delay="999"/>
                                          </p:stCondLst>
                                        </p:cTn>
                                        <p:tgtEl>
                                          <p:spTgt spid="12"/>
                                        </p:tgtEl>
                                        <p:attrNameLst>
                                          <p:attrName>style.visibility</p:attrName>
                                        </p:attrNameLst>
                                      </p:cBhvr>
                                      <p:to>
                                        <p:strVal val="visible"/>
                                      </p:to>
                                    </p:set>
                                  </p:childTnLst>
                                </p:cTn>
                              </p:par>
                            </p:childTnLst>
                          </p:cTn>
                        </p:par>
                        <p:par>
                          <p:cTn id="199" fill="hold">
                            <p:stCondLst>
                              <p:cond delay="4500"/>
                            </p:stCondLst>
                            <p:childTnLst>
                              <p:par>
                                <p:cTn id="200" presetID="1" presetClass="entr" presetSubtype="0" fill="hold" grpId="0" nodeType="afterEffect">
                                  <p:stCondLst>
                                    <p:cond delay="0"/>
                                  </p:stCondLst>
                                  <p:childTnLst>
                                    <p:set>
                                      <p:cBhvr>
                                        <p:cTn id="201" dur="1" fill="hold">
                                          <p:stCondLst>
                                            <p:cond delay="999"/>
                                          </p:stCondLst>
                                        </p:cTn>
                                        <p:tgtEl>
                                          <p:spTgt spid="13"/>
                                        </p:tgtEl>
                                        <p:attrNameLst>
                                          <p:attrName>style.visibility</p:attrName>
                                        </p:attrNameLst>
                                      </p:cBhvr>
                                      <p:to>
                                        <p:strVal val="visible"/>
                                      </p:to>
                                    </p:set>
                                  </p:childTnLst>
                                </p:cTn>
                              </p:par>
                            </p:childTnLst>
                          </p:cTn>
                        </p:par>
                        <p:par>
                          <p:cTn id="202" fill="hold">
                            <p:stCondLst>
                              <p:cond delay="5500"/>
                            </p:stCondLst>
                            <p:childTnLst>
                              <p:par>
                                <p:cTn id="203" presetID="1" presetClass="entr" presetSubtype="0" fill="hold" grpId="0" nodeType="afterEffect">
                                  <p:stCondLst>
                                    <p:cond delay="0"/>
                                  </p:stCondLst>
                                  <p:childTnLst>
                                    <p:set>
                                      <p:cBhvr>
                                        <p:cTn id="204" dur="1" fill="hold">
                                          <p:stCondLst>
                                            <p:cond delay="999"/>
                                          </p:stCondLst>
                                        </p:cTn>
                                        <p:tgtEl>
                                          <p:spTgt spid="14"/>
                                        </p:tgtEl>
                                        <p:attrNameLst>
                                          <p:attrName>style.visibility</p:attrName>
                                        </p:attrNameLst>
                                      </p:cBhvr>
                                      <p:to>
                                        <p:strVal val="visible"/>
                                      </p:to>
                                    </p:set>
                                  </p:childTnLst>
                                </p:cTn>
                              </p:par>
                            </p:childTnLst>
                          </p:cTn>
                        </p:par>
                        <p:par>
                          <p:cTn id="205" fill="hold">
                            <p:stCondLst>
                              <p:cond delay="6500"/>
                            </p:stCondLst>
                            <p:childTnLst>
                              <p:par>
                                <p:cTn id="206" presetID="1" presetClass="entr" presetSubtype="0" fill="hold" grpId="0" nodeType="afterEffect">
                                  <p:stCondLst>
                                    <p:cond delay="0"/>
                                  </p:stCondLst>
                                  <p:childTnLst>
                                    <p:set>
                                      <p:cBhvr>
                                        <p:cTn id="207" dur="1" fill="hold">
                                          <p:stCondLst>
                                            <p:cond delay="999"/>
                                          </p:stCondLst>
                                        </p:cTn>
                                        <p:tgtEl>
                                          <p:spTgt spid="15"/>
                                        </p:tgtEl>
                                        <p:attrNameLst>
                                          <p:attrName>style.visibility</p:attrName>
                                        </p:attrNameLst>
                                      </p:cBhvr>
                                      <p:to>
                                        <p:strVal val="visible"/>
                                      </p:to>
                                    </p:set>
                                  </p:childTnLst>
                                </p:cTn>
                              </p:par>
                            </p:childTnLst>
                          </p:cTn>
                        </p:par>
                        <p:par>
                          <p:cTn id="208" fill="hold">
                            <p:stCondLst>
                              <p:cond delay="7500"/>
                            </p:stCondLst>
                            <p:childTnLst>
                              <p:par>
                                <p:cTn id="209" presetID="1" presetClass="entr" presetSubtype="0" fill="hold" grpId="0" nodeType="afterEffect">
                                  <p:stCondLst>
                                    <p:cond delay="0"/>
                                  </p:stCondLst>
                                  <p:childTnLst>
                                    <p:set>
                                      <p:cBhvr>
                                        <p:cTn id="210" dur="1" fill="hold">
                                          <p:stCondLst>
                                            <p:cond delay="999"/>
                                          </p:stCondLst>
                                        </p:cTn>
                                        <p:tgtEl>
                                          <p:spTgt spid="16"/>
                                        </p:tgtEl>
                                        <p:attrNameLst>
                                          <p:attrName>style.visibility</p:attrName>
                                        </p:attrNameLst>
                                      </p:cBhvr>
                                      <p:to>
                                        <p:strVal val="visible"/>
                                      </p:to>
                                    </p:set>
                                  </p:childTnLst>
                                </p:cTn>
                              </p:par>
                            </p:childTnLst>
                          </p:cTn>
                        </p:par>
                        <p:par>
                          <p:cTn id="211" fill="hold">
                            <p:stCondLst>
                              <p:cond delay="8500"/>
                            </p:stCondLst>
                            <p:childTnLst>
                              <p:par>
                                <p:cTn id="212" presetID="1" presetClass="entr" presetSubtype="0" fill="hold" grpId="0" nodeType="afterEffect">
                                  <p:stCondLst>
                                    <p:cond delay="0"/>
                                  </p:stCondLst>
                                  <p:childTnLst>
                                    <p:set>
                                      <p:cBhvr>
                                        <p:cTn id="213" dur="1" fill="hold">
                                          <p:stCondLst>
                                            <p:cond delay="999"/>
                                          </p:stCondLst>
                                        </p:cTn>
                                        <p:tgtEl>
                                          <p:spTgt spid="17"/>
                                        </p:tgtEl>
                                        <p:attrNameLst>
                                          <p:attrName>style.visibility</p:attrName>
                                        </p:attrNameLst>
                                      </p:cBhvr>
                                      <p:to>
                                        <p:strVal val="visible"/>
                                      </p:to>
                                    </p:set>
                                  </p:childTnLst>
                                </p:cTn>
                              </p:par>
                            </p:childTnLst>
                          </p:cTn>
                        </p:par>
                        <p:par>
                          <p:cTn id="214" fill="hold">
                            <p:stCondLst>
                              <p:cond delay="9500"/>
                            </p:stCondLst>
                            <p:childTnLst>
                              <p:par>
                                <p:cTn id="215" presetID="1" presetClass="entr" presetSubtype="0" fill="hold" grpId="0" nodeType="afterEffect">
                                  <p:stCondLst>
                                    <p:cond delay="0"/>
                                  </p:stCondLst>
                                  <p:childTnLst>
                                    <p:set>
                                      <p:cBhvr>
                                        <p:cTn id="216" dur="1" fill="hold">
                                          <p:stCondLst>
                                            <p:cond delay="999"/>
                                          </p:stCondLst>
                                        </p:cTn>
                                        <p:tgtEl>
                                          <p:spTgt spid="19"/>
                                        </p:tgtEl>
                                        <p:attrNameLst>
                                          <p:attrName>style.visibility</p:attrName>
                                        </p:attrNameLst>
                                      </p:cBhvr>
                                      <p:to>
                                        <p:strVal val="visible"/>
                                      </p:to>
                                    </p:set>
                                  </p:childTnLst>
                                </p:cTn>
                              </p:par>
                            </p:childTnLst>
                          </p:cTn>
                        </p:par>
                        <p:par>
                          <p:cTn id="217" fill="hold">
                            <p:stCondLst>
                              <p:cond delay="10500"/>
                            </p:stCondLst>
                            <p:childTnLst>
                              <p:par>
                                <p:cTn id="218" presetID="1" presetClass="entr" presetSubtype="0" fill="hold" grpId="0" nodeType="afterEffect">
                                  <p:stCondLst>
                                    <p:cond delay="0"/>
                                  </p:stCondLst>
                                  <p:childTnLst>
                                    <p:set>
                                      <p:cBhvr>
                                        <p:cTn id="219" dur="1" fill="hold">
                                          <p:stCondLst>
                                            <p:cond delay="999"/>
                                          </p:stCondLst>
                                        </p:cTn>
                                        <p:tgtEl>
                                          <p:spTgt spid="21"/>
                                        </p:tgtEl>
                                        <p:attrNameLst>
                                          <p:attrName>style.visibility</p:attrName>
                                        </p:attrNameLst>
                                      </p:cBhvr>
                                      <p:to>
                                        <p:strVal val="visible"/>
                                      </p:to>
                                    </p:set>
                                  </p:childTnLst>
                                </p:cTn>
                              </p:par>
                            </p:childTnLst>
                          </p:cTn>
                        </p:par>
                        <p:par>
                          <p:cTn id="220" fill="hold">
                            <p:stCondLst>
                              <p:cond delay="11500"/>
                            </p:stCondLst>
                            <p:childTnLst>
                              <p:par>
                                <p:cTn id="221" presetID="1" presetClass="entr" presetSubtype="0" fill="hold" grpId="0" nodeType="afterEffect">
                                  <p:stCondLst>
                                    <p:cond delay="0"/>
                                  </p:stCondLst>
                                  <p:childTnLst>
                                    <p:set>
                                      <p:cBhvr>
                                        <p:cTn id="222" dur="1" fill="hold">
                                          <p:stCondLst>
                                            <p:cond delay="999"/>
                                          </p:stCondLst>
                                        </p:cTn>
                                        <p:tgtEl>
                                          <p:spTgt spid="24"/>
                                        </p:tgtEl>
                                        <p:attrNameLst>
                                          <p:attrName>style.visibility</p:attrName>
                                        </p:attrNameLst>
                                      </p:cBhvr>
                                      <p:to>
                                        <p:strVal val="visible"/>
                                      </p:to>
                                    </p:set>
                                  </p:childTnLst>
                                </p:cTn>
                              </p:par>
                            </p:childTnLst>
                          </p:cTn>
                        </p:par>
                        <p:par>
                          <p:cTn id="223" fill="hold">
                            <p:stCondLst>
                              <p:cond delay="12500"/>
                            </p:stCondLst>
                            <p:childTnLst>
                              <p:par>
                                <p:cTn id="224" presetID="1" presetClass="entr" presetSubtype="0" fill="hold" grpId="0" nodeType="afterEffect">
                                  <p:stCondLst>
                                    <p:cond delay="0"/>
                                  </p:stCondLst>
                                  <p:childTnLst>
                                    <p:set>
                                      <p:cBhvr>
                                        <p:cTn id="225" dur="1" fill="hold">
                                          <p:stCondLst>
                                            <p:cond delay="999"/>
                                          </p:stCondLst>
                                        </p:cTn>
                                        <p:tgtEl>
                                          <p:spTgt spid="25"/>
                                        </p:tgtEl>
                                        <p:attrNameLst>
                                          <p:attrName>style.visibility</p:attrName>
                                        </p:attrNameLst>
                                      </p:cBhvr>
                                      <p:to>
                                        <p:strVal val="visible"/>
                                      </p:to>
                                    </p:set>
                                  </p:childTnLst>
                                </p:cTn>
                              </p:par>
                            </p:childTnLst>
                          </p:cTn>
                        </p:par>
                        <p:par>
                          <p:cTn id="226" fill="hold">
                            <p:stCondLst>
                              <p:cond delay="13500"/>
                            </p:stCondLst>
                            <p:childTnLst>
                              <p:par>
                                <p:cTn id="227" presetID="1" presetClass="entr" presetSubtype="0" fill="hold" grpId="0" nodeType="afterEffect">
                                  <p:stCondLst>
                                    <p:cond delay="0"/>
                                  </p:stCondLst>
                                  <p:childTnLst>
                                    <p:set>
                                      <p:cBhvr>
                                        <p:cTn id="228" dur="1" fill="hold">
                                          <p:stCondLst>
                                            <p:cond delay="999"/>
                                          </p:stCondLst>
                                        </p:cTn>
                                        <p:tgtEl>
                                          <p:spTgt spid="26"/>
                                        </p:tgtEl>
                                        <p:attrNameLst>
                                          <p:attrName>style.visibility</p:attrName>
                                        </p:attrNameLst>
                                      </p:cBhvr>
                                      <p:to>
                                        <p:strVal val="visible"/>
                                      </p:to>
                                    </p:set>
                                  </p:childTnLst>
                                </p:cTn>
                              </p:par>
                            </p:childTnLst>
                          </p:cTn>
                        </p:par>
                        <p:par>
                          <p:cTn id="229" fill="hold">
                            <p:stCondLst>
                              <p:cond delay="14500"/>
                            </p:stCondLst>
                            <p:childTnLst>
                              <p:par>
                                <p:cTn id="230" presetID="1" presetClass="entr" presetSubtype="0" fill="hold" grpId="0" nodeType="afterEffect">
                                  <p:stCondLst>
                                    <p:cond delay="0"/>
                                  </p:stCondLst>
                                  <p:childTnLst>
                                    <p:set>
                                      <p:cBhvr>
                                        <p:cTn id="231" dur="1" fill="hold">
                                          <p:stCondLst>
                                            <p:cond delay="999"/>
                                          </p:stCondLst>
                                        </p:cTn>
                                        <p:tgtEl>
                                          <p:spTgt spid="28"/>
                                        </p:tgtEl>
                                        <p:attrNameLst>
                                          <p:attrName>style.visibility</p:attrName>
                                        </p:attrNameLst>
                                      </p:cBhvr>
                                      <p:to>
                                        <p:strVal val="visible"/>
                                      </p:to>
                                    </p:set>
                                  </p:childTnLst>
                                </p:cTn>
                              </p:par>
                            </p:childTnLst>
                          </p:cTn>
                        </p:par>
                        <p:par>
                          <p:cTn id="232" fill="hold">
                            <p:stCondLst>
                              <p:cond delay="15500"/>
                            </p:stCondLst>
                            <p:childTnLst>
                              <p:par>
                                <p:cTn id="233" presetID="1" presetClass="entr" presetSubtype="0" fill="hold" grpId="0" nodeType="afterEffect">
                                  <p:stCondLst>
                                    <p:cond delay="0"/>
                                  </p:stCondLst>
                                  <p:childTnLst>
                                    <p:set>
                                      <p:cBhvr>
                                        <p:cTn id="234" dur="1" fill="hold">
                                          <p:stCondLst>
                                            <p:cond delay="999"/>
                                          </p:stCondLst>
                                        </p:cTn>
                                        <p:tgtEl>
                                          <p:spTgt spid="29"/>
                                        </p:tgtEl>
                                        <p:attrNameLst>
                                          <p:attrName>style.visibility</p:attrName>
                                        </p:attrNameLst>
                                      </p:cBhvr>
                                      <p:to>
                                        <p:strVal val="visible"/>
                                      </p:to>
                                    </p:set>
                                  </p:childTnLst>
                                </p:cTn>
                              </p:par>
                            </p:childTnLst>
                          </p:cTn>
                        </p:par>
                        <p:par>
                          <p:cTn id="235" fill="hold">
                            <p:stCondLst>
                              <p:cond delay="16500"/>
                            </p:stCondLst>
                            <p:childTnLst>
                              <p:par>
                                <p:cTn id="236" presetID="1" presetClass="entr" presetSubtype="0" fill="hold" grpId="0" nodeType="afterEffect">
                                  <p:stCondLst>
                                    <p:cond delay="0"/>
                                  </p:stCondLst>
                                  <p:childTnLst>
                                    <p:set>
                                      <p:cBhvr>
                                        <p:cTn id="237" dur="1" fill="hold">
                                          <p:stCondLst>
                                            <p:cond delay="999"/>
                                          </p:stCondLst>
                                        </p:cTn>
                                        <p:tgtEl>
                                          <p:spTgt spid="31"/>
                                        </p:tgtEl>
                                        <p:attrNameLst>
                                          <p:attrName>style.visibility</p:attrName>
                                        </p:attrNameLst>
                                      </p:cBhvr>
                                      <p:to>
                                        <p:strVal val="visible"/>
                                      </p:to>
                                    </p:set>
                                  </p:childTnLst>
                                </p:cTn>
                              </p:par>
                            </p:childTnLst>
                          </p:cTn>
                        </p:par>
                        <p:par>
                          <p:cTn id="238" fill="hold">
                            <p:stCondLst>
                              <p:cond delay="17500"/>
                            </p:stCondLst>
                            <p:childTnLst>
                              <p:par>
                                <p:cTn id="239" presetID="1" presetClass="entr" presetSubtype="0" fill="hold" grpId="0" nodeType="afterEffect">
                                  <p:stCondLst>
                                    <p:cond delay="0"/>
                                  </p:stCondLst>
                                  <p:childTnLst>
                                    <p:set>
                                      <p:cBhvr>
                                        <p:cTn id="240" dur="1" fill="hold">
                                          <p:stCondLst>
                                            <p:cond delay="999"/>
                                          </p:stCondLst>
                                        </p:cTn>
                                        <p:tgtEl>
                                          <p:spTgt spid="36"/>
                                        </p:tgtEl>
                                        <p:attrNameLst>
                                          <p:attrName>style.visibility</p:attrName>
                                        </p:attrNameLst>
                                      </p:cBhvr>
                                      <p:to>
                                        <p:strVal val="visible"/>
                                      </p:to>
                                    </p:set>
                                  </p:childTnLst>
                                </p:cTn>
                              </p:par>
                            </p:childTnLst>
                          </p:cTn>
                        </p:par>
                        <p:par>
                          <p:cTn id="241" fill="hold">
                            <p:stCondLst>
                              <p:cond delay="18500"/>
                            </p:stCondLst>
                            <p:childTnLst>
                              <p:par>
                                <p:cTn id="242" presetID="1" presetClass="entr" presetSubtype="0" fill="hold" grpId="0" nodeType="afterEffect">
                                  <p:stCondLst>
                                    <p:cond delay="0"/>
                                  </p:stCondLst>
                                  <p:childTnLst>
                                    <p:set>
                                      <p:cBhvr>
                                        <p:cTn id="243" dur="1" fill="hold">
                                          <p:stCondLst>
                                            <p:cond delay="999"/>
                                          </p:stCondLst>
                                        </p:cTn>
                                        <p:tgtEl>
                                          <p:spTgt spid="37"/>
                                        </p:tgtEl>
                                        <p:attrNameLst>
                                          <p:attrName>style.visibility</p:attrName>
                                        </p:attrNameLst>
                                      </p:cBhvr>
                                      <p:to>
                                        <p:strVal val="visible"/>
                                      </p:to>
                                    </p:set>
                                  </p:childTnLst>
                                </p:cTn>
                              </p:par>
                            </p:childTnLst>
                          </p:cTn>
                        </p:par>
                        <p:par>
                          <p:cTn id="244" fill="hold">
                            <p:stCondLst>
                              <p:cond delay="19500"/>
                            </p:stCondLst>
                            <p:childTnLst>
                              <p:par>
                                <p:cTn id="245" presetID="1" presetClass="entr" presetSubtype="0" fill="hold" grpId="0" nodeType="afterEffect">
                                  <p:stCondLst>
                                    <p:cond delay="0"/>
                                  </p:stCondLst>
                                  <p:childTnLst>
                                    <p:set>
                                      <p:cBhvr>
                                        <p:cTn id="246" dur="1" fill="hold">
                                          <p:stCondLst>
                                            <p:cond delay="999"/>
                                          </p:stCondLst>
                                        </p:cTn>
                                        <p:tgtEl>
                                          <p:spTgt spid="38"/>
                                        </p:tgtEl>
                                        <p:attrNameLst>
                                          <p:attrName>style.visibility</p:attrName>
                                        </p:attrNameLst>
                                      </p:cBhvr>
                                      <p:to>
                                        <p:strVal val="visible"/>
                                      </p:to>
                                    </p:set>
                                  </p:childTnLst>
                                </p:cTn>
                              </p:par>
                            </p:childTnLst>
                          </p:cTn>
                        </p:par>
                        <p:par>
                          <p:cTn id="247" fill="hold">
                            <p:stCondLst>
                              <p:cond delay="20500"/>
                            </p:stCondLst>
                            <p:childTnLst>
                              <p:par>
                                <p:cTn id="248" presetID="1" presetClass="entr" presetSubtype="0" fill="hold" grpId="0" nodeType="afterEffect">
                                  <p:stCondLst>
                                    <p:cond delay="0"/>
                                  </p:stCondLst>
                                  <p:childTnLst>
                                    <p:set>
                                      <p:cBhvr>
                                        <p:cTn id="249" dur="1" fill="hold">
                                          <p:stCondLst>
                                            <p:cond delay="999"/>
                                          </p:stCondLst>
                                        </p:cTn>
                                        <p:tgtEl>
                                          <p:spTgt spid="42"/>
                                        </p:tgtEl>
                                        <p:attrNameLst>
                                          <p:attrName>style.visibility</p:attrName>
                                        </p:attrNameLst>
                                      </p:cBhvr>
                                      <p:to>
                                        <p:strVal val="visible"/>
                                      </p:to>
                                    </p:set>
                                  </p:childTnLst>
                                </p:cTn>
                              </p:par>
                            </p:childTnLst>
                          </p:cTn>
                        </p:par>
                        <p:par>
                          <p:cTn id="250" fill="hold">
                            <p:stCondLst>
                              <p:cond delay="21500"/>
                            </p:stCondLst>
                            <p:childTnLst>
                              <p:par>
                                <p:cTn id="251" presetID="1" presetClass="entr" presetSubtype="0" fill="hold" grpId="0" nodeType="afterEffect">
                                  <p:stCondLst>
                                    <p:cond delay="0"/>
                                  </p:stCondLst>
                                  <p:childTnLst>
                                    <p:set>
                                      <p:cBhvr>
                                        <p:cTn id="252" dur="1" fill="hold">
                                          <p:stCondLst>
                                            <p:cond delay="999"/>
                                          </p:stCondLst>
                                        </p:cTn>
                                        <p:tgtEl>
                                          <p:spTgt spid="43"/>
                                        </p:tgtEl>
                                        <p:attrNameLst>
                                          <p:attrName>style.visibility</p:attrName>
                                        </p:attrNameLst>
                                      </p:cBhvr>
                                      <p:to>
                                        <p:strVal val="visible"/>
                                      </p:to>
                                    </p:set>
                                  </p:childTnLst>
                                </p:cTn>
                              </p:par>
                            </p:childTnLst>
                          </p:cTn>
                        </p:par>
                        <p:par>
                          <p:cTn id="253" fill="hold">
                            <p:stCondLst>
                              <p:cond delay="22500"/>
                            </p:stCondLst>
                            <p:childTnLst>
                              <p:par>
                                <p:cTn id="254" presetID="1" presetClass="entr" presetSubtype="0" fill="hold" grpId="0" nodeType="afterEffect">
                                  <p:stCondLst>
                                    <p:cond delay="0"/>
                                  </p:stCondLst>
                                  <p:childTnLst>
                                    <p:set>
                                      <p:cBhvr>
                                        <p:cTn id="255" dur="1" fill="hold">
                                          <p:stCondLst>
                                            <p:cond delay="999"/>
                                          </p:stCondLst>
                                        </p:cTn>
                                        <p:tgtEl>
                                          <p:spTgt spid="44"/>
                                        </p:tgtEl>
                                        <p:attrNameLst>
                                          <p:attrName>style.visibility</p:attrName>
                                        </p:attrNameLst>
                                      </p:cBhvr>
                                      <p:to>
                                        <p:strVal val="visible"/>
                                      </p:to>
                                    </p:set>
                                  </p:childTnLst>
                                </p:cTn>
                              </p:par>
                            </p:childTnLst>
                          </p:cTn>
                        </p:par>
                        <p:par>
                          <p:cTn id="256" fill="hold">
                            <p:stCondLst>
                              <p:cond delay="23500"/>
                            </p:stCondLst>
                            <p:childTnLst>
                              <p:par>
                                <p:cTn id="257" presetID="1" presetClass="entr" presetSubtype="0" fill="hold" grpId="0" nodeType="afterEffect">
                                  <p:stCondLst>
                                    <p:cond delay="0"/>
                                  </p:stCondLst>
                                  <p:childTnLst>
                                    <p:set>
                                      <p:cBhvr>
                                        <p:cTn id="258" dur="1" fill="hold">
                                          <p:stCondLst>
                                            <p:cond delay="999"/>
                                          </p:stCondLst>
                                        </p:cTn>
                                        <p:tgtEl>
                                          <p:spTgt spid="45"/>
                                        </p:tgtEl>
                                        <p:attrNameLst>
                                          <p:attrName>style.visibility</p:attrName>
                                        </p:attrNameLst>
                                      </p:cBhvr>
                                      <p:to>
                                        <p:strVal val="visible"/>
                                      </p:to>
                                    </p:set>
                                  </p:childTnLst>
                                </p:cTn>
                              </p:par>
                            </p:childTnLst>
                          </p:cTn>
                        </p:par>
                        <p:par>
                          <p:cTn id="259" fill="hold">
                            <p:stCondLst>
                              <p:cond delay="24500"/>
                            </p:stCondLst>
                            <p:childTnLst>
                              <p:par>
                                <p:cTn id="260" presetID="1" presetClass="entr" presetSubtype="0" fill="hold" grpId="0" nodeType="afterEffect">
                                  <p:stCondLst>
                                    <p:cond delay="0"/>
                                  </p:stCondLst>
                                  <p:childTnLst>
                                    <p:set>
                                      <p:cBhvr>
                                        <p:cTn id="261" dur="1" fill="hold">
                                          <p:stCondLst>
                                            <p:cond delay="999"/>
                                          </p:stCondLst>
                                        </p:cTn>
                                        <p:tgtEl>
                                          <p:spTgt spid="46"/>
                                        </p:tgtEl>
                                        <p:attrNameLst>
                                          <p:attrName>style.visibility</p:attrName>
                                        </p:attrNameLst>
                                      </p:cBhvr>
                                      <p:to>
                                        <p:strVal val="visible"/>
                                      </p:to>
                                    </p:set>
                                  </p:childTnLst>
                                </p:cTn>
                              </p:par>
                            </p:childTnLst>
                          </p:cTn>
                        </p:par>
                        <p:par>
                          <p:cTn id="262" fill="hold">
                            <p:stCondLst>
                              <p:cond delay="25500"/>
                            </p:stCondLst>
                            <p:childTnLst>
                              <p:par>
                                <p:cTn id="263" presetID="1" presetClass="entr" presetSubtype="0" fill="hold" grpId="0" nodeType="afterEffect">
                                  <p:stCondLst>
                                    <p:cond delay="0"/>
                                  </p:stCondLst>
                                  <p:childTnLst>
                                    <p:set>
                                      <p:cBhvr>
                                        <p:cTn id="264" dur="1" fill="hold">
                                          <p:stCondLst>
                                            <p:cond delay="999"/>
                                          </p:stCondLst>
                                        </p:cTn>
                                        <p:tgtEl>
                                          <p:spTgt spid="47"/>
                                        </p:tgtEl>
                                        <p:attrNameLst>
                                          <p:attrName>style.visibility</p:attrName>
                                        </p:attrNameLst>
                                      </p:cBhvr>
                                      <p:to>
                                        <p:strVal val="visible"/>
                                      </p:to>
                                    </p:set>
                                  </p:childTnLst>
                                </p:cTn>
                              </p:par>
                            </p:childTnLst>
                          </p:cTn>
                        </p:par>
                        <p:par>
                          <p:cTn id="265" fill="hold">
                            <p:stCondLst>
                              <p:cond delay="26500"/>
                            </p:stCondLst>
                            <p:childTnLst>
                              <p:par>
                                <p:cTn id="266" presetID="1" presetClass="entr" presetSubtype="0" fill="hold" grpId="0" nodeType="afterEffect">
                                  <p:stCondLst>
                                    <p:cond delay="0"/>
                                  </p:stCondLst>
                                  <p:childTnLst>
                                    <p:set>
                                      <p:cBhvr>
                                        <p:cTn id="267" dur="1" fill="hold">
                                          <p:stCondLst>
                                            <p:cond delay="999"/>
                                          </p:stCondLst>
                                        </p:cTn>
                                        <p:tgtEl>
                                          <p:spTgt spid="49"/>
                                        </p:tgtEl>
                                        <p:attrNameLst>
                                          <p:attrName>style.visibility</p:attrName>
                                        </p:attrNameLst>
                                      </p:cBhvr>
                                      <p:to>
                                        <p:strVal val="visible"/>
                                      </p:to>
                                    </p:set>
                                  </p:childTnLst>
                                </p:cTn>
                              </p:par>
                            </p:childTnLst>
                          </p:cTn>
                        </p:par>
                        <p:par>
                          <p:cTn id="268" fill="hold">
                            <p:stCondLst>
                              <p:cond delay="27500"/>
                            </p:stCondLst>
                            <p:childTnLst>
                              <p:par>
                                <p:cTn id="269" presetID="1" presetClass="entr" presetSubtype="0" fill="hold" grpId="0" nodeType="afterEffect">
                                  <p:stCondLst>
                                    <p:cond delay="0"/>
                                  </p:stCondLst>
                                  <p:childTnLst>
                                    <p:set>
                                      <p:cBhvr>
                                        <p:cTn id="270" dur="1" fill="hold">
                                          <p:stCondLst>
                                            <p:cond delay="999"/>
                                          </p:stCondLst>
                                        </p:cTn>
                                        <p:tgtEl>
                                          <p:spTgt spid="50"/>
                                        </p:tgtEl>
                                        <p:attrNameLst>
                                          <p:attrName>style.visibility</p:attrName>
                                        </p:attrNameLst>
                                      </p:cBhvr>
                                      <p:to>
                                        <p:strVal val="visible"/>
                                      </p:to>
                                    </p:set>
                                  </p:childTnLst>
                                </p:cTn>
                              </p:par>
                            </p:childTnLst>
                          </p:cTn>
                        </p:par>
                        <p:par>
                          <p:cTn id="271" fill="hold">
                            <p:stCondLst>
                              <p:cond delay="28500"/>
                            </p:stCondLst>
                            <p:childTnLst>
                              <p:par>
                                <p:cTn id="272" presetID="1" presetClass="entr" presetSubtype="0" fill="hold" grpId="0" nodeType="afterEffect">
                                  <p:stCondLst>
                                    <p:cond delay="0"/>
                                  </p:stCondLst>
                                  <p:childTnLst>
                                    <p:set>
                                      <p:cBhvr>
                                        <p:cTn id="273" dur="1" fill="hold">
                                          <p:stCondLst>
                                            <p:cond delay="999"/>
                                          </p:stCondLst>
                                        </p:cTn>
                                        <p:tgtEl>
                                          <p:spTgt spid="55"/>
                                        </p:tgtEl>
                                        <p:attrNameLst>
                                          <p:attrName>style.visibility</p:attrName>
                                        </p:attrNameLst>
                                      </p:cBhvr>
                                      <p:to>
                                        <p:strVal val="visible"/>
                                      </p:to>
                                    </p:set>
                                  </p:childTnLst>
                                </p:cTn>
                              </p:par>
                            </p:childTnLst>
                          </p:cTn>
                        </p:par>
                        <p:par>
                          <p:cTn id="274" fill="hold">
                            <p:stCondLst>
                              <p:cond delay="29500"/>
                            </p:stCondLst>
                            <p:childTnLst>
                              <p:par>
                                <p:cTn id="275" presetID="1" presetClass="entr" presetSubtype="0" fill="hold" grpId="0" nodeType="afterEffect">
                                  <p:stCondLst>
                                    <p:cond delay="0"/>
                                  </p:stCondLst>
                                  <p:childTnLst>
                                    <p:set>
                                      <p:cBhvr>
                                        <p:cTn id="276" dur="1" fill="hold">
                                          <p:stCondLst>
                                            <p:cond delay="999"/>
                                          </p:stCondLst>
                                        </p:cTn>
                                        <p:tgtEl>
                                          <p:spTgt spid="60"/>
                                        </p:tgtEl>
                                        <p:attrNameLst>
                                          <p:attrName>style.visibility</p:attrName>
                                        </p:attrNameLst>
                                      </p:cBhvr>
                                      <p:to>
                                        <p:strVal val="visible"/>
                                      </p:to>
                                    </p:set>
                                  </p:childTnLst>
                                </p:cTn>
                              </p:par>
                            </p:childTnLst>
                          </p:cTn>
                        </p:par>
                        <p:par>
                          <p:cTn id="277" fill="hold">
                            <p:stCondLst>
                              <p:cond delay="30500"/>
                            </p:stCondLst>
                            <p:childTnLst>
                              <p:par>
                                <p:cTn id="278" presetID="1" presetClass="entr" presetSubtype="0" fill="hold" grpId="0" nodeType="afterEffect">
                                  <p:stCondLst>
                                    <p:cond delay="0"/>
                                  </p:stCondLst>
                                  <p:childTnLst>
                                    <p:set>
                                      <p:cBhvr>
                                        <p:cTn id="279" dur="1" fill="hold">
                                          <p:stCondLst>
                                            <p:cond delay="999"/>
                                          </p:stCondLst>
                                        </p:cTn>
                                        <p:tgtEl>
                                          <p:spTgt spid="65"/>
                                        </p:tgtEl>
                                        <p:attrNameLst>
                                          <p:attrName>style.visibility</p:attrName>
                                        </p:attrNameLst>
                                      </p:cBhvr>
                                      <p:to>
                                        <p:strVal val="visible"/>
                                      </p:to>
                                    </p:set>
                                  </p:childTnLst>
                                </p:cTn>
                              </p:par>
                            </p:childTnLst>
                          </p:cTn>
                        </p:par>
                        <p:par>
                          <p:cTn id="280" fill="hold">
                            <p:stCondLst>
                              <p:cond delay="31500"/>
                            </p:stCondLst>
                            <p:childTnLst>
                              <p:par>
                                <p:cTn id="281" presetID="1" presetClass="entr" presetSubtype="0" fill="hold" grpId="0" nodeType="afterEffect">
                                  <p:stCondLst>
                                    <p:cond delay="0"/>
                                  </p:stCondLst>
                                  <p:childTnLst>
                                    <p:set>
                                      <p:cBhvr>
                                        <p:cTn id="282" dur="1" fill="hold">
                                          <p:stCondLst>
                                            <p:cond delay="999"/>
                                          </p:stCondLst>
                                        </p:cTn>
                                        <p:tgtEl>
                                          <p:spTgt spid="66"/>
                                        </p:tgtEl>
                                        <p:attrNameLst>
                                          <p:attrName>style.visibility</p:attrName>
                                        </p:attrNameLst>
                                      </p:cBhvr>
                                      <p:to>
                                        <p:strVal val="visible"/>
                                      </p:to>
                                    </p:set>
                                  </p:childTnLst>
                                </p:cTn>
                              </p:par>
                            </p:childTnLst>
                          </p:cTn>
                        </p:par>
                        <p:par>
                          <p:cTn id="283" fill="hold">
                            <p:stCondLst>
                              <p:cond delay="32500"/>
                            </p:stCondLst>
                            <p:childTnLst>
                              <p:par>
                                <p:cTn id="284" presetID="1" presetClass="entr" presetSubtype="0" fill="hold" grpId="0" nodeType="afterEffect">
                                  <p:stCondLst>
                                    <p:cond delay="0"/>
                                  </p:stCondLst>
                                  <p:childTnLst>
                                    <p:set>
                                      <p:cBhvr>
                                        <p:cTn id="285" dur="1" fill="hold">
                                          <p:stCondLst>
                                            <p:cond delay="999"/>
                                          </p:stCondLst>
                                        </p:cTn>
                                        <p:tgtEl>
                                          <p:spTgt spid="67"/>
                                        </p:tgtEl>
                                        <p:attrNameLst>
                                          <p:attrName>style.visibility</p:attrName>
                                        </p:attrNameLst>
                                      </p:cBhvr>
                                      <p:to>
                                        <p:strVal val="visible"/>
                                      </p:to>
                                    </p:set>
                                  </p:childTnLst>
                                </p:cTn>
                              </p:par>
                            </p:childTnLst>
                          </p:cTn>
                        </p:par>
                        <p:par>
                          <p:cTn id="286" fill="hold">
                            <p:stCondLst>
                              <p:cond delay="33500"/>
                            </p:stCondLst>
                            <p:childTnLst>
                              <p:par>
                                <p:cTn id="287" presetID="1" presetClass="entr" presetSubtype="0" fill="hold" grpId="0" nodeType="afterEffect">
                                  <p:stCondLst>
                                    <p:cond delay="0"/>
                                  </p:stCondLst>
                                  <p:childTnLst>
                                    <p:set>
                                      <p:cBhvr>
                                        <p:cTn id="288" dur="1" fill="hold">
                                          <p:stCondLst>
                                            <p:cond delay="999"/>
                                          </p:stCondLst>
                                        </p:cTn>
                                        <p:tgtEl>
                                          <p:spTgt spid="68"/>
                                        </p:tgtEl>
                                        <p:attrNameLst>
                                          <p:attrName>style.visibility</p:attrName>
                                        </p:attrNameLst>
                                      </p:cBhvr>
                                      <p:to>
                                        <p:strVal val="visible"/>
                                      </p:to>
                                    </p:set>
                                  </p:childTnLst>
                                </p:cTn>
                              </p:par>
                            </p:childTnLst>
                          </p:cTn>
                        </p:par>
                        <p:par>
                          <p:cTn id="289" fill="hold">
                            <p:stCondLst>
                              <p:cond delay="34500"/>
                            </p:stCondLst>
                            <p:childTnLst>
                              <p:par>
                                <p:cTn id="290" presetID="1" presetClass="entr" presetSubtype="0" fill="hold" grpId="0" nodeType="afterEffect">
                                  <p:stCondLst>
                                    <p:cond delay="0"/>
                                  </p:stCondLst>
                                  <p:childTnLst>
                                    <p:set>
                                      <p:cBhvr>
                                        <p:cTn id="291" dur="1" fill="hold">
                                          <p:stCondLst>
                                            <p:cond delay="999"/>
                                          </p:stCondLst>
                                        </p:cTn>
                                        <p:tgtEl>
                                          <p:spTgt spid="69"/>
                                        </p:tgtEl>
                                        <p:attrNameLst>
                                          <p:attrName>style.visibility</p:attrName>
                                        </p:attrNameLst>
                                      </p:cBhvr>
                                      <p:to>
                                        <p:strVal val="visible"/>
                                      </p:to>
                                    </p:set>
                                  </p:childTnLst>
                                </p:cTn>
                              </p:par>
                            </p:childTnLst>
                          </p:cTn>
                        </p:par>
                        <p:par>
                          <p:cTn id="292" fill="hold">
                            <p:stCondLst>
                              <p:cond delay="35500"/>
                            </p:stCondLst>
                            <p:childTnLst>
                              <p:par>
                                <p:cTn id="293" presetID="1" presetClass="entr" presetSubtype="0" fill="hold" grpId="0" nodeType="afterEffect">
                                  <p:stCondLst>
                                    <p:cond delay="0"/>
                                  </p:stCondLst>
                                  <p:childTnLst>
                                    <p:set>
                                      <p:cBhvr>
                                        <p:cTn id="294" dur="1" fill="hold">
                                          <p:stCondLst>
                                            <p:cond delay="999"/>
                                          </p:stCondLst>
                                        </p:cTn>
                                        <p:tgtEl>
                                          <p:spTgt spid="70"/>
                                        </p:tgtEl>
                                        <p:attrNameLst>
                                          <p:attrName>style.visibility</p:attrName>
                                        </p:attrNameLst>
                                      </p:cBhvr>
                                      <p:to>
                                        <p:strVal val="visible"/>
                                      </p:to>
                                    </p:set>
                                  </p:childTnLst>
                                </p:cTn>
                              </p:par>
                            </p:childTnLst>
                          </p:cTn>
                        </p:par>
                        <p:par>
                          <p:cTn id="295" fill="hold">
                            <p:stCondLst>
                              <p:cond delay="36500"/>
                            </p:stCondLst>
                            <p:childTnLst>
                              <p:par>
                                <p:cTn id="296" presetID="1" presetClass="entr" presetSubtype="0" fill="hold" grpId="0" nodeType="afterEffect">
                                  <p:stCondLst>
                                    <p:cond delay="0"/>
                                  </p:stCondLst>
                                  <p:childTnLst>
                                    <p:set>
                                      <p:cBhvr>
                                        <p:cTn id="297" dur="1" fill="hold">
                                          <p:stCondLst>
                                            <p:cond delay="999"/>
                                          </p:stCondLst>
                                        </p:cTn>
                                        <p:tgtEl>
                                          <p:spTgt spid="71"/>
                                        </p:tgtEl>
                                        <p:attrNameLst>
                                          <p:attrName>style.visibility</p:attrName>
                                        </p:attrNameLst>
                                      </p:cBhvr>
                                      <p:to>
                                        <p:strVal val="visible"/>
                                      </p:to>
                                    </p:set>
                                  </p:childTnLst>
                                </p:cTn>
                              </p:par>
                            </p:childTnLst>
                          </p:cTn>
                        </p:par>
                        <p:par>
                          <p:cTn id="298" fill="hold">
                            <p:stCondLst>
                              <p:cond delay="37500"/>
                            </p:stCondLst>
                            <p:childTnLst>
                              <p:par>
                                <p:cTn id="299" presetID="1" presetClass="entr" presetSubtype="0" fill="hold" grpId="0" nodeType="afterEffect">
                                  <p:stCondLst>
                                    <p:cond delay="0"/>
                                  </p:stCondLst>
                                  <p:childTnLst>
                                    <p:set>
                                      <p:cBhvr>
                                        <p:cTn id="300" dur="1" fill="hold">
                                          <p:stCondLst>
                                            <p:cond delay="999"/>
                                          </p:stCondLst>
                                        </p:cTn>
                                        <p:tgtEl>
                                          <p:spTgt spid="72"/>
                                        </p:tgtEl>
                                        <p:attrNameLst>
                                          <p:attrName>style.visibility</p:attrName>
                                        </p:attrNameLst>
                                      </p:cBhvr>
                                      <p:to>
                                        <p:strVal val="visible"/>
                                      </p:to>
                                    </p:set>
                                  </p:childTnLst>
                                </p:cTn>
                              </p:par>
                            </p:childTnLst>
                          </p:cTn>
                        </p:par>
                        <p:par>
                          <p:cTn id="301" fill="hold">
                            <p:stCondLst>
                              <p:cond delay="38500"/>
                            </p:stCondLst>
                            <p:childTnLst>
                              <p:par>
                                <p:cTn id="302" presetID="1" presetClass="entr" presetSubtype="0" fill="hold" grpId="0" nodeType="afterEffect">
                                  <p:stCondLst>
                                    <p:cond delay="0"/>
                                  </p:stCondLst>
                                  <p:childTnLst>
                                    <p:set>
                                      <p:cBhvr>
                                        <p:cTn id="303" dur="1" fill="hold">
                                          <p:stCondLst>
                                            <p:cond delay="999"/>
                                          </p:stCondLst>
                                        </p:cTn>
                                        <p:tgtEl>
                                          <p:spTgt spid="73"/>
                                        </p:tgtEl>
                                        <p:attrNameLst>
                                          <p:attrName>style.visibility</p:attrName>
                                        </p:attrNameLst>
                                      </p:cBhvr>
                                      <p:to>
                                        <p:strVal val="visible"/>
                                      </p:to>
                                    </p:set>
                                  </p:childTnLst>
                                </p:cTn>
                              </p:par>
                            </p:childTnLst>
                          </p:cTn>
                        </p:par>
                        <p:par>
                          <p:cTn id="304" fill="hold">
                            <p:stCondLst>
                              <p:cond delay="39500"/>
                            </p:stCondLst>
                            <p:childTnLst>
                              <p:par>
                                <p:cTn id="305" presetID="1" presetClass="entr" presetSubtype="0" fill="hold" grpId="0" nodeType="afterEffect">
                                  <p:stCondLst>
                                    <p:cond delay="0"/>
                                  </p:stCondLst>
                                  <p:childTnLst>
                                    <p:set>
                                      <p:cBhvr>
                                        <p:cTn id="306" dur="1" fill="hold">
                                          <p:stCondLst>
                                            <p:cond delay="999"/>
                                          </p:stCondLst>
                                        </p:cTn>
                                        <p:tgtEl>
                                          <p:spTgt spid="74"/>
                                        </p:tgtEl>
                                        <p:attrNameLst>
                                          <p:attrName>style.visibility</p:attrName>
                                        </p:attrNameLst>
                                      </p:cBhvr>
                                      <p:to>
                                        <p:strVal val="visible"/>
                                      </p:to>
                                    </p:set>
                                  </p:childTnLst>
                                </p:cTn>
                              </p:par>
                            </p:childTnLst>
                          </p:cTn>
                        </p:par>
                        <p:par>
                          <p:cTn id="307" fill="hold">
                            <p:stCondLst>
                              <p:cond delay="40500"/>
                            </p:stCondLst>
                            <p:childTnLst>
                              <p:par>
                                <p:cTn id="308" presetID="1" presetClass="entr" presetSubtype="0" fill="hold" grpId="0" nodeType="afterEffect">
                                  <p:stCondLst>
                                    <p:cond delay="0"/>
                                  </p:stCondLst>
                                  <p:childTnLst>
                                    <p:set>
                                      <p:cBhvr>
                                        <p:cTn id="309" dur="1" fill="hold">
                                          <p:stCondLst>
                                            <p:cond delay="999"/>
                                          </p:stCondLst>
                                        </p:cTn>
                                        <p:tgtEl>
                                          <p:spTgt spid="75"/>
                                        </p:tgtEl>
                                        <p:attrNameLst>
                                          <p:attrName>style.visibility</p:attrName>
                                        </p:attrNameLst>
                                      </p:cBhvr>
                                      <p:to>
                                        <p:strVal val="visible"/>
                                      </p:to>
                                    </p:set>
                                  </p:childTnLst>
                                </p:cTn>
                              </p:par>
                            </p:childTnLst>
                          </p:cTn>
                        </p:par>
                        <p:par>
                          <p:cTn id="310" fill="hold">
                            <p:stCondLst>
                              <p:cond delay="41500"/>
                            </p:stCondLst>
                            <p:childTnLst>
                              <p:par>
                                <p:cTn id="311" presetID="1" presetClass="entr" presetSubtype="0" fill="hold" grpId="0" nodeType="afterEffect">
                                  <p:stCondLst>
                                    <p:cond delay="0"/>
                                  </p:stCondLst>
                                  <p:childTnLst>
                                    <p:set>
                                      <p:cBhvr>
                                        <p:cTn id="312" dur="1" fill="hold">
                                          <p:stCondLst>
                                            <p:cond delay="999"/>
                                          </p:stCondLst>
                                        </p:cTn>
                                        <p:tgtEl>
                                          <p:spTgt spid="76"/>
                                        </p:tgtEl>
                                        <p:attrNameLst>
                                          <p:attrName>style.visibility</p:attrName>
                                        </p:attrNameLst>
                                      </p:cBhvr>
                                      <p:to>
                                        <p:strVal val="visible"/>
                                      </p:to>
                                    </p:set>
                                  </p:childTnLst>
                                </p:cTn>
                              </p:par>
                            </p:childTnLst>
                          </p:cTn>
                        </p:par>
                        <p:par>
                          <p:cTn id="313" fill="hold">
                            <p:stCondLst>
                              <p:cond delay="42500"/>
                            </p:stCondLst>
                            <p:childTnLst>
                              <p:par>
                                <p:cTn id="314" presetID="1" presetClass="entr" presetSubtype="0" fill="hold" grpId="0" nodeType="afterEffect">
                                  <p:stCondLst>
                                    <p:cond delay="0"/>
                                  </p:stCondLst>
                                  <p:childTnLst>
                                    <p:set>
                                      <p:cBhvr>
                                        <p:cTn id="315" dur="1" fill="hold">
                                          <p:stCondLst>
                                            <p:cond delay="999"/>
                                          </p:stCondLst>
                                        </p:cTn>
                                        <p:tgtEl>
                                          <p:spTgt spid="77"/>
                                        </p:tgtEl>
                                        <p:attrNameLst>
                                          <p:attrName>style.visibility</p:attrName>
                                        </p:attrNameLst>
                                      </p:cBhvr>
                                      <p:to>
                                        <p:strVal val="visible"/>
                                      </p:to>
                                    </p:set>
                                  </p:childTnLst>
                                </p:cTn>
                              </p:par>
                            </p:childTnLst>
                          </p:cTn>
                        </p:par>
                        <p:par>
                          <p:cTn id="316" fill="hold">
                            <p:stCondLst>
                              <p:cond delay="43500"/>
                            </p:stCondLst>
                            <p:childTnLst>
                              <p:par>
                                <p:cTn id="317" presetID="1" presetClass="entr" presetSubtype="0" fill="hold" grpId="0" nodeType="afterEffect">
                                  <p:stCondLst>
                                    <p:cond delay="0"/>
                                  </p:stCondLst>
                                  <p:childTnLst>
                                    <p:set>
                                      <p:cBhvr>
                                        <p:cTn id="318" dur="1" fill="hold">
                                          <p:stCondLst>
                                            <p:cond delay="999"/>
                                          </p:stCondLst>
                                        </p:cTn>
                                        <p:tgtEl>
                                          <p:spTgt spid="78"/>
                                        </p:tgtEl>
                                        <p:attrNameLst>
                                          <p:attrName>style.visibility</p:attrName>
                                        </p:attrNameLst>
                                      </p:cBhvr>
                                      <p:to>
                                        <p:strVal val="visible"/>
                                      </p:to>
                                    </p:set>
                                  </p:childTnLst>
                                </p:cTn>
                              </p:par>
                            </p:childTnLst>
                          </p:cTn>
                        </p:par>
                        <p:par>
                          <p:cTn id="319" fill="hold">
                            <p:stCondLst>
                              <p:cond delay="44500"/>
                            </p:stCondLst>
                            <p:childTnLst>
                              <p:par>
                                <p:cTn id="320" presetID="1" presetClass="entr" presetSubtype="0" fill="hold" grpId="0" nodeType="afterEffect">
                                  <p:stCondLst>
                                    <p:cond delay="0"/>
                                  </p:stCondLst>
                                  <p:childTnLst>
                                    <p:set>
                                      <p:cBhvr>
                                        <p:cTn id="321" dur="1" fill="hold">
                                          <p:stCondLst>
                                            <p:cond delay="999"/>
                                          </p:stCondLst>
                                        </p:cTn>
                                        <p:tgtEl>
                                          <p:spTgt spid="79"/>
                                        </p:tgtEl>
                                        <p:attrNameLst>
                                          <p:attrName>style.visibility</p:attrName>
                                        </p:attrNameLst>
                                      </p:cBhvr>
                                      <p:to>
                                        <p:strVal val="visible"/>
                                      </p:to>
                                    </p:set>
                                  </p:childTnLst>
                                </p:cTn>
                              </p:par>
                            </p:childTnLst>
                          </p:cTn>
                        </p:par>
                        <p:par>
                          <p:cTn id="322" fill="hold">
                            <p:stCondLst>
                              <p:cond delay="45500"/>
                            </p:stCondLst>
                            <p:childTnLst>
                              <p:par>
                                <p:cTn id="323" presetID="1" presetClass="entr" presetSubtype="0" fill="hold" grpId="0" nodeType="afterEffect">
                                  <p:stCondLst>
                                    <p:cond delay="0"/>
                                  </p:stCondLst>
                                  <p:childTnLst>
                                    <p:set>
                                      <p:cBhvr>
                                        <p:cTn id="324" dur="1" fill="hold">
                                          <p:stCondLst>
                                            <p:cond delay="999"/>
                                          </p:stCondLst>
                                        </p:cTn>
                                        <p:tgtEl>
                                          <p:spTgt spid="80"/>
                                        </p:tgtEl>
                                        <p:attrNameLst>
                                          <p:attrName>style.visibility</p:attrName>
                                        </p:attrNameLst>
                                      </p:cBhvr>
                                      <p:to>
                                        <p:strVal val="visible"/>
                                      </p:to>
                                    </p:set>
                                  </p:childTnLst>
                                </p:cTn>
                              </p:par>
                            </p:childTnLst>
                          </p:cTn>
                        </p:par>
                        <p:par>
                          <p:cTn id="325" fill="hold">
                            <p:stCondLst>
                              <p:cond delay="46500"/>
                            </p:stCondLst>
                            <p:childTnLst>
                              <p:par>
                                <p:cTn id="326" presetID="1" presetClass="entr" presetSubtype="0" fill="hold" grpId="0" nodeType="afterEffect">
                                  <p:stCondLst>
                                    <p:cond delay="0"/>
                                  </p:stCondLst>
                                  <p:childTnLst>
                                    <p:set>
                                      <p:cBhvr>
                                        <p:cTn id="327" dur="1" fill="hold">
                                          <p:stCondLst>
                                            <p:cond delay="999"/>
                                          </p:stCondLst>
                                        </p:cTn>
                                        <p:tgtEl>
                                          <p:spTgt spid="81"/>
                                        </p:tgtEl>
                                        <p:attrNameLst>
                                          <p:attrName>style.visibility</p:attrName>
                                        </p:attrNameLst>
                                      </p:cBhvr>
                                      <p:to>
                                        <p:strVal val="visible"/>
                                      </p:to>
                                    </p:set>
                                  </p:childTnLst>
                                </p:cTn>
                              </p:par>
                            </p:childTnLst>
                          </p:cTn>
                        </p:par>
                        <p:par>
                          <p:cTn id="328" fill="hold">
                            <p:stCondLst>
                              <p:cond delay="47500"/>
                            </p:stCondLst>
                            <p:childTnLst>
                              <p:par>
                                <p:cTn id="329" presetID="1" presetClass="entr" presetSubtype="0" fill="hold" grpId="0" nodeType="afterEffect">
                                  <p:stCondLst>
                                    <p:cond delay="0"/>
                                  </p:stCondLst>
                                  <p:childTnLst>
                                    <p:set>
                                      <p:cBhvr>
                                        <p:cTn id="330" dur="1" fill="hold">
                                          <p:stCondLst>
                                            <p:cond delay="999"/>
                                          </p:stCondLst>
                                        </p:cTn>
                                        <p:tgtEl>
                                          <p:spTgt spid="82"/>
                                        </p:tgtEl>
                                        <p:attrNameLst>
                                          <p:attrName>style.visibility</p:attrName>
                                        </p:attrNameLst>
                                      </p:cBhvr>
                                      <p:to>
                                        <p:strVal val="visible"/>
                                      </p:to>
                                    </p:set>
                                  </p:childTnLst>
                                </p:cTn>
                              </p:par>
                            </p:childTnLst>
                          </p:cTn>
                        </p:par>
                        <p:par>
                          <p:cTn id="331" fill="hold">
                            <p:stCondLst>
                              <p:cond delay="48500"/>
                            </p:stCondLst>
                            <p:childTnLst>
                              <p:par>
                                <p:cTn id="332" presetID="1" presetClass="entr" presetSubtype="0" fill="hold" grpId="0" nodeType="afterEffect">
                                  <p:stCondLst>
                                    <p:cond delay="0"/>
                                  </p:stCondLst>
                                  <p:childTnLst>
                                    <p:set>
                                      <p:cBhvr>
                                        <p:cTn id="333" dur="1" fill="hold">
                                          <p:stCondLst>
                                            <p:cond delay="999"/>
                                          </p:stCondLst>
                                        </p:cTn>
                                        <p:tgtEl>
                                          <p:spTgt spid="83"/>
                                        </p:tgtEl>
                                        <p:attrNameLst>
                                          <p:attrName>style.visibility</p:attrName>
                                        </p:attrNameLst>
                                      </p:cBhvr>
                                      <p:to>
                                        <p:strVal val="visible"/>
                                      </p:to>
                                    </p:set>
                                  </p:childTnLst>
                                </p:cTn>
                              </p:par>
                            </p:childTnLst>
                          </p:cTn>
                        </p:par>
                        <p:par>
                          <p:cTn id="334" fill="hold">
                            <p:stCondLst>
                              <p:cond delay="49500"/>
                            </p:stCondLst>
                            <p:childTnLst>
                              <p:par>
                                <p:cTn id="335" presetID="1" presetClass="entr" presetSubtype="0" fill="hold" grpId="0" nodeType="afterEffect">
                                  <p:stCondLst>
                                    <p:cond delay="0"/>
                                  </p:stCondLst>
                                  <p:childTnLst>
                                    <p:set>
                                      <p:cBhvr>
                                        <p:cTn id="336" dur="1" fill="hold">
                                          <p:stCondLst>
                                            <p:cond delay="999"/>
                                          </p:stCondLst>
                                        </p:cTn>
                                        <p:tgtEl>
                                          <p:spTgt spid="84"/>
                                        </p:tgtEl>
                                        <p:attrNameLst>
                                          <p:attrName>style.visibility</p:attrName>
                                        </p:attrNameLst>
                                      </p:cBhvr>
                                      <p:to>
                                        <p:strVal val="visible"/>
                                      </p:to>
                                    </p:set>
                                  </p:childTnLst>
                                </p:cTn>
                              </p:par>
                            </p:childTnLst>
                          </p:cTn>
                        </p:par>
                        <p:par>
                          <p:cTn id="337" fill="hold">
                            <p:stCondLst>
                              <p:cond delay="50500"/>
                            </p:stCondLst>
                            <p:childTnLst>
                              <p:par>
                                <p:cTn id="338" presetID="1" presetClass="entr" presetSubtype="0" fill="hold" grpId="0" nodeType="afterEffect">
                                  <p:stCondLst>
                                    <p:cond delay="0"/>
                                  </p:stCondLst>
                                  <p:childTnLst>
                                    <p:set>
                                      <p:cBhvr>
                                        <p:cTn id="339" dur="1" fill="hold">
                                          <p:stCondLst>
                                            <p:cond delay="999"/>
                                          </p:stCondLst>
                                        </p:cTn>
                                        <p:tgtEl>
                                          <p:spTgt spid="85"/>
                                        </p:tgtEl>
                                        <p:attrNameLst>
                                          <p:attrName>style.visibility</p:attrName>
                                        </p:attrNameLst>
                                      </p:cBhvr>
                                      <p:to>
                                        <p:strVal val="visible"/>
                                      </p:to>
                                    </p:set>
                                  </p:childTnLst>
                                </p:cTn>
                              </p:par>
                            </p:childTnLst>
                          </p:cTn>
                        </p:par>
                        <p:par>
                          <p:cTn id="340" fill="hold">
                            <p:stCondLst>
                              <p:cond delay="51500"/>
                            </p:stCondLst>
                            <p:childTnLst>
                              <p:par>
                                <p:cTn id="341" presetID="1" presetClass="entr" presetSubtype="0" fill="hold" grpId="0" nodeType="afterEffect">
                                  <p:stCondLst>
                                    <p:cond delay="0"/>
                                  </p:stCondLst>
                                  <p:childTnLst>
                                    <p:set>
                                      <p:cBhvr>
                                        <p:cTn id="342" dur="1" fill="hold">
                                          <p:stCondLst>
                                            <p:cond delay="999"/>
                                          </p:stCondLst>
                                        </p:cTn>
                                        <p:tgtEl>
                                          <p:spTgt spid="86"/>
                                        </p:tgtEl>
                                        <p:attrNameLst>
                                          <p:attrName>style.visibility</p:attrName>
                                        </p:attrNameLst>
                                      </p:cBhvr>
                                      <p:to>
                                        <p:strVal val="visible"/>
                                      </p:to>
                                    </p:set>
                                  </p:childTnLst>
                                </p:cTn>
                              </p:par>
                            </p:childTnLst>
                          </p:cTn>
                        </p:par>
                        <p:par>
                          <p:cTn id="343" fill="hold">
                            <p:stCondLst>
                              <p:cond delay="52500"/>
                            </p:stCondLst>
                            <p:childTnLst>
                              <p:par>
                                <p:cTn id="344" presetID="1" presetClass="entr" presetSubtype="0" fill="hold" grpId="0" nodeType="afterEffect">
                                  <p:stCondLst>
                                    <p:cond delay="0"/>
                                  </p:stCondLst>
                                  <p:childTnLst>
                                    <p:set>
                                      <p:cBhvr>
                                        <p:cTn id="345" dur="1" fill="hold">
                                          <p:stCondLst>
                                            <p:cond delay="999"/>
                                          </p:stCondLst>
                                        </p:cTn>
                                        <p:tgtEl>
                                          <p:spTgt spid="87"/>
                                        </p:tgtEl>
                                        <p:attrNameLst>
                                          <p:attrName>style.visibility</p:attrName>
                                        </p:attrNameLst>
                                      </p:cBhvr>
                                      <p:to>
                                        <p:strVal val="visible"/>
                                      </p:to>
                                    </p:set>
                                  </p:childTnLst>
                                </p:cTn>
                              </p:par>
                            </p:childTnLst>
                          </p:cTn>
                        </p:par>
                        <p:par>
                          <p:cTn id="346" fill="hold">
                            <p:stCondLst>
                              <p:cond delay="53500"/>
                            </p:stCondLst>
                            <p:childTnLst>
                              <p:par>
                                <p:cTn id="347" presetID="1" presetClass="entr" presetSubtype="0" fill="hold" grpId="0" nodeType="afterEffect">
                                  <p:stCondLst>
                                    <p:cond delay="0"/>
                                  </p:stCondLst>
                                  <p:childTnLst>
                                    <p:set>
                                      <p:cBhvr>
                                        <p:cTn id="348" dur="1" fill="hold">
                                          <p:stCondLst>
                                            <p:cond delay="999"/>
                                          </p:stCondLst>
                                        </p:cTn>
                                        <p:tgtEl>
                                          <p:spTgt spid="88"/>
                                        </p:tgtEl>
                                        <p:attrNameLst>
                                          <p:attrName>style.visibility</p:attrName>
                                        </p:attrNameLst>
                                      </p:cBhvr>
                                      <p:to>
                                        <p:strVal val="visible"/>
                                      </p:to>
                                    </p:set>
                                  </p:childTnLst>
                                </p:cTn>
                              </p:par>
                            </p:childTnLst>
                          </p:cTn>
                        </p:par>
                        <p:par>
                          <p:cTn id="349" fill="hold">
                            <p:stCondLst>
                              <p:cond delay="54500"/>
                            </p:stCondLst>
                            <p:childTnLst>
                              <p:par>
                                <p:cTn id="350" presetID="1" presetClass="entr" presetSubtype="0" fill="hold" grpId="0" nodeType="afterEffect">
                                  <p:stCondLst>
                                    <p:cond delay="0"/>
                                  </p:stCondLst>
                                  <p:childTnLst>
                                    <p:set>
                                      <p:cBhvr>
                                        <p:cTn id="351" dur="1" fill="hold">
                                          <p:stCondLst>
                                            <p:cond delay="999"/>
                                          </p:stCondLst>
                                        </p:cTn>
                                        <p:tgtEl>
                                          <p:spTgt spid="89"/>
                                        </p:tgtEl>
                                        <p:attrNameLst>
                                          <p:attrName>style.visibility</p:attrName>
                                        </p:attrNameLst>
                                      </p:cBhvr>
                                      <p:to>
                                        <p:strVal val="visible"/>
                                      </p:to>
                                    </p:set>
                                  </p:childTnLst>
                                </p:cTn>
                              </p:par>
                            </p:childTnLst>
                          </p:cTn>
                        </p:par>
                        <p:par>
                          <p:cTn id="352" fill="hold">
                            <p:stCondLst>
                              <p:cond delay="55500"/>
                            </p:stCondLst>
                            <p:childTnLst>
                              <p:par>
                                <p:cTn id="353" presetID="1" presetClass="entr" presetSubtype="0" fill="hold" grpId="0" nodeType="afterEffect">
                                  <p:stCondLst>
                                    <p:cond delay="0"/>
                                  </p:stCondLst>
                                  <p:childTnLst>
                                    <p:set>
                                      <p:cBhvr>
                                        <p:cTn id="354" dur="1" fill="hold">
                                          <p:stCondLst>
                                            <p:cond delay="999"/>
                                          </p:stCondLst>
                                        </p:cTn>
                                        <p:tgtEl>
                                          <p:spTgt spid="90"/>
                                        </p:tgtEl>
                                        <p:attrNameLst>
                                          <p:attrName>style.visibility</p:attrName>
                                        </p:attrNameLst>
                                      </p:cBhvr>
                                      <p:to>
                                        <p:strVal val="visible"/>
                                      </p:to>
                                    </p:set>
                                  </p:childTnLst>
                                </p:cTn>
                              </p:par>
                            </p:childTnLst>
                          </p:cTn>
                        </p:par>
                        <p:par>
                          <p:cTn id="355" fill="hold">
                            <p:stCondLst>
                              <p:cond delay="56500"/>
                            </p:stCondLst>
                            <p:childTnLst>
                              <p:par>
                                <p:cTn id="356" presetID="1" presetClass="entr" presetSubtype="0" fill="hold" grpId="0" nodeType="afterEffect">
                                  <p:stCondLst>
                                    <p:cond delay="0"/>
                                  </p:stCondLst>
                                  <p:childTnLst>
                                    <p:set>
                                      <p:cBhvr>
                                        <p:cTn id="357" dur="1" fill="hold">
                                          <p:stCondLst>
                                            <p:cond delay="999"/>
                                          </p:stCondLst>
                                        </p:cTn>
                                        <p:tgtEl>
                                          <p:spTgt spid="91"/>
                                        </p:tgtEl>
                                        <p:attrNameLst>
                                          <p:attrName>style.visibility</p:attrName>
                                        </p:attrNameLst>
                                      </p:cBhvr>
                                      <p:to>
                                        <p:strVal val="visible"/>
                                      </p:to>
                                    </p:set>
                                  </p:childTnLst>
                                </p:cTn>
                              </p:par>
                            </p:childTnLst>
                          </p:cTn>
                        </p:par>
                        <p:par>
                          <p:cTn id="358" fill="hold">
                            <p:stCondLst>
                              <p:cond delay="57500"/>
                            </p:stCondLst>
                            <p:childTnLst>
                              <p:par>
                                <p:cTn id="359" presetID="1" presetClass="entr" presetSubtype="0" fill="hold" grpId="0" nodeType="afterEffect">
                                  <p:stCondLst>
                                    <p:cond delay="0"/>
                                  </p:stCondLst>
                                  <p:childTnLst>
                                    <p:set>
                                      <p:cBhvr>
                                        <p:cTn id="360" dur="1" fill="hold">
                                          <p:stCondLst>
                                            <p:cond delay="999"/>
                                          </p:stCondLst>
                                        </p:cTn>
                                        <p:tgtEl>
                                          <p:spTgt spid="92"/>
                                        </p:tgtEl>
                                        <p:attrNameLst>
                                          <p:attrName>style.visibility</p:attrName>
                                        </p:attrNameLst>
                                      </p:cBhvr>
                                      <p:to>
                                        <p:strVal val="visible"/>
                                      </p:to>
                                    </p:set>
                                  </p:childTnLst>
                                </p:cTn>
                              </p:par>
                            </p:childTnLst>
                          </p:cTn>
                        </p:par>
                        <p:par>
                          <p:cTn id="361" fill="hold">
                            <p:stCondLst>
                              <p:cond delay="58500"/>
                            </p:stCondLst>
                            <p:childTnLst>
                              <p:par>
                                <p:cTn id="362" presetID="1" presetClass="entr" presetSubtype="0" fill="hold" grpId="0" nodeType="afterEffect">
                                  <p:stCondLst>
                                    <p:cond delay="0"/>
                                  </p:stCondLst>
                                  <p:childTnLst>
                                    <p:set>
                                      <p:cBhvr>
                                        <p:cTn id="363" dur="1" fill="hold">
                                          <p:stCondLst>
                                            <p:cond delay="999"/>
                                          </p:stCondLst>
                                        </p:cTn>
                                        <p:tgtEl>
                                          <p:spTgt spid="93"/>
                                        </p:tgtEl>
                                        <p:attrNameLst>
                                          <p:attrName>style.visibility</p:attrName>
                                        </p:attrNameLst>
                                      </p:cBhvr>
                                      <p:to>
                                        <p:strVal val="visible"/>
                                      </p:to>
                                    </p:set>
                                  </p:childTnLst>
                                </p:cTn>
                              </p:par>
                            </p:childTnLst>
                          </p:cTn>
                        </p:par>
                        <p:par>
                          <p:cTn id="364" fill="hold">
                            <p:stCondLst>
                              <p:cond delay="59500"/>
                            </p:stCondLst>
                            <p:childTnLst>
                              <p:par>
                                <p:cTn id="365" presetID="1" presetClass="entr" presetSubtype="0" fill="hold" grpId="0" nodeType="afterEffect">
                                  <p:stCondLst>
                                    <p:cond delay="0"/>
                                  </p:stCondLst>
                                  <p:childTnLst>
                                    <p:set>
                                      <p:cBhvr>
                                        <p:cTn id="366" dur="1" fill="hold">
                                          <p:stCondLst>
                                            <p:cond delay="999"/>
                                          </p:stCondLst>
                                        </p:cTn>
                                        <p:tgtEl>
                                          <p:spTgt spid="94"/>
                                        </p:tgtEl>
                                        <p:attrNameLst>
                                          <p:attrName>style.visibility</p:attrName>
                                        </p:attrNameLst>
                                      </p:cBhvr>
                                      <p:to>
                                        <p:strVal val="visible"/>
                                      </p:to>
                                    </p:set>
                                  </p:childTnLst>
                                </p:cTn>
                              </p:par>
                            </p:childTnLst>
                          </p:cTn>
                        </p:par>
                        <p:par>
                          <p:cTn id="367" fill="hold">
                            <p:stCondLst>
                              <p:cond delay="60500"/>
                            </p:stCondLst>
                            <p:childTnLst>
                              <p:par>
                                <p:cTn id="368" presetID="1" presetClass="entr" presetSubtype="0" fill="hold" grpId="0" nodeType="afterEffect">
                                  <p:stCondLst>
                                    <p:cond delay="0"/>
                                  </p:stCondLst>
                                  <p:childTnLst>
                                    <p:set>
                                      <p:cBhvr>
                                        <p:cTn id="369" dur="1" fill="hold">
                                          <p:stCondLst>
                                            <p:cond delay="999"/>
                                          </p:stCondLst>
                                        </p:cTn>
                                        <p:tgtEl>
                                          <p:spTgt spid="95"/>
                                        </p:tgtEl>
                                        <p:attrNameLst>
                                          <p:attrName>style.visibility</p:attrName>
                                        </p:attrNameLst>
                                      </p:cBhvr>
                                      <p:to>
                                        <p:strVal val="visible"/>
                                      </p:to>
                                    </p:set>
                                  </p:childTnLst>
                                </p:cTn>
                              </p:par>
                            </p:childTnLst>
                          </p:cTn>
                        </p:par>
                        <p:par>
                          <p:cTn id="370" fill="hold">
                            <p:stCondLst>
                              <p:cond delay="61500"/>
                            </p:stCondLst>
                            <p:childTnLst>
                              <p:par>
                                <p:cTn id="371" presetID="1" presetClass="entr" presetSubtype="0" fill="hold" grpId="0" nodeType="afterEffect">
                                  <p:stCondLst>
                                    <p:cond delay="0"/>
                                  </p:stCondLst>
                                  <p:childTnLst>
                                    <p:set>
                                      <p:cBhvr>
                                        <p:cTn id="372" dur="1" fill="hold">
                                          <p:stCondLst>
                                            <p:cond delay="999"/>
                                          </p:stCondLst>
                                        </p:cTn>
                                        <p:tgtEl>
                                          <p:spTgt spid="96"/>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
                  </p:tgtEl>
                </p:cond>
              </p:nextCondLst>
            </p:seq>
          </p:childTnLst>
        </p:cTn>
      </p:par>
    </p:tnLst>
    <p:bldLst>
      <p:bldP spid="6" grpId="0"/>
      <p:bldP spid="18" grpId="0" animBg="1"/>
      <p:bldP spid="20" grpId="0" animBg="1"/>
      <p:bldP spid="22" grpId="0" animBg="1"/>
      <p:bldP spid="23" grpId="0" animBg="1"/>
      <p:bldP spid="27" grpId="0" animBg="1"/>
      <p:bldP spid="30" grpId="0" animBg="1"/>
      <p:bldP spid="35" grpId="0" animBg="1"/>
      <p:bldP spid="39" grpId="0" animBg="1"/>
      <p:bldP spid="40" grpId="0" animBg="1"/>
      <p:bldP spid="41" grpId="0" animBg="1"/>
      <p:bldP spid="48" grpId="0" animBg="1"/>
      <p:bldP spid="51" grpId="0" animBg="1"/>
      <p:bldP spid="52" grpId="0" animBg="1"/>
      <p:bldP spid="53" grpId="0" animBg="1"/>
      <p:bldP spid="54" grpId="1"/>
      <p:bldP spid="54" grpId="2"/>
      <p:bldP spid="56" grpId="1"/>
      <p:bldP spid="56" grpId="2"/>
      <p:bldP spid="57" grpId="1"/>
      <p:bldP spid="57" grpId="2"/>
      <p:bldP spid="58" grpId="1"/>
      <p:bldP spid="58" grpId="2"/>
      <p:bldP spid="59" grpId="1"/>
      <p:bldP spid="59" grpId="2"/>
      <p:bldP spid="61" grpId="1"/>
      <p:bldP spid="61" grpId="2"/>
      <p:bldP spid="62" grpId="1"/>
      <p:bldP spid="62" grpId="2"/>
      <p:bldP spid="63" grpId="0" animBg="1"/>
      <p:bldP spid="2" grpId="0" animBg="1"/>
      <p:bldP spid="3" grpId="0" animBg="1"/>
      <p:bldP spid="10" grpId="0" animBg="1"/>
      <p:bldP spid="11" grpId="0" animBg="1"/>
      <p:bldP spid="12" grpId="0" animBg="1"/>
      <p:bldP spid="13" grpId="0" animBg="1"/>
      <p:bldP spid="14" grpId="0" animBg="1"/>
      <p:bldP spid="15" grpId="0" animBg="1"/>
      <p:bldP spid="16" grpId="0" animBg="1"/>
      <p:bldP spid="17" grpId="0" animBg="1"/>
      <p:bldP spid="19" grpId="0" animBg="1"/>
      <p:bldP spid="21" grpId="0" animBg="1"/>
      <p:bldP spid="24" grpId="0" animBg="1"/>
      <p:bldP spid="25" grpId="0" animBg="1"/>
      <p:bldP spid="26" grpId="0" animBg="1"/>
      <p:bldP spid="28" grpId="0" animBg="1"/>
      <p:bldP spid="29" grpId="0" animBg="1"/>
      <p:bldP spid="31" grpId="0" animBg="1"/>
      <p:bldP spid="36" grpId="0" animBg="1"/>
      <p:bldP spid="37" grpId="0" animBg="1"/>
      <p:bldP spid="38" grpId="0" animBg="1"/>
      <p:bldP spid="42" grpId="0" animBg="1"/>
      <p:bldP spid="43" grpId="0" animBg="1"/>
      <p:bldP spid="44" grpId="0" animBg="1"/>
      <p:bldP spid="45" grpId="0" animBg="1"/>
      <p:bldP spid="46" grpId="0" animBg="1"/>
      <p:bldP spid="47" grpId="0" animBg="1"/>
      <p:bldP spid="49" grpId="0" animBg="1"/>
      <p:bldP spid="50" grpId="0" animBg="1"/>
      <p:bldP spid="55" grpId="0" animBg="1"/>
      <p:bldP spid="60"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1512732" y="4404703"/>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endParaRPr/>
            </a:p>
          </p:txBody>
        </p:sp>
      </p:grpSp>
      <p:grpSp>
        <p:nvGrpSpPr>
          <p:cNvPr id="13" name="Group 13"/>
          <p:cNvGrpSpPr/>
          <p:nvPr/>
        </p:nvGrpSpPr>
        <p:grpSpPr>
          <a:xfrm>
            <a:off x="2157792" y="3073751"/>
            <a:ext cx="7824408" cy="5179087"/>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endParaRPr/>
            </a:p>
          </p:txBody>
        </p:sp>
      </p:grpSp>
      <p:sp>
        <p:nvSpPr>
          <p:cNvPr id="17" name="TextBox 17"/>
          <p:cNvSpPr txBox="1"/>
          <p:nvPr/>
        </p:nvSpPr>
        <p:spPr>
          <a:xfrm>
            <a:off x="11813050" y="5663295"/>
            <a:ext cx="3786724" cy="923971"/>
          </a:xfrm>
          <a:prstGeom prst="rect">
            <a:avLst/>
          </a:prstGeom>
        </p:spPr>
        <p:txBody>
          <a:bodyPr lIns="0" tIns="0" rIns="0" bIns="0" rtlCol="0" anchor="t">
            <a:spAutoFit/>
          </a:bodyPr>
          <a:lstStyle/>
          <a:p>
            <a:pPr algn="ctr"/>
            <a:r>
              <a:rPr lang="vi-VN" sz="3002" spc="90">
                <a:solidFill>
                  <a:srgbClr val="000000"/>
                </a:solidFill>
                <a:latin typeface="Kurale" panose="020B0604020202020204" charset="0"/>
              </a:rPr>
              <a:t>Kiểm tra và hoàn thiện sản phẩm</a:t>
            </a:r>
            <a:r>
              <a:rPr lang="en-US" sz="3002" spc="90">
                <a:solidFill>
                  <a:srgbClr val="000000"/>
                </a:solidFill>
                <a:latin typeface="Kurale" panose="020B0604020202020204" charset="0"/>
              </a:rPr>
              <a:t>.</a:t>
            </a:r>
          </a:p>
        </p:txBody>
      </p:sp>
      <p:grpSp>
        <p:nvGrpSpPr>
          <p:cNvPr id="22" name="Group 22"/>
          <p:cNvGrpSpPr/>
          <p:nvPr/>
        </p:nvGrpSpPr>
        <p:grpSpPr>
          <a:xfrm>
            <a:off x="11512732" y="3085654"/>
            <a:ext cx="4218816" cy="1101073"/>
            <a:chOff x="0" y="0"/>
            <a:chExt cx="812800" cy="212133"/>
          </a:xfrm>
        </p:grpSpPr>
        <p:sp>
          <p:nvSpPr>
            <p:cNvPr id="23" name="Freeform 23"/>
            <p:cNvSpPr/>
            <p:nvPr/>
          </p:nvSpPr>
          <p:spPr>
            <a:xfrm>
              <a:off x="0" y="0"/>
              <a:ext cx="812800" cy="212133"/>
            </a:xfrm>
            <a:custGeom>
              <a:avLst/>
              <a:gdLst/>
              <a:ahLst/>
              <a:cxnLst/>
              <a:rect l="l" t="t" r="r" b="b"/>
              <a:pathLst>
                <a:path w="812800" h="212133">
                  <a:moveTo>
                    <a:pt x="0" y="0"/>
                  </a:moveTo>
                  <a:lnTo>
                    <a:pt x="812800" y="0"/>
                  </a:lnTo>
                  <a:lnTo>
                    <a:pt x="812800" y="212133"/>
                  </a:lnTo>
                  <a:lnTo>
                    <a:pt x="0" y="212133"/>
                  </a:lnTo>
                  <a:close/>
                </a:path>
              </a:pathLst>
            </a:custGeom>
            <a:solidFill>
              <a:srgbClr val="FFF39B"/>
            </a:solidFill>
            <a:ln w="38100" cap="sq">
              <a:solidFill>
                <a:srgbClr val="000000"/>
              </a:solidFill>
              <a:prstDash val="solid"/>
              <a:miter/>
            </a:ln>
          </p:spPr>
          <p:txBody>
            <a:bodyPr/>
            <a:lstStyle/>
            <a:p>
              <a:endParaRPr lang="en-US"/>
            </a:p>
          </p:txBody>
        </p:sp>
        <p:sp>
          <p:nvSpPr>
            <p:cNvPr id="24" name="TextBox 24"/>
            <p:cNvSpPr txBox="1"/>
            <p:nvPr/>
          </p:nvSpPr>
          <p:spPr>
            <a:xfrm>
              <a:off x="0" y="-38100"/>
              <a:ext cx="812800" cy="250233"/>
            </a:xfrm>
            <a:prstGeom prst="rect">
              <a:avLst/>
            </a:prstGeom>
          </p:spPr>
          <p:txBody>
            <a:bodyPr lIns="50800" tIns="50800" rIns="50800" bIns="50800" rtlCol="0" anchor="ctr"/>
            <a:lstStyle/>
            <a:p>
              <a:pPr algn="ctr"/>
              <a:endParaRPr/>
            </a:p>
          </p:txBody>
        </p:sp>
      </p:grpSp>
      <p:sp>
        <p:nvSpPr>
          <p:cNvPr id="25" name="TextBox 25"/>
          <p:cNvSpPr txBox="1"/>
          <p:nvPr/>
        </p:nvSpPr>
        <p:spPr>
          <a:xfrm>
            <a:off x="11728778" y="3401241"/>
            <a:ext cx="3786724" cy="615425"/>
          </a:xfrm>
          <a:prstGeom prst="rect">
            <a:avLst/>
          </a:prstGeom>
        </p:spPr>
        <p:txBody>
          <a:bodyPr lIns="0" tIns="0" rIns="0" bIns="0" rtlCol="0" anchor="t">
            <a:spAutoFit/>
          </a:bodyPr>
          <a:lstStyle/>
          <a:p>
            <a:pPr marL="0" lvl="1" indent="0" algn="ctr">
              <a:spcBef>
                <a:spcPct val="0"/>
              </a:spcBef>
            </a:pPr>
            <a:r>
              <a:rPr lang="en-US" sz="3999" spc="179">
                <a:solidFill>
                  <a:srgbClr val="000000"/>
                </a:solidFill>
                <a:latin typeface="Roboto Black" panose="02000000000000000000" pitchFamily="2" charset="0"/>
              </a:rPr>
              <a:t>Bước 7</a:t>
            </a:r>
          </a:p>
        </p:txBody>
      </p:sp>
      <p:sp>
        <p:nvSpPr>
          <p:cNvPr id="3" name="TextBox 6">
            <a:extLst>
              <a:ext uri="{FF2B5EF4-FFF2-40B4-BE49-F238E27FC236}">
                <a16:creationId xmlns:a16="http://schemas.microsoft.com/office/drawing/2014/main" id="{7387C30E-64D7-C05A-8928-A41788AA5258}"/>
              </a:ext>
            </a:extLst>
          </p:cNvPr>
          <p:cNvSpPr txBox="1"/>
          <p:nvPr/>
        </p:nvSpPr>
        <p:spPr>
          <a:xfrm>
            <a:off x="6381750" y="1022892"/>
            <a:ext cx="5524500" cy="923330"/>
          </a:xfrm>
          <a:prstGeom prst="rect">
            <a:avLst/>
          </a:prstGeom>
        </p:spPr>
        <p:txBody>
          <a:bodyPr wrap="square" lIns="0" tIns="0" rIns="0" bIns="0" rtlCol="0" anchor="t">
            <a:spAutoFit/>
          </a:bodyPr>
          <a:lstStyle/>
          <a:p>
            <a:pPr marL="0" lvl="1" indent="0" algn="ctr">
              <a:spcBef>
                <a:spcPct val="0"/>
              </a:spcBef>
            </a:pPr>
            <a:r>
              <a:rPr lang="en-US" sz="6000" b="1">
                <a:solidFill>
                  <a:srgbClr val="1867BE"/>
                </a:solidFill>
                <a:latin typeface="Roboto Black" panose="02000000000000000000" pitchFamily="2" charset="0"/>
              </a:rPr>
              <a:t> GỢI Ý</a:t>
            </a:r>
            <a:endParaRPr lang="vi-VN" sz="6000" b="1">
              <a:solidFill>
                <a:srgbClr val="1867BE"/>
              </a:solidFill>
              <a:latin typeface="Roboto Black" panose="02000000000000000000" pitchFamily="2" charset="0"/>
            </a:endParaRPr>
          </a:p>
        </p:txBody>
      </p:sp>
      <p:pic>
        <p:nvPicPr>
          <p:cNvPr id="9" name="Picture 8">
            <a:extLst>
              <a:ext uri="{FF2B5EF4-FFF2-40B4-BE49-F238E27FC236}">
                <a16:creationId xmlns:a16="http://schemas.microsoft.com/office/drawing/2014/main" id="{50998A45-C964-8DB1-DECB-A1203C6AD6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037" y="4339428"/>
            <a:ext cx="2972963" cy="2671537"/>
          </a:xfrm>
          <a:prstGeom prst="rect">
            <a:avLst/>
          </a:prstGeom>
        </p:spPr>
      </p:pic>
      <p:pic>
        <p:nvPicPr>
          <p:cNvPr id="6" name="Picture 5">
            <a:extLst>
              <a:ext uri="{FF2B5EF4-FFF2-40B4-BE49-F238E27FC236}">
                <a16:creationId xmlns:a16="http://schemas.microsoft.com/office/drawing/2014/main" id="{E7D0A780-AA82-DC59-B929-1AFFE1280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5984" y="4373517"/>
            <a:ext cx="3051416" cy="2791281"/>
          </a:xfrm>
          <a:prstGeom prst="rect">
            <a:avLst/>
          </a:prstGeom>
        </p:spPr>
      </p:pic>
      <p:sp>
        <p:nvSpPr>
          <p:cNvPr id="7" name="Freeform 33">
            <a:extLst>
              <a:ext uri="{FF2B5EF4-FFF2-40B4-BE49-F238E27FC236}">
                <a16:creationId xmlns:a16="http://schemas.microsoft.com/office/drawing/2014/main" id="{A70884BD-2D78-7B88-AC1D-CF17EBC8EB52}"/>
              </a:ext>
            </a:extLst>
          </p:cNvPr>
          <p:cNvSpPr/>
          <p:nvPr/>
        </p:nvSpPr>
        <p:spPr>
          <a:xfrm flipH="1">
            <a:off x="10154319" y="3675789"/>
            <a:ext cx="1352944" cy="988879"/>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33">
            <a:extLst>
              <a:ext uri="{FF2B5EF4-FFF2-40B4-BE49-F238E27FC236}">
                <a16:creationId xmlns:a16="http://schemas.microsoft.com/office/drawing/2014/main" id="{FB3CD041-9998-86FC-E9EF-E45D53A21265}"/>
              </a:ext>
            </a:extLst>
          </p:cNvPr>
          <p:cNvSpPr/>
          <p:nvPr/>
        </p:nvSpPr>
        <p:spPr>
          <a:xfrm rot="8036576" flipH="1">
            <a:off x="5540958" y="5377626"/>
            <a:ext cx="808224" cy="910237"/>
          </a:xfrm>
          <a:custGeom>
            <a:avLst/>
            <a:gdLst/>
            <a:ahLst/>
            <a:cxnLst/>
            <a:rect l="l" t="t" r="r" b="b"/>
            <a:pathLst>
              <a:path w="1352944" h="988879">
                <a:moveTo>
                  <a:pt x="0" y="0"/>
                </a:moveTo>
                <a:lnTo>
                  <a:pt x="1352943" y="0"/>
                </a:lnTo>
                <a:lnTo>
                  <a:pt x="1352943" y="988879"/>
                </a:lnTo>
                <a:lnTo>
                  <a:pt x="0" y="988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82207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par>
                                <p:cTn id="22" presetID="6" presetClass="entr" presetSubtype="32"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out)">
                                      <p:cBhvr>
                                        <p:cTn id="24" dur="2000"/>
                                        <p:tgtEl>
                                          <p:spTgt spid="13"/>
                                        </p:tgtEl>
                                      </p:cBhvr>
                                    </p:animEffect>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par>
                          <p:cTn id="39" fill="hold">
                            <p:stCondLst>
                              <p:cond delay="3500"/>
                            </p:stCondLst>
                            <p:childTnLst>
                              <p:par>
                                <p:cTn id="40" presetID="22" presetClass="entr" presetSubtype="4"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1827981" y="4321681"/>
            <a:ext cx="4218816" cy="3860038"/>
            <a:chOff x="0" y="0"/>
            <a:chExt cx="812800" cy="743678"/>
          </a:xfrm>
        </p:grpSpPr>
        <p:sp>
          <p:nvSpPr>
            <p:cNvPr id="11" name="Freeform 11"/>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2" name="TextBox 12"/>
            <p:cNvSpPr txBox="1"/>
            <p:nvPr/>
          </p:nvSpPr>
          <p:spPr>
            <a:xfrm>
              <a:off x="0" y="-38100"/>
              <a:ext cx="812800" cy="78177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034592" y="4321681"/>
            <a:ext cx="4218816" cy="3860038"/>
            <a:chOff x="0" y="0"/>
            <a:chExt cx="812800" cy="743678"/>
          </a:xfrm>
        </p:grpSpPr>
        <p:sp>
          <p:nvSpPr>
            <p:cNvPr id="14" name="Freeform 14"/>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15" name="TextBox 15"/>
            <p:cNvSpPr txBox="1"/>
            <p:nvPr/>
          </p:nvSpPr>
          <p:spPr>
            <a:xfrm>
              <a:off x="0" y="-38100"/>
              <a:ext cx="812800" cy="781778"/>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241203" y="4321681"/>
            <a:ext cx="4218816" cy="3860038"/>
            <a:chOff x="0" y="0"/>
            <a:chExt cx="812800" cy="743678"/>
          </a:xfrm>
        </p:grpSpPr>
        <p:sp>
          <p:nvSpPr>
            <p:cNvPr id="19" name="Freeform 19"/>
            <p:cNvSpPr/>
            <p:nvPr/>
          </p:nvSpPr>
          <p:spPr>
            <a:xfrm>
              <a:off x="0" y="0"/>
              <a:ext cx="812800" cy="743678"/>
            </a:xfrm>
            <a:custGeom>
              <a:avLst/>
              <a:gdLst/>
              <a:ahLst/>
              <a:cxnLst/>
              <a:rect l="l" t="t" r="r" b="b"/>
              <a:pathLst>
                <a:path w="812800" h="743678">
                  <a:moveTo>
                    <a:pt x="0" y="0"/>
                  </a:moveTo>
                  <a:lnTo>
                    <a:pt x="812800" y="0"/>
                  </a:lnTo>
                  <a:lnTo>
                    <a:pt x="812800" y="743678"/>
                  </a:lnTo>
                  <a:lnTo>
                    <a:pt x="0" y="743678"/>
                  </a:lnTo>
                  <a:close/>
                </a:path>
              </a:pathLst>
            </a:custGeom>
            <a:solidFill>
              <a:srgbClr val="FCDCFF"/>
            </a:solidFill>
            <a:ln w="38100" cap="sq">
              <a:solidFill>
                <a:srgbClr val="000000"/>
              </a:solidFill>
              <a:prstDash val="solid"/>
              <a:miter/>
            </a:ln>
          </p:spPr>
          <p:txBody>
            <a:bodyPr/>
            <a:lstStyle/>
            <a:p>
              <a:endParaRPr lang="en-US"/>
            </a:p>
          </p:txBody>
        </p:sp>
        <p:sp>
          <p:nvSpPr>
            <p:cNvPr id="20" name="TextBox 20"/>
            <p:cNvSpPr txBox="1"/>
            <p:nvPr/>
          </p:nvSpPr>
          <p:spPr>
            <a:xfrm>
              <a:off x="0" y="-38100"/>
              <a:ext cx="812800" cy="781778"/>
            </a:xfrm>
            <a:prstGeom prst="rect">
              <a:avLst/>
            </a:prstGeom>
          </p:spPr>
          <p:txBody>
            <a:bodyPr lIns="50800" tIns="50800" rIns="50800" bIns="50800" rtlCol="0" anchor="ctr"/>
            <a:lstStyle/>
            <a:p>
              <a:pPr algn="ctr">
                <a:lnSpc>
                  <a:spcPts val="2659"/>
                </a:lnSpc>
              </a:pPr>
              <a:endParaRPr/>
            </a:p>
          </p:txBody>
        </p:sp>
      </p:grpSp>
      <p:sp>
        <p:nvSpPr>
          <p:cNvPr id="4" name="TextBox 6">
            <a:extLst>
              <a:ext uri="{FF2B5EF4-FFF2-40B4-BE49-F238E27FC236}">
                <a16:creationId xmlns:a16="http://schemas.microsoft.com/office/drawing/2014/main" id="{BD10D17C-13A6-DFA1-64D5-8130461D1D7A}"/>
              </a:ext>
            </a:extLst>
          </p:cNvPr>
          <p:cNvSpPr txBox="1"/>
          <p:nvPr/>
        </p:nvSpPr>
        <p:spPr>
          <a:xfrm>
            <a:off x="219751" y="588883"/>
            <a:ext cx="3733800" cy="553998"/>
          </a:xfrm>
          <a:prstGeom prst="rect">
            <a:avLst/>
          </a:prstGeom>
        </p:spPr>
        <p:txBody>
          <a:bodyPr wrap="square" lIns="0" tIns="0" rIns="0" bIns="0" rtlCol="0" anchor="t">
            <a:spAutoFit/>
          </a:bodyPr>
          <a:lstStyle/>
          <a:p>
            <a:pPr marL="0" lvl="1" indent="0" algn="ctr">
              <a:spcBef>
                <a:spcPct val="0"/>
              </a:spcBef>
            </a:pPr>
            <a:r>
              <a:rPr lang="en-US" sz="3600" b="1">
                <a:solidFill>
                  <a:srgbClr val="002060"/>
                </a:solidFill>
                <a:latin typeface="Roboto Black" panose="02000000000000000000" pitchFamily="2" charset="0"/>
              </a:rPr>
              <a:t> HOẠT ĐỘNG 5</a:t>
            </a:r>
            <a:endParaRPr lang="en-US" sz="3600" b="1" u="none" strike="noStrike">
              <a:solidFill>
                <a:srgbClr val="002060"/>
              </a:solidFill>
              <a:latin typeface="Roboto Black" panose="02000000000000000000" pitchFamily="2" charset="0"/>
            </a:endParaRPr>
          </a:p>
        </p:txBody>
      </p:sp>
      <p:sp>
        <p:nvSpPr>
          <p:cNvPr id="5" name="TextBox 6">
            <a:extLst>
              <a:ext uri="{FF2B5EF4-FFF2-40B4-BE49-F238E27FC236}">
                <a16:creationId xmlns:a16="http://schemas.microsoft.com/office/drawing/2014/main" id="{560DA754-D1DF-3C6B-8056-0A344B7E19B6}"/>
              </a:ext>
            </a:extLst>
          </p:cNvPr>
          <p:cNvSpPr txBox="1"/>
          <p:nvPr/>
        </p:nvSpPr>
        <p:spPr>
          <a:xfrm>
            <a:off x="2209800" y="1352431"/>
            <a:ext cx="12997730" cy="830997"/>
          </a:xfrm>
          <a:prstGeom prst="rect">
            <a:avLst/>
          </a:prstGeom>
        </p:spPr>
        <p:txBody>
          <a:bodyPr wrap="square" lIns="0" tIns="0" rIns="0" bIns="0" rtlCol="0" anchor="t">
            <a:spAutoFit/>
          </a:bodyPr>
          <a:lstStyle/>
          <a:p>
            <a:pPr marL="0" lvl="1" indent="0" algn="ctr">
              <a:spcBef>
                <a:spcPct val="0"/>
              </a:spcBef>
            </a:pPr>
            <a:r>
              <a:rPr lang="en-US" sz="5400" b="1">
                <a:solidFill>
                  <a:srgbClr val="002060"/>
                </a:solidFill>
                <a:latin typeface="Roboto Black" panose="02000000000000000000" pitchFamily="2" charset="0"/>
              </a:rPr>
              <a:t> </a:t>
            </a:r>
            <a:r>
              <a:rPr lang="vi-VN" sz="5400" b="1">
                <a:solidFill>
                  <a:srgbClr val="002060"/>
                </a:solidFill>
                <a:latin typeface="Roboto Black" panose="02000000000000000000" pitchFamily="2" charset="0"/>
              </a:rPr>
              <a:t>SỬ DỤNG BỘ LẮP GHÉP HÌNH TANGRAM</a:t>
            </a:r>
          </a:p>
        </p:txBody>
      </p:sp>
      <p:sp>
        <p:nvSpPr>
          <p:cNvPr id="2" name="TextBox 5">
            <a:extLst>
              <a:ext uri="{FF2B5EF4-FFF2-40B4-BE49-F238E27FC236}">
                <a16:creationId xmlns:a16="http://schemas.microsoft.com/office/drawing/2014/main" id="{24338D67-3BE5-F3A9-85F0-6F1EA0CD65DD}"/>
              </a:ext>
            </a:extLst>
          </p:cNvPr>
          <p:cNvSpPr txBox="1"/>
          <p:nvPr/>
        </p:nvSpPr>
        <p:spPr>
          <a:xfrm>
            <a:off x="4299049" y="8934569"/>
            <a:ext cx="10051561" cy="984885"/>
          </a:xfrm>
          <a:prstGeom prst="rect">
            <a:avLst/>
          </a:prstGeom>
        </p:spPr>
        <p:txBody>
          <a:bodyPr wrap="square" lIns="0" tIns="0" rIns="0" bIns="0" rtlCol="0" anchor="t">
            <a:spAutoFit/>
          </a:bodyPr>
          <a:lstStyle/>
          <a:p>
            <a:r>
              <a:rPr lang="vi-VN" sz="3200">
                <a:solidFill>
                  <a:srgbClr val="002060"/>
                </a:solidFill>
                <a:latin typeface="Montserrat Medium" panose="00000600000000000000" pitchFamily="2" charset="0"/>
              </a:rPr>
              <a:t>Sử dụng bộ lắp ghép hình Tangram vừa làm để lắp ghép hình sáng tạo và trình bày ý tưởng.</a:t>
            </a:r>
            <a:endParaRPr lang="en-US" sz="3200">
              <a:solidFill>
                <a:srgbClr val="002060"/>
              </a:solidFill>
              <a:latin typeface="Montserrat Medium" panose="00000600000000000000" pitchFamily="2" charset="0"/>
            </a:endParaRPr>
          </a:p>
        </p:txBody>
      </p:sp>
      <p:pic>
        <p:nvPicPr>
          <p:cNvPr id="8" name="Picture 7">
            <a:extLst>
              <a:ext uri="{FF2B5EF4-FFF2-40B4-BE49-F238E27FC236}">
                <a16:creationId xmlns:a16="http://schemas.microsoft.com/office/drawing/2014/main" id="{6B734B43-FE55-8CE8-88F1-946A938B64DC}"/>
              </a:ext>
            </a:extLst>
          </p:cNvPr>
          <p:cNvPicPr>
            <a:picLocks noChangeAspect="1"/>
          </p:cNvPicPr>
          <p:nvPr/>
        </p:nvPicPr>
        <p:blipFill>
          <a:blip r:embed="rId4"/>
          <a:stretch>
            <a:fillRect/>
          </a:stretch>
        </p:blipFill>
        <p:spPr>
          <a:xfrm>
            <a:off x="2246914" y="4582263"/>
            <a:ext cx="3413274" cy="3387802"/>
          </a:xfrm>
          <a:prstGeom prst="rect">
            <a:avLst/>
          </a:prstGeom>
        </p:spPr>
      </p:pic>
      <p:pic>
        <p:nvPicPr>
          <p:cNvPr id="17" name="Picture 16">
            <a:extLst>
              <a:ext uri="{FF2B5EF4-FFF2-40B4-BE49-F238E27FC236}">
                <a16:creationId xmlns:a16="http://schemas.microsoft.com/office/drawing/2014/main" id="{D490753D-EC20-7BC4-66FB-C22917818A44}"/>
              </a:ext>
            </a:extLst>
          </p:cNvPr>
          <p:cNvPicPr>
            <a:picLocks noChangeAspect="1"/>
          </p:cNvPicPr>
          <p:nvPr/>
        </p:nvPicPr>
        <p:blipFill>
          <a:blip r:embed="rId5"/>
          <a:stretch>
            <a:fillRect/>
          </a:stretch>
        </p:blipFill>
        <p:spPr>
          <a:xfrm>
            <a:off x="7415328" y="4582263"/>
            <a:ext cx="3457343" cy="3359828"/>
          </a:xfrm>
          <a:prstGeom prst="rect">
            <a:avLst/>
          </a:prstGeom>
        </p:spPr>
      </p:pic>
      <p:pic>
        <p:nvPicPr>
          <p:cNvPr id="25" name="Picture 24">
            <a:extLst>
              <a:ext uri="{FF2B5EF4-FFF2-40B4-BE49-F238E27FC236}">
                <a16:creationId xmlns:a16="http://schemas.microsoft.com/office/drawing/2014/main" id="{AB9C3E9D-FD32-FADF-87B9-9B9CAA2EBB80}"/>
              </a:ext>
            </a:extLst>
          </p:cNvPr>
          <p:cNvPicPr>
            <a:picLocks noChangeAspect="1"/>
          </p:cNvPicPr>
          <p:nvPr/>
        </p:nvPicPr>
        <p:blipFill>
          <a:blip r:embed="rId6"/>
          <a:stretch>
            <a:fillRect/>
          </a:stretch>
        </p:blipFill>
        <p:spPr>
          <a:xfrm>
            <a:off x="12391547" y="4906569"/>
            <a:ext cx="3918125" cy="2690262"/>
          </a:xfrm>
          <a:prstGeom prst="rect">
            <a:avLst/>
          </a:prstGeom>
        </p:spPr>
      </p:pic>
    </p:spTree>
    <p:extLst>
      <p:ext uri="{BB962C8B-B14F-4D97-AF65-F5344CB8AC3E}">
        <p14:creationId xmlns:p14="http://schemas.microsoft.com/office/powerpoint/2010/main" val="20004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AD7F23-2B32-5E72-880B-291ED37369BC}"/>
              </a:ext>
            </a:extLst>
          </p:cNvPr>
          <p:cNvSpPr txBox="1"/>
          <p:nvPr/>
        </p:nvSpPr>
        <p:spPr>
          <a:xfrm>
            <a:off x="4038600" y="800090"/>
            <a:ext cx="9830178" cy="923330"/>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r>
              <a:rPr lang="en-US" altLang="zh-CN" sz="6000" b="1">
                <a:latin typeface="Baloo Thambi" panose="020B0604020202020204" charset="0"/>
                <a:cs typeface="Baloo Thambi" panose="020B0604020202020204" charset="0"/>
              </a:rPr>
              <a:t>ĐÁNH GIÁ SẢN PHẨM</a:t>
            </a:r>
            <a:endParaRPr lang="vi-VN" altLang="zh-CN" sz="6000" b="1">
              <a:latin typeface="Baloo Thambi" panose="020B0604020202020204" charset="0"/>
              <a:cs typeface="Baloo Thambi" panose="020B0604020202020204" charset="0"/>
            </a:endParaRPr>
          </a:p>
        </p:txBody>
      </p:sp>
      <p:pic>
        <p:nvPicPr>
          <p:cNvPr id="3" name="Picture 2">
            <a:extLst>
              <a:ext uri="{FF2B5EF4-FFF2-40B4-BE49-F238E27FC236}">
                <a16:creationId xmlns:a16="http://schemas.microsoft.com/office/drawing/2014/main" id="{71FF7F95-8A56-98E6-9B5B-B8D066058DA9}"/>
              </a:ext>
            </a:extLst>
          </p:cNvPr>
          <p:cNvPicPr>
            <a:picLocks noChangeAspect="1"/>
          </p:cNvPicPr>
          <p:nvPr/>
        </p:nvPicPr>
        <p:blipFill>
          <a:blip r:embed="rId4"/>
          <a:stretch>
            <a:fillRect/>
          </a:stretch>
        </p:blipFill>
        <p:spPr>
          <a:xfrm>
            <a:off x="2564388" y="2225177"/>
            <a:ext cx="12430125" cy="6829425"/>
          </a:xfrm>
          <a:prstGeom prst="rect">
            <a:avLst/>
          </a:prstGeom>
        </p:spPr>
      </p:pic>
      <p:sp>
        <p:nvSpPr>
          <p:cNvPr id="4" name="TextBox 3">
            <a:extLst>
              <a:ext uri="{FF2B5EF4-FFF2-40B4-BE49-F238E27FC236}">
                <a16:creationId xmlns:a16="http://schemas.microsoft.com/office/drawing/2014/main" id="{02F9A134-1565-B794-792A-FE732C0DA59D}"/>
              </a:ext>
            </a:extLst>
          </p:cNvPr>
          <p:cNvSpPr txBox="1"/>
          <p:nvPr/>
        </p:nvSpPr>
        <p:spPr>
          <a:xfrm>
            <a:off x="9613370" y="2505929"/>
            <a:ext cx="5422022" cy="861774"/>
          </a:xfrm>
          <a:prstGeom prst="rect">
            <a:avLst/>
          </a:prstGeom>
        </p:spPr>
        <p:txBody>
          <a:bodyPr wrap="square" lIns="0" tIns="0" rIns="0" bIns="0" rtlCol="0" anchor="t">
            <a:spAutoFit/>
          </a:bodyPr>
          <a:lstStyle>
            <a:defPPr>
              <a:defRPr lang="en-US"/>
            </a:defPPr>
            <a:lvl1pPr algn="ctr">
              <a:defRPr sz="2800">
                <a:solidFill>
                  <a:srgbClr val="002060"/>
                </a:solidFill>
                <a:latin typeface="Montserrat SemiBold" panose="00000700000000000000" pitchFamily="2" charset="0"/>
              </a:defRPr>
            </a:lvl1pPr>
          </a:lstStyle>
          <a:p>
            <a:r>
              <a:rPr lang="pt-BR"/>
              <a:t> </a:t>
            </a:r>
            <a:r>
              <a:rPr lang="de-DE" dirty="0"/>
              <a:t>Thực hiện đánh giá bằng </a:t>
            </a:r>
            <a:r>
              <a:rPr lang="de-DE"/>
              <a:t>hình dán</a:t>
            </a:r>
            <a:endParaRPr lang="en-US" dirty="0"/>
          </a:p>
        </p:txBody>
      </p:sp>
      <p:pic>
        <p:nvPicPr>
          <p:cNvPr id="6" name="Picture 5">
            <a:extLst>
              <a:ext uri="{FF2B5EF4-FFF2-40B4-BE49-F238E27FC236}">
                <a16:creationId xmlns:a16="http://schemas.microsoft.com/office/drawing/2014/main" id="{6FDAA09F-169C-5F1D-5E45-D196354466D5}"/>
              </a:ext>
            </a:extLst>
          </p:cNvPr>
          <p:cNvPicPr>
            <a:picLocks noChangeAspect="1"/>
          </p:cNvPicPr>
          <p:nvPr/>
        </p:nvPicPr>
        <p:blipFill>
          <a:blip r:embed="rId5"/>
          <a:stretch>
            <a:fillRect/>
          </a:stretch>
        </p:blipFill>
        <p:spPr>
          <a:xfrm>
            <a:off x="3293487" y="4163836"/>
            <a:ext cx="10864436" cy="4103863"/>
          </a:xfrm>
          <a:prstGeom prst="rect">
            <a:avLst/>
          </a:prstGeom>
        </p:spPr>
      </p:pic>
    </p:spTree>
    <p:extLst>
      <p:ext uri="{BB962C8B-B14F-4D97-AF65-F5344CB8AC3E}">
        <p14:creationId xmlns:p14="http://schemas.microsoft.com/office/powerpoint/2010/main" val="337038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1394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5" r="-55"/>
            </a:stretch>
          </a:blipFill>
        </p:spPr>
        <p:txBody>
          <a:bodyPr/>
          <a:lstStyle/>
          <a:p>
            <a:endParaRPr lang="en-US"/>
          </a:p>
        </p:txBody>
      </p:sp>
      <p:grpSp>
        <p:nvGrpSpPr>
          <p:cNvPr id="3" name="Group 3"/>
          <p:cNvGrpSpPr/>
          <p:nvPr/>
        </p:nvGrpSpPr>
        <p:grpSpPr>
          <a:xfrm rot="737582">
            <a:off x="-5151707" y="3796775"/>
            <a:ext cx="10375916" cy="8635185"/>
            <a:chOff x="0" y="0"/>
            <a:chExt cx="2732752" cy="2274287"/>
          </a:xfrm>
        </p:grpSpPr>
        <p:sp>
          <p:nvSpPr>
            <p:cNvPr id="4" name="Freeform 4"/>
            <p:cNvSpPr/>
            <p:nvPr/>
          </p:nvSpPr>
          <p:spPr>
            <a:xfrm>
              <a:off x="0" y="0"/>
              <a:ext cx="2732752" cy="2274288"/>
            </a:xfrm>
            <a:custGeom>
              <a:avLst/>
              <a:gdLst/>
              <a:ahLst/>
              <a:cxnLst/>
              <a:rect l="l" t="t" r="r" b="b"/>
              <a:pathLst>
                <a:path w="2732752" h="2274288">
                  <a:moveTo>
                    <a:pt x="0" y="0"/>
                  </a:moveTo>
                  <a:lnTo>
                    <a:pt x="2732752" y="0"/>
                  </a:lnTo>
                  <a:lnTo>
                    <a:pt x="2732752" y="2274288"/>
                  </a:lnTo>
                  <a:lnTo>
                    <a:pt x="0" y="2274288"/>
                  </a:lnTo>
                  <a:close/>
                </a:path>
              </a:pathLst>
            </a:custGeom>
            <a:solidFill>
              <a:srgbClr val="AED4DA"/>
            </a:solidFill>
          </p:spPr>
          <p:txBody>
            <a:bodyPr/>
            <a:lstStyle/>
            <a:p>
              <a:endParaRPr lang="en-US"/>
            </a:p>
          </p:txBody>
        </p:sp>
        <p:sp>
          <p:nvSpPr>
            <p:cNvPr id="5" name="TextBox 5"/>
            <p:cNvSpPr txBox="1"/>
            <p:nvPr/>
          </p:nvSpPr>
          <p:spPr>
            <a:xfrm>
              <a:off x="0" y="-38100"/>
              <a:ext cx="2732752" cy="231238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5083745" cy="5083745"/>
          </a:xfrm>
          <a:custGeom>
            <a:avLst/>
            <a:gdLst/>
            <a:ahLst/>
            <a:cxnLst/>
            <a:rect l="l" t="t" r="r" b="b"/>
            <a:pathLst>
              <a:path w="5083745" h="5083745">
                <a:moveTo>
                  <a:pt x="0" y="0"/>
                </a:moveTo>
                <a:lnTo>
                  <a:pt x="5083745" y="0"/>
                </a:lnTo>
                <a:lnTo>
                  <a:pt x="5083745" y="5083745"/>
                </a:lnTo>
                <a:lnTo>
                  <a:pt x="0" y="5083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rot="1202047">
            <a:off x="12163630" y="-3610760"/>
            <a:ext cx="8070263" cy="9261909"/>
            <a:chOff x="0" y="0"/>
            <a:chExt cx="2125501" cy="2439351"/>
          </a:xfrm>
        </p:grpSpPr>
        <p:sp>
          <p:nvSpPr>
            <p:cNvPr id="8" name="Freeform 8"/>
            <p:cNvSpPr/>
            <p:nvPr/>
          </p:nvSpPr>
          <p:spPr>
            <a:xfrm>
              <a:off x="0" y="0"/>
              <a:ext cx="2125501" cy="2439351"/>
            </a:xfrm>
            <a:custGeom>
              <a:avLst/>
              <a:gdLst/>
              <a:ahLst/>
              <a:cxnLst/>
              <a:rect l="l" t="t" r="r" b="b"/>
              <a:pathLst>
                <a:path w="2125501" h="2439351">
                  <a:moveTo>
                    <a:pt x="0" y="0"/>
                  </a:moveTo>
                  <a:lnTo>
                    <a:pt x="2125501" y="0"/>
                  </a:lnTo>
                  <a:lnTo>
                    <a:pt x="2125501" y="2439351"/>
                  </a:lnTo>
                  <a:lnTo>
                    <a:pt x="0" y="2439351"/>
                  </a:lnTo>
                  <a:close/>
                </a:path>
              </a:pathLst>
            </a:custGeom>
            <a:solidFill>
              <a:srgbClr val="C8B3EE"/>
            </a:solidFill>
          </p:spPr>
          <p:txBody>
            <a:bodyPr/>
            <a:lstStyle/>
            <a:p>
              <a:endParaRPr lang="en-US"/>
            </a:p>
          </p:txBody>
        </p:sp>
        <p:sp>
          <p:nvSpPr>
            <p:cNvPr id="9" name="TextBox 9"/>
            <p:cNvSpPr txBox="1"/>
            <p:nvPr/>
          </p:nvSpPr>
          <p:spPr>
            <a:xfrm>
              <a:off x="0" y="-38100"/>
              <a:ext cx="2125501" cy="247745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204255" y="5203255"/>
            <a:ext cx="5083745" cy="5083745"/>
          </a:xfrm>
          <a:custGeom>
            <a:avLst/>
            <a:gdLst/>
            <a:ahLst/>
            <a:cxnLst/>
            <a:rect l="l" t="t" r="r" b="b"/>
            <a:pathLst>
              <a:path w="5083745" h="5083745">
                <a:moveTo>
                  <a:pt x="0" y="0"/>
                </a:moveTo>
                <a:lnTo>
                  <a:pt x="5083745" y="0"/>
                </a:lnTo>
                <a:lnTo>
                  <a:pt x="5083745" y="5083745"/>
                </a:lnTo>
                <a:lnTo>
                  <a:pt x="0" y="5083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089239" y="4223276"/>
            <a:ext cx="14109522" cy="1477328"/>
          </a:xfrm>
          <a:prstGeom prst="rect">
            <a:avLst/>
          </a:prstGeom>
        </p:spPr>
        <p:txBody>
          <a:bodyPr lIns="0" tIns="0" rIns="0" bIns="0" rtlCol="0" anchor="t">
            <a:spAutoFit/>
          </a:bodyPr>
          <a:lstStyle/>
          <a:p>
            <a:pPr marL="0" lvl="0" indent="0" algn="ctr"/>
            <a:r>
              <a:rPr lang="en-US" sz="9600" b="1">
                <a:solidFill>
                  <a:srgbClr val="1867BE"/>
                </a:solidFill>
                <a:latin typeface="Roboto Black" panose="02000000000000000000" pitchFamily="2" charset="0"/>
              </a:rPr>
              <a:t>TẠM BIỆT CÁC EM</a:t>
            </a:r>
          </a:p>
        </p:txBody>
      </p:sp>
      <p:sp>
        <p:nvSpPr>
          <p:cNvPr id="13" name="Freeform 13"/>
          <p:cNvSpPr/>
          <p:nvPr/>
        </p:nvSpPr>
        <p:spPr>
          <a:xfrm>
            <a:off x="14265776" y="59523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5732616" y="2323299"/>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0424560" y="6544485"/>
            <a:ext cx="1245452" cy="1159346"/>
          </a:xfrm>
          <a:custGeom>
            <a:avLst/>
            <a:gdLst/>
            <a:ahLst/>
            <a:cxnLst/>
            <a:rect l="l" t="t" r="r" b="b"/>
            <a:pathLst>
              <a:path w="1245452" h="1159346">
                <a:moveTo>
                  <a:pt x="0" y="0"/>
                </a:moveTo>
                <a:lnTo>
                  <a:pt x="1245452" y="0"/>
                </a:lnTo>
                <a:lnTo>
                  <a:pt x="1245452" y="1159346"/>
                </a:lnTo>
                <a:lnTo>
                  <a:pt x="0" y="115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2522822" y="3500960"/>
            <a:ext cx="2722179" cy="2722179"/>
          </a:xfrm>
          <a:custGeom>
            <a:avLst/>
            <a:gdLst/>
            <a:ahLst/>
            <a:cxnLst/>
            <a:rect l="l" t="t" r="r" b="b"/>
            <a:pathLst>
              <a:path w="2722179" h="2722179">
                <a:moveTo>
                  <a:pt x="0" y="0"/>
                </a:moveTo>
                <a:lnTo>
                  <a:pt x="2722179" y="0"/>
                </a:lnTo>
                <a:lnTo>
                  <a:pt x="2722179" y="2722180"/>
                </a:lnTo>
                <a:lnTo>
                  <a:pt x="0" y="27221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flipH="1" flipV="1">
            <a:off x="13023948" y="4012636"/>
            <a:ext cx="2722179" cy="2722179"/>
          </a:xfrm>
          <a:custGeom>
            <a:avLst/>
            <a:gdLst/>
            <a:ahLst/>
            <a:cxnLst/>
            <a:rect l="l" t="t" r="r" b="b"/>
            <a:pathLst>
              <a:path w="2722179" h="2722179">
                <a:moveTo>
                  <a:pt x="2722179" y="2722180"/>
                </a:moveTo>
                <a:lnTo>
                  <a:pt x="0" y="2722180"/>
                </a:lnTo>
                <a:lnTo>
                  <a:pt x="0" y="0"/>
                </a:lnTo>
                <a:lnTo>
                  <a:pt x="2722179" y="0"/>
                </a:lnTo>
                <a:lnTo>
                  <a:pt x="2722179" y="272218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32070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4" presetClass="emph" presetSubtype="0" repeatCount="500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12"/>
                                        </p:tgtEl>
                                        <p:attrNameLst>
                                          <p:attrName>ppt_x</p:attrName>
                                          <p:attrName>ppt_y</p:attrName>
                                        </p:attrNameLst>
                                      </p:cBhvr>
                                    </p:animMotion>
                                    <p:animRot by="1500000">
                                      <p:cBhvr>
                                        <p:cTn id="10" dur="125" fill="hold">
                                          <p:stCondLst>
                                            <p:cond delay="0"/>
                                          </p:stCondLst>
                                        </p:cTn>
                                        <p:tgtEl>
                                          <p:spTgt spid="12"/>
                                        </p:tgtEl>
                                        <p:attrNameLst>
                                          <p:attrName>r</p:attrName>
                                        </p:attrNameLst>
                                      </p:cBhvr>
                                    </p:animRot>
                                    <p:animRot by="-1500000">
                                      <p:cBhvr>
                                        <p:cTn id="11" dur="125" fill="hold">
                                          <p:stCondLst>
                                            <p:cond delay="125"/>
                                          </p:stCondLst>
                                        </p:cTn>
                                        <p:tgtEl>
                                          <p:spTgt spid="12"/>
                                        </p:tgtEl>
                                        <p:attrNameLst>
                                          <p:attrName>r</p:attrName>
                                        </p:attrNameLst>
                                      </p:cBhvr>
                                    </p:animRot>
                                    <p:animRot by="-1500000">
                                      <p:cBhvr>
                                        <p:cTn id="12" dur="125" fill="hold">
                                          <p:stCondLst>
                                            <p:cond delay="250"/>
                                          </p:stCondLst>
                                        </p:cTn>
                                        <p:tgtEl>
                                          <p:spTgt spid="12"/>
                                        </p:tgtEl>
                                        <p:attrNameLst>
                                          <p:attrName>r</p:attrName>
                                        </p:attrNameLst>
                                      </p:cBhvr>
                                    </p:animRot>
                                    <p:animRot by="1500000">
                                      <p:cBhvr>
                                        <p:cTn id="13"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2471781" y="800176"/>
            <a:ext cx="13341331" cy="1107996"/>
          </a:xfrm>
          <a:prstGeom prst="rect">
            <a:avLst/>
          </a:prstGeom>
        </p:spPr>
        <p:txBody>
          <a:bodyPr lIns="0" tIns="0" rIns="0" bIns="0" rtlCol="0" anchor="t">
            <a:spAutoFit/>
          </a:bodyPr>
          <a:lstStyle/>
          <a:p>
            <a:pPr marL="0" lvl="1" indent="0" algn="ctr">
              <a:spcBef>
                <a:spcPct val="0"/>
              </a:spcBef>
            </a:pPr>
            <a:r>
              <a:rPr lang="en-US" sz="7200" b="1">
                <a:solidFill>
                  <a:srgbClr val="1867BE"/>
                </a:solidFill>
                <a:latin typeface="Roboto Black" panose="02000000000000000000" pitchFamily="2" charset="0"/>
              </a:rPr>
              <a:t> </a:t>
            </a:r>
            <a:r>
              <a:rPr lang="en-US" sz="7200" b="1" u="none" strike="noStrike">
                <a:solidFill>
                  <a:srgbClr val="1867BE"/>
                </a:solidFill>
                <a:latin typeface="Roboto Black" panose="02000000000000000000" pitchFamily="2" charset="0"/>
              </a:rPr>
              <a:t>TRÒ CHƠI: GHÉP HÌNH</a:t>
            </a:r>
          </a:p>
        </p:txBody>
      </p:sp>
      <p:sp>
        <p:nvSpPr>
          <p:cNvPr id="18" name="Freeform: Shape 17">
            <a:extLst>
              <a:ext uri="{FF2B5EF4-FFF2-40B4-BE49-F238E27FC236}">
                <a16:creationId xmlns:a16="http://schemas.microsoft.com/office/drawing/2014/main" id="{33677224-5326-EDCB-C814-E3D2300197CF}"/>
              </a:ext>
            </a:extLst>
          </p:cNvPr>
          <p:cNvSpPr/>
          <p:nvPr/>
        </p:nvSpPr>
        <p:spPr>
          <a:xfrm rot="18865586">
            <a:off x="673746" y="4606263"/>
            <a:ext cx="2973150" cy="1439331"/>
          </a:xfrm>
          <a:custGeom>
            <a:avLst/>
            <a:gdLst>
              <a:gd name="connsiteX0" fmla="*/ 999322 w 2064249"/>
              <a:gd name="connsiteY0" fmla="*/ 0 h 999323"/>
              <a:gd name="connsiteX1" fmla="*/ 2064249 w 2064249"/>
              <a:gd name="connsiteY1" fmla="*/ 0 h 999323"/>
              <a:gd name="connsiteX2" fmla="*/ 2064249 w 2064249"/>
              <a:gd name="connsiteY2" fmla="*/ 14021 h 999323"/>
              <a:gd name="connsiteX3" fmla="*/ 1012529 w 2064249"/>
              <a:gd name="connsiteY3" fmla="*/ 999323 h 999323"/>
              <a:gd name="connsiteX4" fmla="*/ 0 w 2064249"/>
              <a:gd name="connsiteY4" fmla="*/ 999323 h 999323"/>
              <a:gd name="connsiteX5" fmla="*/ 999322 w 2064249"/>
              <a:gd name="connsiteY5" fmla="*/ 0 h 9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249" h="999323">
                <a:moveTo>
                  <a:pt x="999322" y="0"/>
                </a:moveTo>
                <a:lnTo>
                  <a:pt x="2064249" y="0"/>
                </a:lnTo>
                <a:lnTo>
                  <a:pt x="2064249" y="14021"/>
                </a:lnTo>
                <a:lnTo>
                  <a:pt x="1012529" y="999323"/>
                </a:lnTo>
                <a:lnTo>
                  <a:pt x="0" y="999323"/>
                </a:lnTo>
                <a:lnTo>
                  <a:pt x="999322" y="0"/>
                </a:lnTo>
                <a:close/>
              </a:path>
            </a:pathLst>
          </a:custGeom>
          <a:solidFill>
            <a:srgbClr val="1339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FD2D114-FDBF-3527-8AD2-5132C57E19F1}"/>
              </a:ext>
            </a:extLst>
          </p:cNvPr>
          <p:cNvSpPr/>
          <p:nvPr/>
        </p:nvSpPr>
        <p:spPr>
          <a:xfrm rot="2700000">
            <a:off x="4775418" y="2375146"/>
            <a:ext cx="1446560" cy="1439331"/>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27C5F3E-C3A0-EBED-7FE9-49BF09011A6D}"/>
              </a:ext>
            </a:extLst>
          </p:cNvPr>
          <p:cNvSpPr/>
          <p:nvPr/>
        </p:nvSpPr>
        <p:spPr>
          <a:xfrm rot="-2700000" flipH="1">
            <a:off x="5014289" y="4212028"/>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rgbClr val="6195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0F617B2-8852-41F7-D9B7-9EB80F67EBA3}"/>
              </a:ext>
            </a:extLst>
          </p:cNvPr>
          <p:cNvSpPr/>
          <p:nvPr/>
        </p:nvSpPr>
        <p:spPr>
          <a:xfrm rot="2699167" flipH="1">
            <a:off x="1229626" y="1129094"/>
            <a:ext cx="1493805" cy="2987610"/>
          </a:xfrm>
          <a:custGeom>
            <a:avLst/>
            <a:gdLst>
              <a:gd name="connsiteX0" fmla="*/ 1037144 w 1037144"/>
              <a:gd name="connsiteY0" fmla="*/ 1037144 h 2074288"/>
              <a:gd name="connsiteX1" fmla="*/ 0 w 1037144"/>
              <a:gd name="connsiteY1" fmla="*/ 0 h 2074288"/>
              <a:gd name="connsiteX2" fmla="*/ 0 w 1037144"/>
              <a:gd name="connsiteY2" fmla="*/ 2074288 h 2074288"/>
              <a:gd name="connsiteX3" fmla="*/ 1037144 w 1037144"/>
              <a:gd name="connsiteY3" fmla="*/ 1037144 h 2074288"/>
            </a:gdLst>
            <a:ahLst/>
            <a:cxnLst>
              <a:cxn ang="0">
                <a:pos x="connsiteX0" y="connsiteY0"/>
              </a:cxn>
              <a:cxn ang="0">
                <a:pos x="connsiteX1" y="connsiteY1"/>
              </a:cxn>
              <a:cxn ang="0">
                <a:pos x="connsiteX2" y="connsiteY2"/>
              </a:cxn>
              <a:cxn ang="0">
                <a:pos x="connsiteX3" y="connsiteY3"/>
              </a:cxn>
            </a:cxnLst>
            <a:rect l="l" t="t" r="r" b="b"/>
            <a:pathLst>
              <a:path w="1037144" h="2074288">
                <a:moveTo>
                  <a:pt x="1037144" y="1037144"/>
                </a:moveTo>
                <a:lnTo>
                  <a:pt x="0" y="0"/>
                </a:lnTo>
                <a:lnTo>
                  <a:pt x="0" y="2074288"/>
                </a:lnTo>
                <a:lnTo>
                  <a:pt x="1037144" y="1037144"/>
                </a:lnTo>
                <a:close/>
              </a:path>
            </a:pathLst>
          </a:custGeom>
          <a:solidFill>
            <a:srgbClr val="D037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C0EF3CED-0A84-1984-DBD2-3EACBD525935}"/>
              </a:ext>
            </a:extLst>
          </p:cNvPr>
          <p:cNvSpPr/>
          <p:nvPr/>
        </p:nvSpPr>
        <p:spPr>
          <a:xfrm rot="2700000" flipH="1">
            <a:off x="2087074" y="6349318"/>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B705DE9-6446-690B-D560-AD36524CDDFC}"/>
              </a:ext>
            </a:extLst>
          </p:cNvPr>
          <p:cNvSpPr/>
          <p:nvPr/>
        </p:nvSpPr>
        <p:spPr>
          <a:xfrm rot="18900000">
            <a:off x="2783853" y="3350305"/>
            <a:ext cx="1447200" cy="1440000"/>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rgbClr val="C60A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AD841950-B066-D92F-5CB3-A37DCD673BD3}"/>
              </a:ext>
            </a:extLst>
          </p:cNvPr>
          <p:cNvSpPr/>
          <p:nvPr/>
        </p:nvSpPr>
        <p:spPr>
          <a:xfrm rot="2700000">
            <a:off x="4590891" y="8206244"/>
            <a:ext cx="1446560" cy="1439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D8A3019F-CF3F-8A73-A3D1-27F4FC56852B}"/>
              </a:ext>
            </a:extLst>
          </p:cNvPr>
          <p:cNvSpPr/>
          <p:nvPr/>
        </p:nvSpPr>
        <p:spPr>
          <a:xfrm flipH="1">
            <a:off x="13112876" y="4696511"/>
            <a:ext cx="2973150" cy="1439331"/>
          </a:xfrm>
          <a:custGeom>
            <a:avLst/>
            <a:gdLst>
              <a:gd name="connsiteX0" fmla="*/ 999322 w 2064249"/>
              <a:gd name="connsiteY0" fmla="*/ 0 h 999323"/>
              <a:gd name="connsiteX1" fmla="*/ 2064249 w 2064249"/>
              <a:gd name="connsiteY1" fmla="*/ 0 h 999323"/>
              <a:gd name="connsiteX2" fmla="*/ 2064249 w 2064249"/>
              <a:gd name="connsiteY2" fmla="*/ 14021 h 999323"/>
              <a:gd name="connsiteX3" fmla="*/ 1012529 w 2064249"/>
              <a:gd name="connsiteY3" fmla="*/ 999323 h 999323"/>
              <a:gd name="connsiteX4" fmla="*/ 0 w 2064249"/>
              <a:gd name="connsiteY4" fmla="*/ 999323 h 999323"/>
              <a:gd name="connsiteX5" fmla="*/ 999322 w 2064249"/>
              <a:gd name="connsiteY5" fmla="*/ 0 h 9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249" h="999323">
                <a:moveTo>
                  <a:pt x="999322" y="0"/>
                </a:moveTo>
                <a:lnTo>
                  <a:pt x="2064249" y="0"/>
                </a:lnTo>
                <a:lnTo>
                  <a:pt x="2064249" y="14021"/>
                </a:lnTo>
                <a:lnTo>
                  <a:pt x="1012529" y="999323"/>
                </a:lnTo>
                <a:lnTo>
                  <a:pt x="0" y="999323"/>
                </a:lnTo>
                <a:lnTo>
                  <a:pt x="99932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180A89DC-CF81-E285-E2B7-E68688A5E964}"/>
              </a:ext>
            </a:extLst>
          </p:cNvPr>
          <p:cNvSpPr/>
          <p:nvPr/>
        </p:nvSpPr>
        <p:spPr>
          <a:xfrm rot="2649598">
            <a:off x="11618108" y="5387056"/>
            <a:ext cx="1446560" cy="1439331"/>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41" name="Freeform: Shape 40">
            <a:extLst>
              <a:ext uri="{FF2B5EF4-FFF2-40B4-BE49-F238E27FC236}">
                <a16:creationId xmlns:a16="http://schemas.microsoft.com/office/drawing/2014/main" id="{1C9E0288-34A5-1421-7251-E75D6241C1B6}"/>
              </a:ext>
            </a:extLst>
          </p:cNvPr>
          <p:cNvSpPr/>
          <p:nvPr/>
        </p:nvSpPr>
        <p:spPr>
          <a:xfrm rot="18845340">
            <a:off x="11119758" y="4675924"/>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0AB60C39-0DBA-C311-3E36-4B67C5C8D55F}"/>
              </a:ext>
            </a:extLst>
          </p:cNvPr>
          <p:cNvSpPr/>
          <p:nvPr/>
        </p:nvSpPr>
        <p:spPr>
          <a:xfrm rot="18900000" flipV="1">
            <a:off x="14156360" y="5118838"/>
            <a:ext cx="1493805" cy="2987610"/>
          </a:xfrm>
          <a:custGeom>
            <a:avLst/>
            <a:gdLst>
              <a:gd name="connsiteX0" fmla="*/ 1037144 w 1037144"/>
              <a:gd name="connsiteY0" fmla="*/ 1037144 h 2074288"/>
              <a:gd name="connsiteX1" fmla="*/ 0 w 1037144"/>
              <a:gd name="connsiteY1" fmla="*/ 0 h 2074288"/>
              <a:gd name="connsiteX2" fmla="*/ 0 w 1037144"/>
              <a:gd name="connsiteY2" fmla="*/ 2074288 h 2074288"/>
              <a:gd name="connsiteX3" fmla="*/ 1037144 w 1037144"/>
              <a:gd name="connsiteY3" fmla="*/ 1037144 h 2074288"/>
            </a:gdLst>
            <a:ahLst/>
            <a:cxnLst>
              <a:cxn ang="0">
                <a:pos x="connsiteX0" y="connsiteY0"/>
              </a:cxn>
              <a:cxn ang="0">
                <a:pos x="connsiteX1" y="connsiteY1"/>
              </a:cxn>
              <a:cxn ang="0">
                <a:pos x="connsiteX2" y="connsiteY2"/>
              </a:cxn>
              <a:cxn ang="0">
                <a:pos x="connsiteX3" y="connsiteY3"/>
              </a:cxn>
            </a:cxnLst>
            <a:rect l="l" t="t" r="r" b="b"/>
            <a:pathLst>
              <a:path w="1037144" h="2074288">
                <a:moveTo>
                  <a:pt x="1037144" y="1037144"/>
                </a:moveTo>
                <a:lnTo>
                  <a:pt x="0" y="0"/>
                </a:lnTo>
                <a:lnTo>
                  <a:pt x="0" y="2074288"/>
                </a:lnTo>
                <a:lnTo>
                  <a:pt x="1037144" y="103714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F4E28E74-2765-7FA6-3D80-CA175C1957DD}"/>
              </a:ext>
            </a:extLst>
          </p:cNvPr>
          <p:cNvSpPr/>
          <p:nvPr/>
        </p:nvSpPr>
        <p:spPr>
          <a:xfrm rot="2700000" flipH="1">
            <a:off x="11889319" y="6703655"/>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AB541FC3-E47D-CC51-AB54-37CC6D12F1DB}"/>
              </a:ext>
            </a:extLst>
          </p:cNvPr>
          <p:cNvSpPr/>
          <p:nvPr/>
        </p:nvSpPr>
        <p:spPr>
          <a:xfrm rot="18894122">
            <a:off x="10569059" y="6423475"/>
            <a:ext cx="1517593" cy="1426550"/>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52">
            <a:extLst>
              <a:ext uri="{FF2B5EF4-FFF2-40B4-BE49-F238E27FC236}">
                <a16:creationId xmlns:a16="http://schemas.microsoft.com/office/drawing/2014/main" id="{2247FBEA-F922-9B72-3ACF-9D211D308E89}"/>
              </a:ext>
            </a:extLst>
          </p:cNvPr>
          <p:cNvSpPr/>
          <p:nvPr/>
        </p:nvSpPr>
        <p:spPr>
          <a:xfrm rot="5400000">
            <a:off x="13208871" y="3285240"/>
            <a:ext cx="1446560" cy="1439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1">
            <a:extLst>
              <a:ext uri="{FF2B5EF4-FFF2-40B4-BE49-F238E27FC236}">
                <a16:creationId xmlns:a16="http://schemas.microsoft.com/office/drawing/2014/main" id="{F23BBD13-6851-358F-A7CA-359529C2D2D7}"/>
              </a:ext>
            </a:extLst>
          </p:cNvPr>
          <p:cNvSpPr txBox="1"/>
          <p:nvPr/>
        </p:nvSpPr>
        <p:spPr>
          <a:xfrm>
            <a:off x="1695896" y="2306599"/>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1</a:t>
            </a:r>
          </a:p>
        </p:txBody>
      </p:sp>
      <p:sp>
        <p:nvSpPr>
          <p:cNvPr id="56" name="2">
            <a:extLst>
              <a:ext uri="{FF2B5EF4-FFF2-40B4-BE49-F238E27FC236}">
                <a16:creationId xmlns:a16="http://schemas.microsoft.com/office/drawing/2014/main" id="{983FF5F2-EB9E-95A6-B119-8222DABDD7B3}"/>
              </a:ext>
            </a:extLst>
          </p:cNvPr>
          <p:cNvSpPr txBox="1"/>
          <p:nvPr/>
        </p:nvSpPr>
        <p:spPr>
          <a:xfrm>
            <a:off x="1763635" y="4845563"/>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2</a:t>
            </a:r>
          </a:p>
        </p:txBody>
      </p:sp>
      <p:sp>
        <p:nvSpPr>
          <p:cNvPr id="57" name="3">
            <a:extLst>
              <a:ext uri="{FF2B5EF4-FFF2-40B4-BE49-F238E27FC236}">
                <a16:creationId xmlns:a16="http://schemas.microsoft.com/office/drawing/2014/main" id="{742C9319-8775-30CD-BF69-B8D1BF67633F}"/>
              </a:ext>
            </a:extLst>
          </p:cNvPr>
          <p:cNvSpPr txBox="1"/>
          <p:nvPr/>
        </p:nvSpPr>
        <p:spPr>
          <a:xfrm>
            <a:off x="3447070" y="3734031"/>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3</a:t>
            </a:r>
          </a:p>
        </p:txBody>
      </p:sp>
      <p:sp>
        <p:nvSpPr>
          <p:cNvPr id="58" name="4">
            <a:extLst>
              <a:ext uri="{FF2B5EF4-FFF2-40B4-BE49-F238E27FC236}">
                <a16:creationId xmlns:a16="http://schemas.microsoft.com/office/drawing/2014/main" id="{82971E2A-9FA6-ED7E-BBAB-8D69AB44D2B7}"/>
              </a:ext>
            </a:extLst>
          </p:cNvPr>
          <p:cNvSpPr txBox="1"/>
          <p:nvPr/>
        </p:nvSpPr>
        <p:spPr>
          <a:xfrm>
            <a:off x="5104159" y="3169648"/>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4</a:t>
            </a:r>
          </a:p>
        </p:txBody>
      </p:sp>
      <p:sp>
        <p:nvSpPr>
          <p:cNvPr id="59" name="5">
            <a:extLst>
              <a:ext uri="{FF2B5EF4-FFF2-40B4-BE49-F238E27FC236}">
                <a16:creationId xmlns:a16="http://schemas.microsoft.com/office/drawing/2014/main" id="{B4A0951B-BDBD-DA8E-4F59-BFD1277A5631}"/>
              </a:ext>
            </a:extLst>
          </p:cNvPr>
          <p:cNvSpPr txBox="1"/>
          <p:nvPr/>
        </p:nvSpPr>
        <p:spPr>
          <a:xfrm>
            <a:off x="5352778" y="5069987"/>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5</a:t>
            </a:r>
          </a:p>
        </p:txBody>
      </p:sp>
      <p:sp>
        <p:nvSpPr>
          <p:cNvPr id="61" name="6">
            <a:extLst>
              <a:ext uri="{FF2B5EF4-FFF2-40B4-BE49-F238E27FC236}">
                <a16:creationId xmlns:a16="http://schemas.microsoft.com/office/drawing/2014/main" id="{13CE1F42-24A6-B17F-ABF6-39CFAC608528}"/>
              </a:ext>
            </a:extLst>
          </p:cNvPr>
          <p:cNvSpPr txBox="1"/>
          <p:nvPr/>
        </p:nvSpPr>
        <p:spPr>
          <a:xfrm>
            <a:off x="3031413" y="6680246"/>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6</a:t>
            </a:r>
          </a:p>
        </p:txBody>
      </p:sp>
      <p:sp>
        <p:nvSpPr>
          <p:cNvPr id="62" name="7">
            <a:extLst>
              <a:ext uri="{FF2B5EF4-FFF2-40B4-BE49-F238E27FC236}">
                <a16:creationId xmlns:a16="http://schemas.microsoft.com/office/drawing/2014/main" id="{90899FD2-DC73-A198-0B95-F3494750C191}"/>
              </a:ext>
            </a:extLst>
          </p:cNvPr>
          <p:cNvSpPr txBox="1"/>
          <p:nvPr/>
        </p:nvSpPr>
        <p:spPr>
          <a:xfrm>
            <a:off x="4941290" y="8519099"/>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7</a:t>
            </a:r>
          </a:p>
        </p:txBody>
      </p:sp>
      <p:sp>
        <p:nvSpPr>
          <p:cNvPr id="63" name="Arrow: Right 62">
            <a:extLst>
              <a:ext uri="{FF2B5EF4-FFF2-40B4-BE49-F238E27FC236}">
                <a16:creationId xmlns:a16="http://schemas.microsoft.com/office/drawing/2014/main" id="{69F58AC3-6889-62ED-9358-580052EC9386}"/>
              </a:ext>
            </a:extLst>
          </p:cNvPr>
          <p:cNvSpPr/>
          <p:nvPr/>
        </p:nvSpPr>
        <p:spPr>
          <a:xfrm>
            <a:off x="7515402" y="4218110"/>
            <a:ext cx="1996194" cy="1309457"/>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3E4EE87-7F2E-6E53-59B2-14DE2882DC2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4FBB1B2C-B2CB-DF28-94EA-30E2405D279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10" name="Rectangle: Rounded Corners 9">
            <a:extLst>
              <a:ext uri="{FF2B5EF4-FFF2-40B4-BE49-F238E27FC236}">
                <a16:creationId xmlns:a16="http://schemas.microsoft.com/office/drawing/2014/main" id="{C020E938-0BEA-6700-094A-5A74EE604AC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11" name="Rectangle: Rounded Corners 10">
            <a:extLst>
              <a:ext uri="{FF2B5EF4-FFF2-40B4-BE49-F238E27FC236}">
                <a16:creationId xmlns:a16="http://schemas.microsoft.com/office/drawing/2014/main" id="{1AF39C74-2AC4-34D8-A35C-B1CDF26B0A1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12" name="Rectangle: Rounded Corners 11">
            <a:extLst>
              <a:ext uri="{FF2B5EF4-FFF2-40B4-BE49-F238E27FC236}">
                <a16:creationId xmlns:a16="http://schemas.microsoft.com/office/drawing/2014/main" id="{1F7A3012-4E69-1DB0-687C-831188D853F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13" name="Rectangle: Rounded Corners 12">
            <a:extLst>
              <a:ext uri="{FF2B5EF4-FFF2-40B4-BE49-F238E27FC236}">
                <a16:creationId xmlns:a16="http://schemas.microsoft.com/office/drawing/2014/main" id="{FEAABAB9-8AC6-879C-7818-01646B6F8AD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14" name="Rectangle: Rounded Corners 13">
            <a:extLst>
              <a:ext uri="{FF2B5EF4-FFF2-40B4-BE49-F238E27FC236}">
                <a16:creationId xmlns:a16="http://schemas.microsoft.com/office/drawing/2014/main" id="{C9588712-E14E-A0CF-B197-C743A1554F4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15" name="Rectangle: Rounded Corners 14">
            <a:extLst>
              <a:ext uri="{FF2B5EF4-FFF2-40B4-BE49-F238E27FC236}">
                <a16:creationId xmlns:a16="http://schemas.microsoft.com/office/drawing/2014/main" id="{8B2718D2-5BF5-FB34-A7B5-5CAC0DF5414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6" name="Rectangle: Rounded Corners 15">
            <a:extLst>
              <a:ext uri="{FF2B5EF4-FFF2-40B4-BE49-F238E27FC236}">
                <a16:creationId xmlns:a16="http://schemas.microsoft.com/office/drawing/2014/main" id="{2B90A1F8-8E91-128B-DDE8-761946156F6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7" name="Rectangle: Rounded Corners 16">
            <a:extLst>
              <a:ext uri="{FF2B5EF4-FFF2-40B4-BE49-F238E27FC236}">
                <a16:creationId xmlns:a16="http://schemas.microsoft.com/office/drawing/2014/main" id="{A9308E0E-0C2A-867B-2E8A-E1D6B8E50B4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9" name="Rectangle: Rounded Corners 18">
            <a:extLst>
              <a:ext uri="{FF2B5EF4-FFF2-40B4-BE49-F238E27FC236}">
                <a16:creationId xmlns:a16="http://schemas.microsoft.com/office/drawing/2014/main" id="{202225E2-032D-B13A-6FAD-622F78C7746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21" name="Rectangle: Rounded Corners 20">
            <a:extLst>
              <a:ext uri="{FF2B5EF4-FFF2-40B4-BE49-F238E27FC236}">
                <a16:creationId xmlns:a16="http://schemas.microsoft.com/office/drawing/2014/main" id="{B6A50AA3-46FA-FCDB-62CC-F7E391D69AA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24" name="Rectangle: Rounded Corners 23">
            <a:extLst>
              <a:ext uri="{FF2B5EF4-FFF2-40B4-BE49-F238E27FC236}">
                <a16:creationId xmlns:a16="http://schemas.microsoft.com/office/drawing/2014/main" id="{8968CC95-0810-A5B2-7D97-20FD6AA865C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25" name="Rectangle: Rounded Corners 24">
            <a:extLst>
              <a:ext uri="{FF2B5EF4-FFF2-40B4-BE49-F238E27FC236}">
                <a16:creationId xmlns:a16="http://schemas.microsoft.com/office/drawing/2014/main" id="{C79553F8-D92D-74FC-AAE7-201CFB5C8A3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26" name="Rectangle: Rounded Corners 25">
            <a:extLst>
              <a:ext uri="{FF2B5EF4-FFF2-40B4-BE49-F238E27FC236}">
                <a16:creationId xmlns:a16="http://schemas.microsoft.com/office/drawing/2014/main" id="{A27ED4AC-A75B-314F-5C61-6670A112B89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28" name="Rectangle: Rounded Corners 27">
            <a:extLst>
              <a:ext uri="{FF2B5EF4-FFF2-40B4-BE49-F238E27FC236}">
                <a16:creationId xmlns:a16="http://schemas.microsoft.com/office/drawing/2014/main" id="{1309F5EA-9D5D-6C96-987D-DC76389FA54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29" name="Rectangle: Rounded Corners 28">
            <a:extLst>
              <a:ext uri="{FF2B5EF4-FFF2-40B4-BE49-F238E27FC236}">
                <a16:creationId xmlns:a16="http://schemas.microsoft.com/office/drawing/2014/main" id="{B0D9CE05-168E-EA14-052A-DBC949AD7A5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31" name="Rectangle: Rounded Corners 30">
            <a:extLst>
              <a:ext uri="{FF2B5EF4-FFF2-40B4-BE49-F238E27FC236}">
                <a16:creationId xmlns:a16="http://schemas.microsoft.com/office/drawing/2014/main" id="{E9DA8D55-0C12-0BB3-5642-0609F017EE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36" name="Rectangle: Rounded Corners 35">
            <a:extLst>
              <a:ext uri="{FF2B5EF4-FFF2-40B4-BE49-F238E27FC236}">
                <a16:creationId xmlns:a16="http://schemas.microsoft.com/office/drawing/2014/main" id="{4184AEF9-8C0B-434A-1B49-F70C75D685F9}"/>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37" name="Rectangle: Rounded Corners 36">
            <a:extLst>
              <a:ext uri="{FF2B5EF4-FFF2-40B4-BE49-F238E27FC236}">
                <a16:creationId xmlns:a16="http://schemas.microsoft.com/office/drawing/2014/main" id="{C73868A5-9F03-1C66-88F7-AACAC0D6B7E9}"/>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38" name="Rectangle: Rounded Corners 37">
            <a:extLst>
              <a:ext uri="{FF2B5EF4-FFF2-40B4-BE49-F238E27FC236}">
                <a16:creationId xmlns:a16="http://schemas.microsoft.com/office/drawing/2014/main" id="{FFB3B585-E706-B7A2-FA8A-57F66ECE5B5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42" name="Rectangle: Rounded Corners 41">
            <a:extLst>
              <a:ext uri="{FF2B5EF4-FFF2-40B4-BE49-F238E27FC236}">
                <a16:creationId xmlns:a16="http://schemas.microsoft.com/office/drawing/2014/main" id="{24A75236-892F-3DEA-BDDA-50CCA553F76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43" name="Rectangle: Rounded Corners 42">
            <a:extLst>
              <a:ext uri="{FF2B5EF4-FFF2-40B4-BE49-F238E27FC236}">
                <a16:creationId xmlns:a16="http://schemas.microsoft.com/office/drawing/2014/main" id="{7BC8B6B5-9302-2910-3623-7C6749EC1B48}"/>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44" name="Rectangle: Rounded Corners 43">
            <a:extLst>
              <a:ext uri="{FF2B5EF4-FFF2-40B4-BE49-F238E27FC236}">
                <a16:creationId xmlns:a16="http://schemas.microsoft.com/office/drawing/2014/main" id="{30AE2EDE-E938-F651-AEED-6C8B09DA580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45" name="Rectangle: Rounded Corners 44">
            <a:extLst>
              <a:ext uri="{FF2B5EF4-FFF2-40B4-BE49-F238E27FC236}">
                <a16:creationId xmlns:a16="http://schemas.microsoft.com/office/drawing/2014/main" id="{66701E67-58FB-CD1D-F1C5-51B415C4DCB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46" name="Rectangle: Rounded Corners 45">
            <a:extLst>
              <a:ext uri="{FF2B5EF4-FFF2-40B4-BE49-F238E27FC236}">
                <a16:creationId xmlns:a16="http://schemas.microsoft.com/office/drawing/2014/main" id="{0A6B0CA4-DBC9-AF75-DB50-F574EE67215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47" name="Rectangle: Rounded Corners 46">
            <a:extLst>
              <a:ext uri="{FF2B5EF4-FFF2-40B4-BE49-F238E27FC236}">
                <a16:creationId xmlns:a16="http://schemas.microsoft.com/office/drawing/2014/main" id="{966AC926-075E-E86B-6895-8838157D60E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49" name="Rectangle: Rounded Corners 48">
            <a:extLst>
              <a:ext uri="{FF2B5EF4-FFF2-40B4-BE49-F238E27FC236}">
                <a16:creationId xmlns:a16="http://schemas.microsoft.com/office/drawing/2014/main" id="{C334704B-95AF-A4BA-2563-D71361E14D9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50" name="Rectangle: Rounded Corners 49">
            <a:extLst>
              <a:ext uri="{FF2B5EF4-FFF2-40B4-BE49-F238E27FC236}">
                <a16:creationId xmlns:a16="http://schemas.microsoft.com/office/drawing/2014/main" id="{50E0F943-E662-2A2F-90E1-D894162EAFA6}"/>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33</a:t>
            </a:r>
          </a:p>
        </p:txBody>
      </p:sp>
      <p:sp>
        <p:nvSpPr>
          <p:cNvPr id="55" name="Rectangle: Rounded Corners 54">
            <a:extLst>
              <a:ext uri="{FF2B5EF4-FFF2-40B4-BE49-F238E27FC236}">
                <a16:creationId xmlns:a16="http://schemas.microsoft.com/office/drawing/2014/main" id="{722840B7-1A3B-33C6-98B1-F801D37F6ED6}"/>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60" name="Rectangle: Rounded Corners 59">
            <a:extLst>
              <a:ext uri="{FF2B5EF4-FFF2-40B4-BE49-F238E27FC236}">
                <a16:creationId xmlns:a16="http://schemas.microsoft.com/office/drawing/2014/main" id="{6C2A9D66-D9ED-7260-3187-89F652CAC3B3}"/>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65" name="Rectangle: Rounded Corners 64">
            <a:extLst>
              <a:ext uri="{FF2B5EF4-FFF2-40B4-BE49-F238E27FC236}">
                <a16:creationId xmlns:a16="http://schemas.microsoft.com/office/drawing/2014/main" id="{19855EA3-1F8C-A0CE-8DBB-B0B42866715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66" name="Rectangle: Rounded Corners 65">
            <a:extLst>
              <a:ext uri="{FF2B5EF4-FFF2-40B4-BE49-F238E27FC236}">
                <a16:creationId xmlns:a16="http://schemas.microsoft.com/office/drawing/2014/main" id="{FA914FF6-5D5E-41B6-40EF-7D18BBBAF3A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67" name="Rectangle: Rounded Corners 66">
            <a:extLst>
              <a:ext uri="{FF2B5EF4-FFF2-40B4-BE49-F238E27FC236}">
                <a16:creationId xmlns:a16="http://schemas.microsoft.com/office/drawing/2014/main" id="{1279CE63-58BB-F577-7BB9-62414E14872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68" name="Rectangle: Rounded Corners 67">
            <a:extLst>
              <a:ext uri="{FF2B5EF4-FFF2-40B4-BE49-F238E27FC236}">
                <a16:creationId xmlns:a16="http://schemas.microsoft.com/office/drawing/2014/main" id="{E2797F42-6FBC-01E1-3830-59F61AA7472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69" name="Rectangle: Rounded Corners 68">
            <a:extLst>
              <a:ext uri="{FF2B5EF4-FFF2-40B4-BE49-F238E27FC236}">
                <a16:creationId xmlns:a16="http://schemas.microsoft.com/office/drawing/2014/main" id="{9843B632-D879-3D5B-576A-72F604CFDA4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70" name="Rectangle: Rounded Corners 69">
            <a:extLst>
              <a:ext uri="{FF2B5EF4-FFF2-40B4-BE49-F238E27FC236}">
                <a16:creationId xmlns:a16="http://schemas.microsoft.com/office/drawing/2014/main" id="{768DA7DE-DE24-F897-4061-C65A68372B2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71" name="Rectangle: Rounded Corners 70">
            <a:extLst>
              <a:ext uri="{FF2B5EF4-FFF2-40B4-BE49-F238E27FC236}">
                <a16:creationId xmlns:a16="http://schemas.microsoft.com/office/drawing/2014/main" id="{01977B8A-F92B-2C5D-674A-796B5BE07AF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72" name="Rectangle: Rounded Corners 71">
            <a:extLst>
              <a:ext uri="{FF2B5EF4-FFF2-40B4-BE49-F238E27FC236}">
                <a16:creationId xmlns:a16="http://schemas.microsoft.com/office/drawing/2014/main" id="{E3ADF16D-7480-FA23-5F7A-34F9F87D54A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73" name="Rectangle: Rounded Corners 72">
            <a:extLst>
              <a:ext uri="{FF2B5EF4-FFF2-40B4-BE49-F238E27FC236}">
                <a16:creationId xmlns:a16="http://schemas.microsoft.com/office/drawing/2014/main" id="{8094A062-CE11-D637-1EFB-C9120810DB2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74" name="Rectangle: Rounded Corners 73">
            <a:extLst>
              <a:ext uri="{FF2B5EF4-FFF2-40B4-BE49-F238E27FC236}">
                <a16:creationId xmlns:a16="http://schemas.microsoft.com/office/drawing/2014/main" id="{4BB0369F-CCBC-D3AB-FDD3-D4D76E86149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75" name="Rectangle: Rounded Corners 74">
            <a:extLst>
              <a:ext uri="{FF2B5EF4-FFF2-40B4-BE49-F238E27FC236}">
                <a16:creationId xmlns:a16="http://schemas.microsoft.com/office/drawing/2014/main" id="{1739BB55-2B62-DC89-F383-C199E0358D7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76" name="Rectangle: Rounded Corners 75">
            <a:extLst>
              <a:ext uri="{FF2B5EF4-FFF2-40B4-BE49-F238E27FC236}">
                <a16:creationId xmlns:a16="http://schemas.microsoft.com/office/drawing/2014/main" id="{EDE1B6CC-F119-D494-F27B-F51EA804D65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77" name="Rectangle: Rounded Corners 76">
            <a:extLst>
              <a:ext uri="{FF2B5EF4-FFF2-40B4-BE49-F238E27FC236}">
                <a16:creationId xmlns:a16="http://schemas.microsoft.com/office/drawing/2014/main" id="{39D858B3-9B63-DCFE-97B8-A115E48E0D8B}"/>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78" name="Rectangle: Rounded Corners 77">
            <a:extLst>
              <a:ext uri="{FF2B5EF4-FFF2-40B4-BE49-F238E27FC236}">
                <a16:creationId xmlns:a16="http://schemas.microsoft.com/office/drawing/2014/main" id="{B610AFAB-52CF-35CE-74FE-897DF1F28C5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79" name="Rectangle: Rounded Corners 78">
            <a:extLst>
              <a:ext uri="{FF2B5EF4-FFF2-40B4-BE49-F238E27FC236}">
                <a16:creationId xmlns:a16="http://schemas.microsoft.com/office/drawing/2014/main" id="{136AA8BA-8033-2849-259C-088622355D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80" name="Rectangle: Rounded Corners 79">
            <a:extLst>
              <a:ext uri="{FF2B5EF4-FFF2-40B4-BE49-F238E27FC236}">
                <a16:creationId xmlns:a16="http://schemas.microsoft.com/office/drawing/2014/main" id="{DD55E382-8948-F3E5-0FC8-BBDB7D8F155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81" name="Rectangle: Rounded Corners 80">
            <a:extLst>
              <a:ext uri="{FF2B5EF4-FFF2-40B4-BE49-F238E27FC236}">
                <a16:creationId xmlns:a16="http://schemas.microsoft.com/office/drawing/2014/main" id="{A534262D-C1DC-5789-25F1-85C1653EDC9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82" name="Rectangle: Rounded Corners 81">
            <a:extLst>
              <a:ext uri="{FF2B5EF4-FFF2-40B4-BE49-F238E27FC236}">
                <a16:creationId xmlns:a16="http://schemas.microsoft.com/office/drawing/2014/main" id="{23373556-DB1A-E5CE-E41D-20924FCCAB9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83" name="Rectangle: Rounded Corners 82">
            <a:extLst>
              <a:ext uri="{FF2B5EF4-FFF2-40B4-BE49-F238E27FC236}">
                <a16:creationId xmlns:a16="http://schemas.microsoft.com/office/drawing/2014/main" id="{A355CE06-9B40-892D-0260-246D7A1160B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84" name="Rectangle: Rounded Corners 83">
            <a:extLst>
              <a:ext uri="{FF2B5EF4-FFF2-40B4-BE49-F238E27FC236}">
                <a16:creationId xmlns:a16="http://schemas.microsoft.com/office/drawing/2014/main" id="{AAF15913-75CC-4B64-44C5-6B061AA79C4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85" name="Rectangle: Rounded Corners 84">
            <a:extLst>
              <a:ext uri="{FF2B5EF4-FFF2-40B4-BE49-F238E27FC236}">
                <a16:creationId xmlns:a16="http://schemas.microsoft.com/office/drawing/2014/main" id="{4A065E7E-47C8-C323-98F6-C1EA699FB92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86" name="Rectangle: Rounded Corners 85">
            <a:extLst>
              <a:ext uri="{FF2B5EF4-FFF2-40B4-BE49-F238E27FC236}">
                <a16:creationId xmlns:a16="http://schemas.microsoft.com/office/drawing/2014/main" id="{74C5680F-7048-103B-DDF7-A5C0D5CCBD4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87" name="Rectangle: Rounded Corners 86">
            <a:extLst>
              <a:ext uri="{FF2B5EF4-FFF2-40B4-BE49-F238E27FC236}">
                <a16:creationId xmlns:a16="http://schemas.microsoft.com/office/drawing/2014/main" id="{5FF31C04-0214-04E9-F773-22174606DF9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88" name="Rectangle: Rounded Corners 87">
            <a:extLst>
              <a:ext uri="{FF2B5EF4-FFF2-40B4-BE49-F238E27FC236}">
                <a16:creationId xmlns:a16="http://schemas.microsoft.com/office/drawing/2014/main" id="{BC2787EA-4565-5EB2-2387-6C94D644867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89" name="Rectangle: Rounded Corners 88">
            <a:extLst>
              <a:ext uri="{FF2B5EF4-FFF2-40B4-BE49-F238E27FC236}">
                <a16:creationId xmlns:a16="http://schemas.microsoft.com/office/drawing/2014/main" id="{7B1821ED-C4F2-0279-5808-A86FD7A9749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90" name="Rectangle: Rounded Corners 89">
            <a:extLst>
              <a:ext uri="{FF2B5EF4-FFF2-40B4-BE49-F238E27FC236}">
                <a16:creationId xmlns:a16="http://schemas.microsoft.com/office/drawing/2014/main" id="{67BFB99B-A961-8625-C7F0-99075712CB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91" name="Rectangle: Rounded Corners 90">
            <a:extLst>
              <a:ext uri="{FF2B5EF4-FFF2-40B4-BE49-F238E27FC236}">
                <a16:creationId xmlns:a16="http://schemas.microsoft.com/office/drawing/2014/main" id="{17D1B4C2-92A6-3916-35EE-7FD175A12A4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92" name="Rectangle: Rounded Corners 91">
            <a:extLst>
              <a:ext uri="{FF2B5EF4-FFF2-40B4-BE49-F238E27FC236}">
                <a16:creationId xmlns:a16="http://schemas.microsoft.com/office/drawing/2014/main" id="{7431A0FC-42DB-E967-EA03-4899CE71794E}"/>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93" name="Rectangle: Rounded Corners 92">
            <a:extLst>
              <a:ext uri="{FF2B5EF4-FFF2-40B4-BE49-F238E27FC236}">
                <a16:creationId xmlns:a16="http://schemas.microsoft.com/office/drawing/2014/main" id="{D83B58DF-F577-EB9B-121A-34073078F5B0}"/>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94" name="Rectangle: Rounded Corners 93">
            <a:extLst>
              <a:ext uri="{FF2B5EF4-FFF2-40B4-BE49-F238E27FC236}">
                <a16:creationId xmlns:a16="http://schemas.microsoft.com/office/drawing/2014/main" id="{0931CBFB-D19D-497C-42A1-3E80AAAB47F0}"/>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95" name="Rectangle: Rounded Corners 94">
            <a:extLst>
              <a:ext uri="{FF2B5EF4-FFF2-40B4-BE49-F238E27FC236}">
                <a16:creationId xmlns:a16="http://schemas.microsoft.com/office/drawing/2014/main" id="{63E64FB6-BC66-50C1-5071-95215A2032A5}"/>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96" name="Rectangle: Rounded Corners 95">
            <a:extLst>
              <a:ext uri="{FF2B5EF4-FFF2-40B4-BE49-F238E27FC236}">
                <a16:creationId xmlns:a16="http://schemas.microsoft.com/office/drawing/2014/main" id="{C4DE673E-B456-48C7-5D16-5C41EE98AD04}"/>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29849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1000" fill="hold"/>
                                        <p:tgtEl>
                                          <p:spTgt spid="56"/>
                                        </p:tgtEl>
                                        <p:attrNameLst>
                                          <p:attrName>ppt_w</p:attrName>
                                        </p:attrNameLst>
                                      </p:cBhvr>
                                      <p:tavLst>
                                        <p:tav tm="0">
                                          <p:val>
                                            <p:fltVal val="0"/>
                                          </p:val>
                                        </p:tav>
                                        <p:tav tm="100000">
                                          <p:val>
                                            <p:strVal val="#ppt_w"/>
                                          </p:val>
                                        </p:tav>
                                      </p:tavLst>
                                    </p:anim>
                                    <p:anim calcmode="lin" valueType="num">
                                      <p:cBhvr>
                                        <p:cTn id="13" dur="1000" fill="hold"/>
                                        <p:tgtEl>
                                          <p:spTgt spid="56"/>
                                        </p:tgtEl>
                                        <p:attrNameLst>
                                          <p:attrName>ppt_h</p:attrName>
                                        </p:attrNameLst>
                                      </p:cBhvr>
                                      <p:tavLst>
                                        <p:tav tm="0">
                                          <p:val>
                                            <p:fltVal val="0"/>
                                          </p:val>
                                        </p:tav>
                                        <p:tav tm="100000">
                                          <p:val>
                                            <p:strVal val="#ppt_h"/>
                                          </p:val>
                                        </p:tav>
                                      </p:tavLst>
                                    </p:anim>
                                    <p:anim calcmode="lin" valueType="num">
                                      <p:cBhvr>
                                        <p:cTn id="14" dur="1000" fill="hold"/>
                                        <p:tgtEl>
                                          <p:spTgt spid="56"/>
                                        </p:tgtEl>
                                        <p:attrNameLst>
                                          <p:attrName>style.rotation</p:attrName>
                                        </p:attrNameLst>
                                      </p:cBhvr>
                                      <p:tavLst>
                                        <p:tav tm="0">
                                          <p:val>
                                            <p:fltVal val="90"/>
                                          </p:val>
                                        </p:tav>
                                        <p:tav tm="100000">
                                          <p:val>
                                            <p:fltVal val="0"/>
                                          </p:val>
                                        </p:tav>
                                      </p:tavLst>
                                    </p:anim>
                                    <p:animEffect transition="in" filter="fade">
                                      <p:cBhvr>
                                        <p:cTn id="15" dur="1000"/>
                                        <p:tgtEl>
                                          <p:spTgt spid="56"/>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1000" fill="hold"/>
                                        <p:tgtEl>
                                          <p:spTgt spid="57"/>
                                        </p:tgtEl>
                                        <p:attrNameLst>
                                          <p:attrName>ppt_w</p:attrName>
                                        </p:attrNameLst>
                                      </p:cBhvr>
                                      <p:tavLst>
                                        <p:tav tm="0">
                                          <p:val>
                                            <p:fltVal val="0"/>
                                          </p:val>
                                        </p:tav>
                                        <p:tav tm="100000">
                                          <p:val>
                                            <p:strVal val="#ppt_w"/>
                                          </p:val>
                                        </p:tav>
                                      </p:tavLst>
                                    </p:anim>
                                    <p:anim calcmode="lin" valueType="num">
                                      <p:cBhvr>
                                        <p:cTn id="19" dur="1000" fill="hold"/>
                                        <p:tgtEl>
                                          <p:spTgt spid="57"/>
                                        </p:tgtEl>
                                        <p:attrNameLst>
                                          <p:attrName>ppt_h</p:attrName>
                                        </p:attrNameLst>
                                      </p:cBhvr>
                                      <p:tavLst>
                                        <p:tav tm="0">
                                          <p:val>
                                            <p:fltVal val="0"/>
                                          </p:val>
                                        </p:tav>
                                        <p:tav tm="100000">
                                          <p:val>
                                            <p:strVal val="#ppt_h"/>
                                          </p:val>
                                        </p:tav>
                                      </p:tavLst>
                                    </p:anim>
                                    <p:anim calcmode="lin" valueType="num">
                                      <p:cBhvr>
                                        <p:cTn id="20" dur="1000" fill="hold"/>
                                        <p:tgtEl>
                                          <p:spTgt spid="57"/>
                                        </p:tgtEl>
                                        <p:attrNameLst>
                                          <p:attrName>style.rotation</p:attrName>
                                        </p:attrNameLst>
                                      </p:cBhvr>
                                      <p:tavLst>
                                        <p:tav tm="0">
                                          <p:val>
                                            <p:fltVal val="90"/>
                                          </p:val>
                                        </p:tav>
                                        <p:tav tm="100000">
                                          <p:val>
                                            <p:fltVal val="0"/>
                                          </p:val>
                                        </p:tav>
                                      </p:tavLst>
                                    </p:anim>
                                    <p:animEffect transition="in" filter="fade">
                                      <p:cBhvr>
                                        <p:cTn id="21" dur="1000"/>
                                        <p:tgtEl>
                                          <p:spTgt spid="57"/>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p:cTn id="24" dur="1000" fill="hold"/>
                                        <p:tgtEl>
                                          <p:spTgt spid="58"/>
                                        </p:tgtEl>
                                        <p:attrNameLst>
                                          <p:attrName>ppt_w</p:attrName>
                                        </p:attrNameLst>
                                      </p:cBhvr>
                                      <p:tavLst>
                                        <p:tav tm="0">
                                          <p:val>
                                            <p:fltVal val="0"/>
                                          </p:val>
                                        </p:tav>
                                        <p:tav tm="100000">
                                          <p:val>
                                            <p:strVal val="#ppt_w"/>
                                          </p:val>
                                        </p:tav>
                                      </p:tavLst>
                                    </p:anim>
                                    <p:anim calcmode="lin" valueType="num">
                                      <p:cBhvr>
                                        <p:cTn id="25" dur="1000" fill="hold"/>
                                        <p:tgtEl>
                                          <p:spTgt spid="58"/>
                                        </p:tgtEl>
                                        <p:attrNameLst>
                                          <p:attrName>ppt_h</p:attrName>
                                        </p:attrNameLst>
                                      </p:cBhvr>
                                      <p:tavLst>
                                        <p:tav tm="0">
                                          <p:val>
                                            <p:fltVal val="0"/>
                                          </p:val>
                                        </p:tav>
                                        <p:tav tm="100000">
                                          <p:val>
                                            <p:strVal val="#ppt_h"/>
                                          </p:val>
                                        </p:tav>
                                      </p:tavLst>
                                    </p:anim>
                                    <p:anim calcmode="lin" valueType="num">
                                      <p:cBhvr>
                                        <p:cTn id="26" dur="1000" fill="hold"/>
                                        <p:tgtEl>
                                          <p:spTgt spid="58"/>
                                        </p:tgtEl>
                                        <p:attrNameLst>
                                          <p:attrName>style.rotation</p:attrName>
                                        </p:attrNameLst>
                                      </p:cBhvr>
                                      <p:tavLst>
                                        <p:tav tm="0">
                                          <p:val>
                                            <p:fltVal val="90"/>
                                          </p:val>
                                        </p:tav>
                                        <p:tav tm="100000">
                                          <p:val>
                                            <p:fltVal val="0"/>
                                          </p:val>
                                        </p:tav>
                                      </p:tavLst>
                                    </p:anim>
                                    <p:animEffect transition="in" filter="fade">
                                      <p:cBhvr>
                                        <p:cTn id="27" dur="1000"/>
                                        <p:tgtEl>
                                          <p:spTgt spid="58"/>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1000" fill="hold"/>
                                        <p:tgtEl>
                                          <p:spTgt spid="59"/>
                                        </p:tgtEl>
                                        <p:attrNameLst>
                                          <p:attrName>ppt_w</p:attrName>
                                        </p:attrNameLst>
                                      </p:cBhvr>
                                      <p:tavLst>
                                        <p:tav tm="0">
                                          <p:val>
                                            <p:fltVal val="0"/>
                                          </p:val>
                                        </p:tav>
                                        <p:tav tm="100000">
                                          <p:val>
                                            <p:strVal val="#ppt_w"/>
                                          </p:val>
                                        </p:tav>
                                      </p:tavLst>
                                    </p:anim>
                                    <p:anim calcmode="lin" valueType="num">
                                      <p:cBhvr>
                                        <p:cTn id="31" dur="1000" fill="hold"/>
                                        <p:tgtEl>
                                          <p:spTgt spid="59"/>
                                        </p:tgtEl>
                                        <p:attrNameLst>
                                          <p:attrName>ppt_h</p:attrName>
                                        </p:attrNameLst>
                                      </p:cBhvr>
                                      <p:tavLst>
                                        <p:tav tm="0">
                                          <p:val>
                                            <p:fltVal val="0"/>
                                          </p:val>
                                        </p:tav>
                                        <p:tav tm="100000">
                                          <p:val>
                                            <p:strVal val="#ppt_h"/>
                                          </p:val>
                                        </p:tav>
                                      </p:tavLst>
                                    </p:anim>
                                    <p:anim calcmode="lin" valueType="num">
                                      <p:cBhvr>
                                        <p:cTn id="32" dur="1000" fill="hold"/>
                                        <p:tgtEl>
                                          <p:spTgt spid="59"/>
                                        </p:tgtEl>
                                        <p:attrNameLst>
                                          <p:attrName>style.rotation</p:attrName>
                                        </p:attrNameLst>
                                      </p:cBhvr>
                                      <p:tavLst>
                                        <p:tav tm="0">
                                          <p:val>
                                            <p:fltVal val="90"/>
                                          </p:val>
                                        </p:tav>
                                        <p:tav tm="100000">
                                          <p:val>
                                            <p:fltVal val="0"/>
                                          </p:val>
                                        </p:tav>
                                      </p:tavLst>
                                    </p:anim>
                                    <p:animEffect transition="in" filter="fade">
                                      <p:cBhvr>
                                        <p:cTn id="33" dur="1000"/>
                                        <p:tgtEl>
                                          <p:spTgt spid="59"/>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1000" fill="hold"/>
                                        <p:tgtEl>
                                          <p:spTgt spid="61"/>
                                        </p:tgtEl>
                                        <p:attrNameLst>
                                          <p:attrName>ppt_w</p:attrName>
                                        </p:attrNameLst>
                                      </p:cBhvr>
                                      <p:tavLst>
                                        <p:tav tm="0">
                                          <p:val>
                                            <p:fltVal val="0"/>
                                          </p:val>
                                        </p:tav>
                                        <p:tav tm="100000">
                                          <p:val>
                                            <p:strVal val="#ppt_w"/>
                                          </p:val>
                                        </p:tav>
                                      </p:tavLst>
                                    </p:anim>
                                    <p:anim calcmode="lin" valueType="num">
                                      <p:cBhvr>
                                        <p:cTn id="37" dur="1000" fill="hold"/>
                                        <p:tgtEl>
                                          <p:spTgt spid="61"/>
                                        </p:tgtEl>
                                        <p:attrNameLst>
                                          <p:attrName>ppt_h</p:attrName>
                                        </p:attrNameLst>
                                      </p:cBhvr>
                                      <p:tavLst>
                                        <p:tav tm="0">
                                          <p:val>
                                            <p:fltVal val="0"/>
                                          </p:val>
                                        </p:tav>
                                        <p:tav tm="100000">
                                          <p:val>
                                            <p:strVal val="#ppt_h"/>
                                          </p:val>
                                        </p:tav>
                                      </p:tavLst>
                                    </p:anim>
                                    <p:anim calcmode="lin" valueType="num">
                                      <p:cBhvr>
                                        <p:cTn id="38" dur="1000" fill="hold"/>
                                        <p:tgtEl>
                                          <p:spTgt spid="61"/>
                                        </p:tgtEl>
                                        <p:attrNameLst>
                                          <p:attrName>style.rotation</p:attrName>
                                        </p:attrNameLst>
                                      </p:cBhvr>
                                      <p:tavLst>
                                        <p:tav tm="0">
                                          <p:val>
                                            <p:fltVal val="90"/>
                                          </p:val>
                                        </p:tav>
                                        <p:tav tm="100000">
                                          <p:val>
                                            <p:fltVal val="0"/>
                                          </p:val>
                                        </p:tav>
                                      </p:tavLst>
                                    </p:anim>
                                    <p:animEffect transition="in" filter="fade">
                                      <p:cBhvr>
                                        <p:cTn id="39" dur="1000"/>
                                        <p:tgtEl>
                                          <p:spTgt spid="61"/>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1000" fill="hold"/>
                                        <p:tgtEl>
                                          <p:spTgt spid="62"/>
                                        </p:tgtEl>
                                        <p:attrNameLst>
                                          <p:attrName>ppt_w</p:attrName>
                                        </p:attrNameLst>
                                      </p:cBhvr>
                                      <p:tavLst>
                                        <p:tav tm="0">
                                          <p:val>
                                            <p:fltVal val="0"/>
                                          </p:val>
                                        </p:tav>
                                        <p:tav tm="100000">
                                          <p:val>
                                            <p:strVal val="#ppt_w"/>
                                          </p:val>
                                        </p:tav>
                                      </p:tavLst>
                                    </p:anim>
                                    <p:anim calcmode="lin" valueType="num">
                                      <p:cBhvr>
                                        <p:cTn id="43" dur="1000" fill="hold"/>
                                        <p:tgtEl>
                                          <p:spTgt spid="62"/>
                                        </p:tgtEl>
                                        <p:attrNameLst>
                                          <p:attrName>ppt_h</p:attrName>
                                        </p:attrNameLst>
                                      </p:cBhvr>
                                      <p:tavLst>
                                        <p:tav tm="0">
                                          <p:val>
                                            <p:fltVal val="0"/>
                                          </p:val>
                                        </p:tav>
                                        <p:tav tm="100000">
                                          <p:val>
                                            <p:strVal val="#ppt_h"/>
                                          </p:val>
                                        </p:tav>
                                      </p:tavLst>
                                    </p:anim>
                                    <p:anim calcmode="lin" valueType="num">
                                      <p:cBhvr>
                                        <p:cTn id="44" dur="1000" fill="hold"/>
                                        <p:tgtEl>
                                          <p:spTgt spid="62"/>
                                        </p:tgtEl>
                                        <p:attrNameLst>
                                          <p:attrName>style.rotation</p:attrName>
                                        </p:attrNameLst>
                                      </p:cBhvr>
                                      <p:tavLst>
                                        <p:tav tm="0">
                                          <p:val>
                                            <p:fltVal val="90"/>
                                          </p:val>
                                        </p:tav>
                                        <p:tav tm="100000">
                                          <p:val>
                                            <p:fltVal val="0"/>
                                          </p:val>
                                        </p:tav>
                                      </p:tavLst>
                                    </p:anim>
                                    <p:animEffect transition="in" filter="fade">
                                      <p:cBhvr>
                                        <p:cTn id="45" dur="1000"/>
                                        <p:tgtEl>
                                          <p:spTgt spid="62"/>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0" fill="hold"/>
                                        <p:tgtEl>
                                          <p:spTgt spid="23"/>
                                        </p:tgtEl>
                                        <p:attrNameLst>
                                          <p:attrName>ppt_w</p:attrName>
                                        </p:attrNameLst>
                                      </p:cBhvr>
                                      <p:tavLst>
                                        <p:tav tm="0">
                                          <p:val>
                                            <p:fltVal val="0"/>
                                          </p:val>
                                        </p:tav>
                                        <p:tav tm="100000">
                                          <p:val>
                                            <p:strVal val="#ppt_w"/>
                                          </p:val>
                                        </p:tav>
                                      </p:tavLst>
                                    </p:anim>
                                    <p:anim calcmode="lin" valueType="num">
                                      <p:cBhvr>
                                        <p:cTn id="49" dur="1000" fill="hold"/>
                                        <p:tgtEl>
                                          <p:spTgt spid="23"/>
                                        </p:tgtEl>
                                        <p:attrNameLst>
                                          <p:attrName>ppt_h</p:attrName>
                                        </p:attrNameLst>
                                      </p:cBhvr>
                                      <p:tavLst>
                                        <p:tav tm="0">
                                          <p:val>
                                            <p:fltVal val="0"/>
                                          </p:val>
                                        </p:tav>
                                        <p:tav tm="100000">
                                          <p:val>
                                            <p:strVal val="#ppt_h"/>
                                          </p:val>
                                        </p:tav>
                                      </p:tavLst>
                                    </p:anim>
                                    <p:anim calcmode="lin" valueType="num">
                                      <p:cBhvr>
                                        <p:cTn id="50" dur="1000" fill="hold"/>
                                        <p:tgtEl>
                                          <p:spTgt spid="23"/>
                                        </p:tgtEl>
                                        <p:attrNameLst>
                                          <p:attrName>style.rotation</p:attrName>
                                        </p:attrNameLst>
                                      </p:cBhvr>
                                      <p:tavLst>
                                        <p:tav tm="0">
                                          <p:val>
                                            <p:fltVal val="90"/>
                                          </p:val>
                                        </p:tav>
                                        <p:tav tm="100000">
                                          <p:val>
                                            <p:fltVal val="0"/>
                                          </p:val>
                                        </p:tav>
                                      </p:tavLst>
                                    </p:anim>
                                    <p:animEffect transition="in" filter="fade">
                                      <p:cBhvr>
                                        <p:cTn id="51" dur="1000"/>
                                        <p:tgtEl>
                                          <p:spTgt spid="23"/>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fltVal val="0"/>
                                          </p:val>
                                        </p:tav>
                                        <p:tav tm="100000">
                                          <p:val>
                                            <p:strVal val="#ppt_w"/>
                                          </p:val>
                                        </p:tav>
                                      </p:tavLst>
                                    </p:anim>
                                    <p:anim calcmode="lin" valueType="num">
                                      <p:cBhvr>
                                        <p:cTn id="61" dur="1000" fill="hold"/>
                                        <p:tgtEl>
                                          <p:spTgt spid="30"/>
                                        </p:tgtEl>
                                        <p:attrNameLst>
                                          <p:attrName>ppt_h</p:attrName>
                                        </p:attrNameLst>
                                      </p:cBhvr>
                                      <p:tavLst>
                                        <p:tav tm="0">
                                          <p:val>
                                            <p:fltVal val="0"/>
                                          </p:val>
                                        </p:tav>
                                        <p:tav tm="100000">
                                          <p:val>
                                            <p:strVal val="#ppt_h"/>
                                          </p:val>
                                        </p:tav>
                                      </p:tavLst>
                                    </p:anim>
                                    <p:anim calcmode="lin" valueType="num">
                                      <p:cBhvr>
                                        <p:cTn id="62" dur="1000" fill="hold"/>
                                        <p:tgtEl>
                                          <p:spTgt spid="30"/>
                                        </p:tgtEl>
                                        <p:attrNameLst>
                                          <p:attrName>style.rotation</p:attrName>
                                        </p:attrNameLst>
                                      </p:cBhvr>
                                      <p:tavLst>
                                        <p:tav tm="0">
                                          <p:val>
                                            <p:fltVal val="90"/>
                                          </p:val>
                                        </p:tav>
                                        <p:tav tm="100000">
                                          <p:val>
                                            <p:fltVal val="0"/>
                                          </p:val>
                                        </p:tav>
                                      </p:tavLst>
                                    </p:anim>
                                    <p:animEffect transition="in" filter="fade">
                                      <p:cBhvr>
                                        <p:cTn id="63" dur="1000"/>
                                        <p:tgtEl>
                                          <p:spTgt spid="30"/>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0" fill="hold"/>
                                        <p:tgtEl>
                                          <p:spTgt spid="20"/>
                                        </p:tgtEl>
                                        <p:attrNameLst>
                                          <p:attrName>ppt_w</p:attrName>
                                        </p:attrNameLst>
                                      </p:cBhvr>
                                      <p:tavLst>
                                        <p:tav tm="0">
                                          <p:val>
                                            <p:fltVal val="0"/>
                                          </p:val>
                                        </p:tav>
                                        <p:tav tm="100000">
                                          <p:val>
                                            <p:strVal val="#ppt_w"/>
                                          </p:val>
                                        </p:tav>
                                      </p:tavLst>
                                    </p:anim>
                                    <p:anim calcmode="lin" valueType="num">
                                      <p:cBhvr>
                                        <p:cTn id="67" dur="1000" fill="hold"/>
                                        <p:tgtEl>
                                          <p:spTgt spid="20"/>
                                        </p:tgtEl>
                                        <p:attrNameLst>
                                          <p:attrName>ppt_h</p:attrName>
                                        </p:attrNameLst>
                                      </p:cBhvr>
                                      <p:tavLst>
                                        <p:tav tm="0">
                                          <p:val>
                                            <p:fltVal val="0"/>
                                          </p:val>
                                        </p:tav>
                                        <p:tav tm="100000">
                                          <p:val>
                                            <p:strVal val="#ppt_h"/>
                                          </p:val>
                                        </p:tav>
                                      </p:tavLst>
                                    </p:anim>
                                    <p:anim calcmode="lin" valueType="num">
                                      <p:cBhvr>
                                        <p:cTn id="68" dur="1000" fill="hold"/>
                                        <p:tgtEl>
                                          <p:spTgt spid="20"/>
                                        </p:tgtEl>
                                        <p:attrNameLst>
                                          <p:attrName>style.rotation</p:attrName>
                                        </p:attrNameLst>
                                      </p:cBhvr>
                                      <p:tavLst>
                                        <p:tav tm="0">
                                          <p:val>
                                            <p:fltVal val="90"/>
                                          </p:val>
                                        </p:tav>
                                        <p:tav tm="100000">
                                          <p:val>
                                            <p:fltVal val="0"/>
                                          </p:val>
                                        </p:tav>
                                      </p:tavLst>
                                    </p:anim>
                                    <p:animEffect transition="in" filter="fade">
                                      <p:cBhvr>
                                        <p:cTn id="69" dur="1000"/>
                                        <p:tgtEl>
                                          <p:spTgt spid="20"/>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90"/>
                                          </p:val>
                                        </p:tav>
                                        <p:tav tm="100000">
                                          <p:val>
                                            <p:fltVal val="0"/>
                                          </p:val>
                                        </p:tav>
                                      </p:tavLst>
                                    </p:anim>
                                    <p:animEffect transition="in" filter="fade">
                                      <p:cBhvr>
                                        <p:cTn id="75" dur="1000"/>
                                        <p:tgtEl>
                                          <p:spTgt spid="22"/>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1000" fill="hold"/>
                                        <p:tgtEl>
                                          <p:spTgt spid="27"/>
                                        </p:tgtEl>
                                        <p:attrNameLst>
                                          <p:attrName>ppt_w</p:attrName>
                                        </p:attrNameLst>
                                      </p:cBhvr>
                                      <p:tavLst>
                                        <p:tav tm="0">
                                          <p:val>
                                            <p:fltVal val="0"/>
                                          </p:val>
                                        </p:tav>
                                        <p:tav tm="100000">
                                          <p:val>
                                            <p:strVal val="#ppt_w"/>
                                          </p:val>
                                        </p:tav>
                                      </p:tavLst>
                                    </p:anim>
                                    <p:anim calcmode="lin" valueType="num">
                                      <p:cBhvr>
                                        <p:cTn id="79" dur="1000" fill="hold"/>
                                        <p:tgtEl>
                                          <p:spTgt spid="27"/>
                                        </p:tgtEl>
                                        <p:attrNameLst>
                                          <p:attrName>ppt_h</p:attrName>
                                        </p:attrNameLst>
                                      </p:cBhvr>
                                      <p:tavLst>
                                        <p:tav tm="0">
                                          <p:val>
                                            <p:fltVal val="0"/>
                                          </p:val>
                                        </p:tav>
                                        <p:tav tm="100000">
                                          <p:val>
                                            <p:strVal val="#ppt_h"/>
                                          </p:val>
                                        </p:tav>
                                      </p:tavLst>
                                    </p:anim>
                                    <p:anim calcmode="lin" valueType="num">
                                      <p:cBhvr>
                                        <p:cTn id="80" dur="1000" fill="hold"/>
                                        <p:tgtEl>
                                          <p:spTgt spid="27"/>
                                        </p:tgtEl>
                                        <p:attrNameLst>
                                          <p:attrName>style.rotation</p:attrName>
                                        </p:attrNameLst>
                                      </p:cBhvr>
                                      <p:tavLst>
                                        <p:tav tm="0">
                                          <p:val>
                                            <p:fltVal val="90"/>
                                          </p:val>
                                        </p:tav>
                                        <p:tav tm="100000">
                                          <p:val>
                                            <p:fltVal val="0"/>
                                          </p:val>
                                        </p:tav>
                                      </p:tavLst>
                                    </p:anim>
                                    <p:animEffect transition="in" filter="fade">
                                      <p:cBhvr>
                                        <p:cTn id="81" dur="1000"/>
                                        <p:tgtEl>
                                          <p:spTgt spid="27"/>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1000" fill="hold"/>
                                        <p:tgtEl>
                                          <p:spTgt spid="35"/>
                                        </p:tgtEl>
                                        <p:attrNameLst>
                                          <p:attrName>ppt_w</p:attrName>
                                        </p:attrNameLst>
                                      </p:cBhvr>
                                      <p:tavLst>
                                        <p:tav tm="0">
                                          <p:val>
                                            <p:fltVal val="0"/>
                                          </p:val>
                                        </p:tav>
                                        <p:tav tm="100000">
                                          <p:val>
                                            <p:strVal val="#ppt_w"/>
                                          </p:val>
                                        </p:tav>
                                      </p:tavLst>
                                    </p:anim>
                                    <p:anim calcmode="lin" valueType="num">
                                      <p:cBhvr>
                                        <p:cTn id="85" dur="1000" fill="hold"/>
                                        <p:tgtEl>
                                          <p:spTgt spid="35"/>
                                        </p:tgtEl>
                                        <p:attrNameLst>
                                          <p:attrName>ppt_h</p:attrName>
                                        </p:attrNameLst>
                                      </p:cBhvr>
                                      <p:tavLst>
                                        <p:tav tm="0">
                                          <p:val>
                                            <p:fltVal val="0"/>
                                          </p:val>
                                        </p:tav>
                                        <p:tav tm="100000">
                                          <p:val>
                                            <p:strVal val="#ppt_h"/>
                                          </p:val>
                                        </p:tav>
                                      </p:tavLst>
                                    </p:anim>
                                    <p:anim calcmode="lin" valueType="num">
                                      <p:cBhvr>
                                        <p:cTn id="86" dur="1000" fill="hold"/>
                                        <p:tgtEl>
                                          <p:spTgt spid="35"/>
                                        </p:tgtEl>
                                        <p:attrNameLst>
                                          <p:attrName>style.rotation</p:attrName>
                                        </p:attrNameLst>
                                      </p:cBhvr>
                                      <p:tavLst>
                                        <p:tav tm="0">
                                          <p:val>
                                            <p:fltVal val="90"/>
                                          </p:val>
                                        </p:tav>
                                        <p:tav tm="100000">
                                          <p:val>
                                            <p:fltVal val="0"/>
                                          </p:val>
                                        </p:tav>
                                      </p:tavLst>
                                    </p:anim>
                                    <p:animEffect transition="in" filter="fade">
                                      <p:cBhvr>
                                        <p:cTn id="87" dur="10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500"/>
                                        <p:tgtEl>
                                          <p:spTgt spid="4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0"/>
                                        <p:tgtEl>
                                          <p:spTgt spid="5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500"/>
                                        <p:tgtEl>
                                          <p:spTgt spid="5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500"/>
                                        <p:tgtEl>
                                          <p:spTgt spid="41"/>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p:cTn id="111" dur="1000" fill="hold"/>
                                        <p:tgtEl>
                                          <p:spTgt spid="54"/>
                                        </p:tgtEl>
                                        <p:attrNameLst>
                                          <p:attrName>ppt_w</p:attrName>
                                        </p:attrNameLst>
                                      </p:cBhvr>
                                      <p:tavLst>
                                        <p:tav tm="0">
                                          <p:val>
                                            <p:fltVal val="0"/>
                                          </p:val>
                                        </p:tav>
                                        <p:tav tm="100000">
                                          <p:val>
                                            <p:strVal val="#ppt_w"/>
                                          </p:val>
                                        </p:tav>
                                      </p:tavLst>
                                    </p:anim>
                                    <p:anim calcmode="lin" valueType="num">
                                      <p:cBhvr>
                                        <p:cTn id="112" dur="1000" fill="hold"/>
                                        <p:tgtEl>
                                          <p:spTgt spid="54"/>
                                        </p:tgtEl>
                                        <p:attrNameLst>
                                          <p:attrName>ppt_h</p:attrName>
                                        </p:attrNameLst>
                                      </p:cBhvr>
                                      <p:tavLst>
                                        <p:tav tm="0">
                                          <p:val>
                                            <p:fltVal val="0"/>
                                          </p:val>
                                        </p:tav>
                                        <p:tav tm="100000">
                                          <p:val>
                                            <p:strVal val="#ppt_h"/>
                                          </p:val>
                                        </p:tav>
                                      </p:tavLst>
                                    </p:anim>
                                    <p:anim calcmode="lin" valueType="num">
                                      <p:cBhvr>
                                        <p:cTn id="113" dur="1000" fill="hold"/>
                                        <p:tgtEl>
                                          <p:spTgt spid="54"/>
                                        </p:tgtEl>
                                        <p:attrNameLst>
                                          <p:attrName>style.rotation</p:attrName>
                                        </p:attrNameLst>
                                      </p:cBhvr>
                                      <p:tavLst>
                                        <p:tav tm="0">
                                          <p:val>
                                            <p:fltVal val="90"/>
                                          </p:val>
                                        </p:tav>
                                        <p:tav tm="100000">
                                          <p:val>
                                            <p:fltVal val="0"/>
                                          </p:val>
                                        </p:tav>
                                      </p:tavLst>
                                    </p:anim>
                                    <p:animEffect transition="in" filter="fade">
                                      <p:cBhvr>
                                        <p:cTn id="114" dur="1000"/>
                                        <p:tgtEl>
                                          <p:spTgt spid="54"/>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wipe(left)">
                                      <p:cBhvr>
                                        <p:cTn id="1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54"/>
                    </p:tgtEl>
                  </p:cond>
                </p:stCondLst>
                <p:endSync evt="end" delay="0">
                  <p:rtn val="all"/>
                </p:endSync>
                <p:childTnLst>
                  <p:par>
                    <p:cTn id="119" fill="hold">
                      <p:stCondLst>
                        <p:cond delay="0"/>
                      </p:stCondLst>
                      <p:childTnLst>
                        <p:par>
                          <p:cTn id="120" fill="hold">
                            <p:stCondLst>
                              <p:cond delay="0"/>
                            </p:stCondLst>
                            <p:childTnLst>
                              <p:par>
                                <p:cTn id="121" presetID="42" presetClass="path" presetSubtype="0" accel="50000" decel="50000" fill="hold" grpId="1" nodeType="withEffect">
                                  <p:stCondLst>
                                    <p:cond delay="0"/>
                                  </p:stCondLst>
                                  <p:childTnLst>
                                    <p:animMotion origin="layout" path="M -9.72222E-7 4.5679E-6 L 0.69636 0.38101 " pathEditMode="relative" rAng="0" ptsTypes="AA">
                                      <p:cBhvr>
                                        <p:cTn id="122" dur="2000" fill="hold"/>
                                        <p:tgtEl>
                                          <p:spTgt spid="54"/>
                                        </p:tgtEl>
                                        <p:attrNameLst>
                                          <p:attrName>ppt_x</p:attrName>
                                          <p:attrName>ppt_y</p:attrName>
                                        </p:attrNameLst>
                                      </p:cBhvr>
                                      <p:rCtr x="34818" y="19043"/>
                                    </p:animMotion>
                                  </p:childTnLst>
                                </p:cTn>
                              </p:par>
                              <p:par>
                                <p:cTn id="123" presetID="1" presetClass="emph" presetSubtype="2" fill="hold" nodeType="withEffect">
                                  <p:stCondLst>
                                    <p:cond delay="0"/>
                                  </p:stCondLst>
                                  <p:childTnLst>
                                    <p:animClr clrSpc="rgb" dir="cw">
                                      <p:cBhvr>
                                        <p:cTn id="124" dur="2000" fill="hold"/>
                                        <p:tgtEl>
                                          <p:spTgt spid="48"/>
                                        </p:tgtEl>
                                        <p:attrNameLst>
                                          <p:attrName>fillcolor</p:attrName>
                                        </p:attrNameLst>
                                      </p:cBhvr>
                                      <p:to>
                                        <a:srgbClr val="D03732"/>
                                      </p:to>
                                    </p:animClr>
                                    <p:set>
                                      <p:cBhvr>
                                        <p:cTn id="125" dur="2000" fill="hold"/>
                                        <p:tgtEl>
                                          <p:spTgt spid="48"/>
                                        </p:tgtEl>
                                        <p:attrNameLst>
                                          <p:attrName>fill.type</p:attrName>
                                        </p:attrNameLst>
                                      </p:cBhvr>
                                      <p:to>
                                        <p:strVal val="solid"/>
                                      </p:to>
                                    </p:set>
                                    <p:set>
                                      <p:cBhvr>
                                        <p:cTn id="126" dur="2000" fill="hold"/>
                                        <p:tgtEl>
                                          <p:spTgt spid="48"/>
                                        </p:tgtEl>
                                        <p:attrNameLst>
                                          <p:attrName>fill.on</p:attrName>
                                        </p:attrNameLst>
                                      </p:cBhvr>
                                      <p:to>
                                        <p:strVal val="true"/>
                                      </p:to>
                                    </p:set>
                                  </p:childTnLst>
                                </p:cTn>
                              </p:par>
                            </p:childTnLst>
                          </p:cTn>
                        </p:par>
                      </p:childTnLst>
                    </p:cTn>
                  </p:par>
                </p:childTnLst>
              </p:cTn>
              <p:nextCondLst>
                <p:cond evt="onClick" delay="0">
                  <p:tgtEl>
                    <p:spTgt spid="54"/>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42" presetClass="path" presetSubtype="0" accel="50000" decel="50000" fill="hold" grpId="1" nodeType="clickEffect">
                                  <p:stCondLst>
                                    <p:cond delay="0"/>
                                  </p:stCondLst>
                                  <p:childTnLst>
                                    <p:animMotion origin="layout" path="M -3.61111E-6 -4.69136E-6 L 0.68941 0.02639 " pathEditMode="relative" rAng="0" ptsTypes="AA">
                                      <p:cBhvr>
                                        <p:cTn id="131" dur="2000" fill="hold"/>
                                        <p:tgtEl>
                                          <p:spTgt spid="56"/>
                                        </p:tgtEl>
                                        <p:attrNameLst>
                                          <p:attrName>ppt_x</p:attrName>
                                          <p:attrName>ppt_y</p:attrName>
                                        </p:attrNameLst>
                                      </p:cBhvr>
                                      <p:rCtr x="34470" y="1312"/>
                                    </p:animMotion>
                                  </p:childTnLst>
                                </p:cTn>
                              </p:par>
                              <p:par>
                                <p:cTn id="132" presetID="1" presetClass="emph" presetSubtype="2" fill="hold" nodeType="withEffect">
                                  <p:stCondLst>
                                    <p:cond delay="0"/>
                                  </p:stCondLst>
                                  <p:childTnLst>
                                    <p:animClr clrSpc="rgb" dir="cw">
                                      <p:cBhvr>
                                        <p:cTn id="133" dur="2000" fill="hold"/>
                                        <p:tgtEl>
                                          <p:spTgt spid="39"/>
                                        </p:tgtEl>
                                        <p:attrNameLst>
                                          <p:attrName>fillcolor</p:attrName>
                                        </p:attrNameLst>
                                      </p:cBhvr>
                                      <p:to>
                                        <a:srgbClr val="13396A"/>
                                      </p:to>
                                    </p:animClr>
                                    <p:set>
                                      <p:cBhvr>
                                        <p:cTn id="134" dur="2000" fill="hold"/>
                                        <p:tgtEl>
                                          <p:spTgt spid="39"/>
                                        </p:tgtEl>
                                        <p:attrNameLst>
                                          <p:attrName>fill.type</p:attrName>
                                        </p:attrNameLst>
                                      </p:cBhvr>
                                      <p:to>
                                        <p:strVal val="solid"/>
                                      </p:to>
                                    </p:set>
                                    <p:set>
                                      <p:cBhvr>
                                        <p:cTn id="135" dur="2000" fill="hold"/>
                                        <p:tgtEl>
                                          <p:spTgt spid="39"/>
                                        </p:tgtEl>
                                        <p:attrNameLst>
                                          <p:attrName>fill.on</p:attrName>
                                        </p:attrNameLst>
                                      </p:cBhvr>
                                      <p:to>
                                        <p:strVal val="true"/>
                                      </p:to>
                                    </p:set>
                                  </p:childTnLst>
                                </p:cTn>
                              </p:par>
                            </p:childTnLst>
                          </p:cTn>
                        </p:par>
                      </p:childTnLst>
                    </p:cTn>
                  </p:par>
                </p:childTnLst>
              </p:cTn>
              <p:nextCondLst>
                <p:cond evt="onClick" delay="0">
                  <p:tgtEl>
                    <p:spTgt spid="56"/>
                  </p:tgtEl>
                </p:cond>
              </p:nextCondLst>
            </p:seq>
            <p:seq concurrent="1" nextAc="seek">
              <p:cTn id="136" restart="whenNotActive" fill="hold" evtFilter="cancelBubble" nodeType="interactiveSeq">
                <p:stCondLst>
                  <p:cond evt="onClick" delay="0">
                    <p:tgtEl>
                      <p:spTgt spid="57"/>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grpId="1" nodeType="clickEffect">
                                  <p:stCondLst>
                                    <p:cond delay="0"/>
                                  </p:stCondLst>
                                  <p:childTnLst>
                                    <p:animMotion origin="layout" path="M 2.5E-6 5.55112E-17 L 0.46944 0.23117 " pathEditMode="relative" rAng="0" ptsTypes="AA">
                                      <p:cBhvr>
                                        <p:cTn id="140" dur="2000" fill="hold"/>
                                        <p:tgtEl>
                                          <p:spTgt spid="57"/>
                                        </p:tgtEl>
                                        <p:attrNameLst>
                                          <p:attrName>ppt_x</p:attrName>
                                          <p:attrName>ppt_y</p:attrName>
                                        </p:attrNameLst>
                                      </p:cBhvr>
                                      <p:rCtr x="23472" y="11559"/>
                                    </p:animMotion>
                                  </p:childTnLst>
                                </p:cTn>
                              </p:par>
                              <p:par>
                                <p:cTn id="141" presetID="1" presetClass="emph" presetSubtype="2" fill="hold" nodeType="withEffect">
                                  <p:stCondLst>
                                    <p:cond delay="0"/>
                                  </p:stCondLst>
                                  <p:childTnLst>
                                    <p:animClr clrSpc="rgb" dir="cw">
                                      <p:cBhvr>
                                        <p:cTn id="142" dur="2000" fill="hold"/>
                                        <p:tgtEl>
                                          <p:spTgt spid="40"/>
                                        </p:tgtEl>
                                        <p:attrNameLst>
                                          <p:attrName>fillcolor</p:attrName>
                                        </p:attrNameLst>
                                      </p:cBhvr>
                                      <p:to>
                                        <a:srgbClr val="C60A95"/>
                                      </p:to>
                                    </p:animClr>
                                    <p:set>
                                      <p:cBhvr>
                                        <p:cTn id="143" dur="2000" fill="hold"/>
                                        <p:tgtEl>
                                          <p:spTgt spid="40"/>
                                        </p:tgtEl>
                                        <p:attrNameLst>
                                          <p:attrName>fill.type</p:attrName>
                                        </p:attrNameLst>
                                      </p:cBhvr>
                                      <p:to>
                                        <p:strVal val="solid"/>
                                      </p:to>
                                    </p:set>
                                    <p:set>
                                      <p:cBhvr>
                                        <p:cTn id="144" dur="2000" fill="hold"/>
                                        <p:tgtEl>
                                          <p:spTgt spid="40"/>
                                        </p:tgtEl>
                                        <p:attrNameLst>
                                          <p:attrName>fill.on</p:attrName>
                                        </p:attrNameLst>
                                      </p:cBhvr>
                                      <p:to>
                                        <p:strVal val="true"/>
                                      </p:to>
                                    </p:set>
                                  </p:childTnLst>
                                </p:cTn>
                              </p:par>
                            </p:childTnLst>
                          </p:cTn>
                        </p:par>
                      </p:childTnLst>
                    </p:cTn>
                  </p:par>
                </p:childTnLst>
              </p:cTn>
              <p:nextCondLst>
                <p:cond evt="onClick" delay="0">
                  <p:tgtEl>
                    <p:spTgt spid="57"/>
                  </p:tgtEl>
                </p:cond>
              </p:nextCondLst>
            </p:seq>
            <p:seq concurrent="1" nextAc="seek">
              <p:cTn id="145" restart="whenNotActive" fill="hold" evtFilter="cancelBubble" nodeType="interactiveSeq">
                <p:stCondLst>
                  <p:cond evt="onClick" delay="0">
                    <p:tgtEl>
                      <p:spTgt spid="58"/>
                    </p:tgtEl>
                  </p:cond>
                </p:stCondLst>
                <p:endSync evt="end" delay="0">
                  <p:rtn val="all"/>
                </p:endSync>
                <p:childTnLst>
                  <p:par>
                    <p:cTn id="146" fill="hold">
                      <p:stCondLst>
                        <p:cond delay="0"/>
                      </p:stCondLst>
                      <p:childTnLst>
                        <p:par>
                          <p:cTn id="147" fill="hold">
                            <p:stCondLst>
                              <p:cond delay="0"/>
                            </p:stCondLst>
                            <p:childTnLst>
                              <p:par>
                                <p:cTn id="148" presetID="42" presetClass="path" presetSubtype="0" accel="50000" decel="50000" fill="hold" grpId="1" nodeType="clickEffect">
                                  <p:stCondLst>
                                    <p:cond delay="0"/>
                                  </p:stCondLst>
                                  <p:childTnLst>
                                    <p:animMotion origin="layout" path="M -2.5E-6 3.95062E-6 L 0.33377 0.34753 " pathEditMode="relative" rAng="0" ptsTypes="AA">
                                      <p:cBhvr>
                                        <p:cTn id="149" dur="2000" fill="hold"/>
                                        <p:tgtEl>
                                          <p:spTgt spid="58"/>
                                        </p:tgtEl>
                                        <p:attrNameLst>
                                          <p:attrName>ppt_x</p:attrName>
                                          <p:attrName>ppt_y</p:attrName>
                                        </p:attrNameLst>
                                      </p:cBhvr>
                                      <p:rCtr x="16684" y="17377"/>
                                    </p:animMotion>
                                  </p:childTnLst>
                                </p:cTn>
                              </p:par>
                              <p:par>
                                <p:cTn id="150" presetID="1" presetClass="emph" presetSubtype="2" fill="hold" nodeType="withEffect">
                                  <p:stCondLst>
                                    <p:cond delay="0"/>
                                  </p:stCondLst>
                                  <p:childTnLst>
                                    <p:animClr clrSpc="rgb" dir="cw">
                                      <p:cBhvr>
                                        <p:cTn id="151" dur="2000" fill="hold"/>
                                        <p:tgtEl>
                                          <p:spTgt spid="52"/>
                                        </p:tgtEl>
                                        <p:attrNameLst>
                                          <p:attrName>fillcolor</p:attrName>
                                        </p:attrNameLst>
                                      </p:cBhvr>
                                      <p:to>
                                        <a:srgbClr val="4E145E"/>
                                      </p:to>
                                    </p:animClr>
                                    <p:set>
                                      <p:cBhvr>
                                        <p:cTn id="152" dur="2000" fill="hold"/>
                                        <p:tgtEl>
                                          <p:spTgt spid="52"/>
                                        </p:tgtEl>
                                        <p:attrNameLst>
                                          <p:attrName>fill.type</p:attrName>
                                        </p:attrNameLst>
                                      </p:cBhvr>
                                      <p:to>
                                        <p:strVal val="solid"/>
                                      </p:to>
                                    </p:set>
                                    <p:set>
                                      <p:cBhvr>
                                        <p:cTn id="153" dur="2000" fill="hold"/>
                                        <p:tgtEl>
                                          <p:spTgt spid="52"/>
                                        </p:tgtEl>
                                        <p:attrNameLst>
                                          <p:attrName>fill.on</p:attrName>
                                        </p:attrNameLst>
                                      </p:cBhvr>
                                      <p:to>
                                        <p:strVal val="true"/>
                                      </p:to>
                                    </p:set>
                                  </p:childTnLst>
                                </p:cTn>
                              </p:par>
                            </p:childTnLst>
                          </p:cTn>
                        </p:par>
                      </p:childTnLst>
                    </p:cTn>
                  </p:par>
                </p:childTnLst>
              </p:cTn>
              <p:nextCondLst>
                <p:cond evt="onClick" delay="0">
                  <p:tgtEl>
                    <p:spTgt spid="58"/>
                  </p:tgtEl>
                </p:cond>
              </p:nextCondLst>
            </p:seq>
            <p:seq concurrent="1" nextAc="seek">
              <p:cTn id="154" restart="whenNotActive" fill="hold" evtFilter="cancelBubble" nodeType="interactiveSeq">
                <p:stCondLst>
                  <p:cond evt="onClick" delay="0">
                    <p:tgtEl>
                      <p:spTgt spid="59"/>
                    </p:tgtEl>
                  </p:cond>
                </p:stCondLst>
                <p:endSync evt="end" delay="0">
                  <p:rtn val="all"/>
                </p:endSync>
                <p:childTnLst>
                  <p:par>
                    <p:cTn id="155" fill="hold">
                      <p:stCondLst>
                        <p:cond delay="0"/>
                      </p:stCondLst>
                      <p:childTnLst>
                        <p:par>
                          <p:cTn id="156" fill="hold">
                            <p:stCondLst>
                              <p:cond delay="0"/>
                            </p:stCondLst>
                            <p:childTnLst>
                              <p:par>
                                <p:cTn id="157" presetID="42" presetClass="path" presetSubtype="0" accel="50000" decel="50000" fill="hold" grpId="1" nodeType="clickEffect">
                                  <p:stCondLst>
                                    <p:cond delay="0"/>
                                  </p:stCondLst>
                                  <p:childTnLst>
                                    <p:animMotion origin="layout" path="M -9.72222E-7 1.7284E-6 L 0.37188 -0.01574 " pathEditMode="relative" rAng="0" ptsTypes="AA">
                                      <p:cBhvr>
                                        <p:cTn id="158" dur="2000" fill="hold"/>
                                        <p:tgtEl>
                                          <p:spTgt spid="59"/>
                                        </p:tgtEl>
                                        <p:attrNameLst>
                                          <p:attrName>ppt_x</p:attrName>
                                          <p:attrName>ppt_y</p:attrName>
                                        </p:attrNameLst>
                                      </p:cBhvr>
                                      <p:rCtr x="18594" y="-787"/>
                                    </p:animMotion>
                                  </p:childTnLst>
                                </p:cTn>
                              </p:par>
                              <p:par>
                                <p:cTn id="159" presetID="1" presetClass="emph" presetSubtype="2" fill="hold" nodeType="withEffect">
                                  <p:stCondLst>
                                    <p:cond delay="0"/>
                                  </p:stCondLst>
                                  <p:childTnLst>
                                    <p:animClr clrSpc="rgb" dir="cw">
                                      <p:cBhvr>
                                        <p:cTn id="160" dur="2000" fill="hold"/>
                                        <p:tgtEl>
                                          <p:spTgt spid="41"/>
                                        </p:tgtEl>
                                        <p:attrNameLst>
                                          <p:attrName>fillcolor</p:attrName>
                                        </p:attrNameLst>
                                      </p:cBhvr>
                                      <p:to>
                                        <a:srgbClr val="61954A"/>
                                      </p:to>
                                    </p:animClr>
                                    <p:set>
                                      <p:cBhvr>
                                        <p:cTn id="161" dur="2000" fill="hold"/>
                                        <p:tgtEl>
                                          <p:spTgt spid="41"/>
                                        </p:tgtEl>
                                        <p:attrNameLst>
                                          <p:attrName>fill.type</p:attrName>
                                        </p:attrNameLst>
                                      </p:cBhvr>
                                      <p:to>
                                        <p:strVal val="solid"/>
                                      </p:to>
                                    </p:set>
                                    <p:set>
                                      <p:cBhvr>
                                        <p:cTn id="162" dur="2000" fill="hold"/>
                                        <p:tgtEl>
                                          <p:spTgt spid="41"/>
                                        </p:tgtEl>
                                        <p:attrNameLst>
                                          <p:attrName>fill.on</p:attrName>
                                        </p:attrNameLst>
                                      </p:cBhvr>
                                      <p:to>
                                        <p:strVal val="true"/>
                                      </p:to>
                                    </p:set>
                                  </p:childTnLst>
                                </p:cTn>
                              </p:par>
                            </p:childTnLst>
                          </p:cTn>
                        </p:par>
                      </p:childTnLst>
                    </p:cTn>
                  </p:par>
                </p:childTnLst>
              </p:cTn>
              <p:nextCondLst>
                <p:cond evt="onClick" delay="0">
                  <p:tgtEl>
                    <p:spTgt spid="59"/>
                  </p:tgtEl>
                </p:cond>
              </p:nextCondLst>
            </p:seq>
            <p:seq concurrent="1" nextAc="seek">
              <p:cTn id="163" restart="whenNotActive" fill="hold" evtFilter="cancelBubble" nodeType="interactiveSeq">
                <p:stCondLst>
                  <p:cond evt="onClick" delay="0">
                    <p:tgtEl>
                      <p:spTgt spid="61"/>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1" nodeType="clickEffect">
                                  <p:stCondLst>
                                    <p:cond delay="0"/>
                                  </p:stCondLst>
                                  <p:childTnLst>
                                    <p:animMotion origin="layout" path="M -1.25E-6 2.46914E-7 L 0.54002 0.04167 " pathEditMode="relative" rAng="0" ptsTypes="AA">
                                      <p:cBhvr>
                                        <p:cTn id="167" dur="2000" fill="hold"/>
                                        <p:tgtEl>
                                          <p:spTgt spid="61"/>
                                        </p:tgtEl>
                                        <p:attrNameLst>
                                          <p:attrName>ppt_x</p:attrName>
                                          <p:attrName>ppt_y</p:attrName>
                                        </p:attrNameLst>
                                      </p:cBhvr>
                                      <p:rCtr x="26997" y="2083"/>
                                    </p:animMotion>
                                  </p:childTnLst>
                                </p:cTn>
                              </p:par>
                              <p:par>
                                <p:cTn id="168" presetID="1" presetClass="emph" presetSubtype="2" fill="hold" nodeType="withEffect">
                                  <p:stCondLst>
                                    <p:cond delay="0"/>
                                  </p:stCondLst>
                                  <p:childTnLst>
                                    <p:animClr clrSpc="rgb" dir="cw">
                                      <p:cBhvr>
                                        <p:cTn id="169" dur="2000" fill="hold"/>
                                        <p:tgtEl>
                                          <p:spTgt spid="51"/>
                                        </p:tgtEl>
                                        <p:attrNameLst>
                                          <p:attrName>fillcolor</p:attrName>
                                        </p:attrNameLst>
                                      </p:cBhvr>
                                      <p:to>
                                        <a:srgbClr val="F79646"/>
                                      </p:to>
                                    </p:animClr>
                                    <p:set>
                                      <p:cBhvr>
                                        <p:cTn id="170" dur="2000" fill="hold"/>
                                        <p:tgtEl>
                                          <p:spTgt spid="51"/>
                                        </p:tgtEl>
                                        <p:attrNameLst>
                                          <p:attrName>fill.type</p:attrName>
                                        </p:attrNameLst>
                                      </p:cBhvr>
                                      <p:to>
                                        <p:strVal val="solid"/>
                                      </p:to>
                                    </p:set>
                                    <p:set>
                                      <p:cBhvr>
                                        <p:cTn id="171" dur="2000" fill="hold"/>
                                        <p:tgtEl>
                                          <p:spTgt spid="51"/>
                                        </p:tgtEl>
                                        <p:attrNameLst>
                                          <p:attrName>fill.on</p:attrName>
                                        </p:attrNameLst>
                                      </p:cBhvr>
                                      <p:to>
                                        <p:strVal val="true"/>
                                      </p:to>
                                    </p:set>
                                  </p:childTnLst>
                                </p:cTn>
                              </p:par>
                            </p:childTnLst>
                          </p:cTn>
                        </p:par>
                      </p:childTnLst>
                    </p:cTn>
                  </p:par>
                </p:childTnLst>
              </p:cTn>
              <p:nextCondLst>
                <p:cond evt="onClick" delay="0">
                  <p:tgtEl>
                    <p:spTgt spid="61"/>
                  </p:tgtEl>
                </p:cond>
              </p:nextCondLst>
            </p:seq>
            <p:seq concurrent="1" nextAc="seek">
              <p:cTn id="172" restart="whenNotActive" fill="hold" evtFilter="cancelBubble" nodeType="interactiveSeq">
                <p:stCondLst>
                  <p:cond evt="onClick" delay="0">
                    <p:tgtEl>
                      <p:spTgt spid="62"/>
                    </p:tgtEl>
                  </p:cond>
                </p:stCondLst>
                <p:endSync evt="end" delay="0">
                  <p:rtn val="all"/>
                </p:endSync>
                <p:childTnLst>
                  <p:par>
                    <p:cTn id="173" fill="hold">
                      <p:stCondLst>
                        <p:cond delay="0"/>
                      </p:stCondLst>
                      <p:childTnLst>
                        <p:par>
                          <p:cTn id="174" fill="hold">
                            <p:stCondLst>
                              <p:cond delay="0"/>
                            </p:stCondLst>
                            <p:childTnLst>
                              <p:par>
                                <p:cTn id="175" presetID="42" presetClass="path" presetSubtype="0" accel="50000" decel="50000" fill="hold" grpId="1" nodeType="clickEffect">
                                  <p:stCondLst>
                                    <p:cond delay="0"/>
                                  </p:stCondLst>
                                  <p:childTnLst>
                                    <p:animMotion origin="layout" path="M 1.66667E-6 -3.45679E-6 L 0.47248 -0.4696 " pathEditMode="relative" rAng="0" ptsTypes="AA">
                                      <p:cBhvr>
                                        <p:cTn id="176" dur="2000" fill="hold"/>
                                        <p:tgtEl>
                                          <p:spTgt spid="62"/>
                                        </p:tgtEl>
                                        <p:attrNameLst>
                                          <p:attrName>ppt_x</p:attrName>
                                          <p:attrName>ppt_y</p:attrName>
                                        </p:attrNameLst>
                                      </p:cBhvr>
                                      <p:rCtr x="23620" y="-23488"/>
                                    </p:animMotion>
                                  </p:childTnLst>
                                </p:cTn>
                              </p:par>
                              <p:par>
                                <p:cTn id="177" presetID="1" presetClass="emph" presetSubtype="2" fill="hold" nodeType="withEffect">
                                  <p:stCondLst>
                                    <p:cond delay="0"/>
                                  </p:stCondLst>
                                  <p:childTnLst>
                                    <p:animClr clrSpc="rgb" dir="cw">
                                      <p:cBhvr>
                                        <p:cTn id="178" dur="2000" fill="hold"/>
                                        <p:tgtEl>
                                          <p:spTgt spid="53"/>
                                        </p:tgtEl>
                                        <p:attrNameLst>
                                          <p:attrName>fillcolor</p:attrName>
                                        </p:attrNameLst>
                                      </p:cBhvr>
                                      <p:to>
                                        <a:srgbClr val="FFC000"/>
                                      </p:to>
                                    </p:animClr>
                                    <p:set>
                                      <p:cBhvr>
                                        <p:cTn id="179" dur="2000" fill="hold"/>
                                        <p:tgtEl>
                                          <p:spTgt spid="53"/>
                                        </p:tgtEl>
                                        <p:attrNameLst>
                                          <p:attrName>fill.type</p:attrName>
                                        </p:attrNameLst>
                                      </p:cBhvr>
                                      <p:to>
                                        <p:strVal val="solid"/>
                                      </p:to>
                                    </p:set>
                                    <p:set>
                                      <p:cBhvr>
                                        <p:cTn id="180" dur="2000" fill="hold"/>
                                        <p:tgtEl>
                                          <p:spTgt spid="53"/>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81" restart="whenNotActive" fill="hold" evtFilter="cancelBubble" nodeType="interactiveSeq">
                <p:stCondLst>
                  <p:cond evt="onClick" delay="0">
                    <p:tgtEl>
                      <p:spTgt spid="2"/>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grpId="0" nodeType="clickEffect">
                                  <p:stCondLst>
                                    <p:cond delay="0"/>
                                  </p:stCondLst>
                                  <p:childTnLst>
                                    <p:animEffect transition="out" filter="fade">
                                      <p:cBhvr>
                                        <p:cTn id="185" dur="500" tmFilter="0, 0; .2, .5; .8, .5; 1, 0"/>
                                        <p:tgtEl>
                                          <p:spTgt spid="2"/>
                                        </p:tgtEl>
                                      </p:cBhvr>
                                    </p:animEffect>
                                    <p:animScale>
                                      <p:cBhvr>
                                        <p:cTn id="186" dur="250" autoRev="1" fill="hold"/>
                                        <p:tgtEl>
                                          <p:spTgt spid="2"/>
                                        </p:tgtEl>
                                      </p:cBhvr>
                                      <p:by x="105000" y="105000"/>
                                    </p:animScale>
                                  </p:childTnLst>
                                </p:cTn>
                              </p:par>
                            </p:childTnLst>
                          </p:cTn>
                        </p:par>
                        <p:par>
                          <p:cTn id="187" fill="hold">
                            <p:stCondLst>
                              <p:cond delay="500"/>
                            </p:stCondLst>
                            <p:childTnLst>
                              <p:par>
                                <p:cTn id="188" presetID="1" presetClass="entr" presetSubtype="0" fill="hold" grpId="0" nodeType="afterEffect">
                                  <p:stCondLst>
                                    <p:cond delay="0"/>
                                  </p:stCondLst>
                                  <p:childTnLst>
                                    <p:set>
                                      <p:cBhvr>
                                        <p:cTn id="189" dur="1" fill="hold">
                                          <p:stCondLst>
                                            <p:cond delay="999"/>
                                          </p:stCondLst>
                                        </p:cTn>
                                        <p:tgtEl>
                                          <p:spTgt spid="3"/>
                                        </p:tgtEl>
                                        <p:attrNameLst>
                                          <p:attrName>style.visibility</p:attrName>
                                        </p:attrNameLst>
                                      </p:cBhvr>
                                      <p:to>
                                        <p:strVal val="visible"/>
                                      </p:to>
                                    </p:set>
                                  </p:childTnLst>
                                </p:cTn>
                              </p:par>
                            </p:childTnLst>
                          </p:cTn>
                        </p:par>
                        <p:par>
                          <p:cTn id="190" fill="hold">
                            <p:stCondLst>
                              <p:cond delay="1500"/>
                            </p:stCondLst>
                            <p:childTnLst>
                              <p:par>
                                <p:cTn id="191" presetID="1" presetClass="entr" presetSubtype="0" fill="hold" grpId="0" nodeType="afterEffect">
                                  <p:stCondLst>
                                    <p:cond delay="0"/>
                                  </p:stCondLst>
                                  <p:childTnLst>
                                    <p:set>
                                      <p:cBhvr>
                                        <p:cTn id="192" dur="1" fill="hold">
                                          <p:stCondLst>
                                            <p:cond delay="999"/>
                                          </p:stCondLst>
                                        </p:cTn>
                                        <p:tgtEl>
                                          <p:spTgt spid="10"/>
                                        </p:tgtEl>
                                        <p:attrNameLst>
                                          <p:attrName>style.visibility</p:attrName>
                                        </p:attrNameLst>
                                      </p:cBhvr>
                                      <p:to>
                                        <p:strVal val="visible"/>
                                      </p:to>
                                    </p:set>
                                  </p:childTnLst>
                                </p:cTn>
                              </p:par>
                            </p:childTnLst>
                          </p:cTn>
                        </p:par>
                        <p:par>
                          <p:cTn id="193" fill="hold">
                            <p:stCondLst>
                              <p:cond delay="2500"/>
                            </p:stCondLst>
                            <p:childTnLst>
                              <p:par>
                                <p:cTn id="194" presetID="1" presetClass="entr" presetSubtype="0" fill="hold" grpId="0" nodeType="afterEffect">
                                  <p:stCondLst>
                                    <p:cond delay="0"/>
                                  </p:stCondLst>
                                  <p:childTnLst>
                                    <p:set>
                                      <p:cBhvr>
                                        <p:cTn id="195" dur="1" fill="hold">
                                          <p:stCondLst>
                                            <p:cond delay="999"/>
                                          </p:stCondLst>
                                        </p:cTn>
                                        <p:tgtEl>
                                          <p:spTgt spid="11"/>
                                        </p:tgtEl>
                                        <p:attrNameLst>
                                          <p:attrName>style.visibility</p:attrName>
                                        </p:attrNameLst>
                                      </p:cBhvr>
                                      <p:to>
                                        <p:strVal val="visible"/>
                                      </p:to>
                                    </p:set>
                                  </p:childTnLst>
                                </p:cTn>
                              </p:par>
                            </p:childTnLst>
                          </p:cTn>
                        </p:par>
                        <p:par>
                          <p:cTn id="196" fill="hold">
                            <p:stCondLst>
                              <p:cond delay="3500"/>
                            </p:stCondLst>
                            <p:childTnLst>
                              <p:par>
                                <p:cTn id="197" presetID="1" presetClass="entr" presetSubtype="0" fill="hold" grpId="0" nodeType="afterEffect">
                                  <p:stCondLst>
                                    <p:cond delay="0"/>
                                  </p:stCondLst>
                                  <p:childTnLst>
                                    <p:set>
                                      <p:cBhvr>
                                        <p:cTn id="198" dur="1" fill="hold">
                                          <p:stCondLst>
                                            <p:cond delay="999"/>
                                          </p:stCondLst>
                                        </p:cTn>
                                        <p:tgtEl>
                                          <p:spTgt spid="12"/>
                                        </p:tgtEl>
                                        <p:attrNameLst>
                                          <p:attrName>style.visibility</p:attrName>
                                        </p:attrNameLst>
                                      </p:cBhvr>
                                      <p:to>
                                        <p:strVal val="visible"/>
                                      </p:to>
                                    </p:set>
                                  </p:childTnLst>
                                </p:cTn>
                              </p:par>
                            </p:childTnLst>
                          </p:cTn>
                        </p:par>
                        <p:par>
                          <p:cTn id="199" fill="hold">
                            <p:stCondLst>
                              <p:cond delay="4500"/>
                            </p:stCondLst>
                            <p:childTnLst>
                              <p:par>
                                <p:cTn id="200" presetID="1" presetClass="entr" presetSubtype="0" fill="hold" grpId="0" nodeType="afterEffect">
                                  <p:stCondLst>
                                    <p:cond delay="0"/>
                                  </p:stCondLst>
                                  <p:childTnLst>
                                    <p:set>
                                      <p:cBhvr>
                                        <p:cTn id="201" dur="1" fill="hold">
                                          <p:stCondLst>
                                            <p:cond delay="999"/>
                                          </p:stCondLst>
                                        </p:cTn>
                                        <p:tgtEl>
                                          <p:spTgt spid="13"/>
                                        </p:tgtEl>
                                        <p:attrNameLst>
                                          <p:attrName>style.visibility</p:attrName>
                                        </p:attrNameLst>
                                      </p:cBhvr>
                                      <p:to>
                                        <p:strVal val="visible"/>
                                      </p:to>
                                    </p:set>
                                  </p:childTnLst>
                                </p:cTn>
                              </p:par>
                            </p:childTnLst>
                          </p:cTn>
                        </p:par>
                        <p:par>
                          <p:cTn id="202" fill="hold">
                            <p:stCondLst>
                              <p:cond delay="5500"/>
                            </p:stCondLst>
                            <p:childTnLst>
                              <p:par>
                                <p:cTn id="203" presetID="1" presetClass="entr" presetSubtype="0" fill="hold" grpId="0" nodeType="afterEffect">
                                  <p:stCondLst>
                                    <p:cond delay="0"/>
                                  </p:stCondLst>
                                  <p:childTnLst>
                                    <p:set>
                                      <p:cBhvr>
                                        <p:cTn id="204" dur="1" fill="hold">
                                          <p:stCondLst>
                                            <p:cond delay="999"/>
                                          </p:stCondLst>
                                        </p:cTn>
                                        <p:tgtEl>
                                          <p:spTgt spid="14"/>
                                        </p:tgtEl>
                                        <p:attrNameLst>
                                          <p:attrName>style.visibility</p:attrName>
                                        </p:attrNameLst>
                                      </p:cBhvr>
                                      <p:to>
                                        <p:strVal val="visible"/>
                                      </p:to>
                                    </p:set>
                                  </p:childTnLst>
                                </p:cTn>
                              </p:par>
                            </p:childTnLst>
                          </p:cTn>
                        </p:par>
                        <p:par>
                          <p:cTn id="205" fill="hold">
                            <p:stCondLst>
                              <p:cond delay="6500"/>
                            </p:stCondLst>
                            <p:childTnLst>
                              <p:par>
                                <p:cTn id="206" presetID="1" presetClass="entr" presetSubtype="0" fill="hold" grpId="0" nodeType="afterEffect">
                                  <p:stCondLst>
                                    <p:cond delay="0"/>
                                  </p:stCondLst>
                                  <p:childTnLst>
                                    <p:set>
                                      <p:cBhvr>
                                        <p:cTn id="207" dur="1" fill="hold">
                                          <p:stCondLst>
                                            <p:cond delay="999"/>
                                          </p:stCondLst>
                                        </p:cTn>
                                        <p:tgtEl>
                                          <p:spTgt spid="15"/>
                                        </p:tgtEl>
                                        <p:attrNameLst>
                                          <p:attrName>style.visibility</p:attrName>
                                        </p:attrNameLst>
                                      </p:cBhvr>
                                      <p:to>
                                        <p:strVal val="visible"/>
                                      </p:to>
                                    </p:set>
                                  </p:childTnLst>
                                </p:cTn>
                              </p:par>
                            </p:childTnLst>
                          </p:cTn>
                        </p:par>
                        <p:par>
                          <p:cTn id="208" fill="hold">
                            <p:stCondLst>
                              <p:cond delay="7500"/>
                            </p:stCondLst>
                            <p:childTnLst>
                              <p:par>
                                <p:cTn id="209" presetID="1" presetClass="entr" presetSubtype="0" fill="hold" grpId="0" nodeType="afterEffect">
                                  <p:stCondLst>
                                    <p:cond delay="0"/>
                                  </p:stCondLst>
                                  <p:childTnLst>
                                    <p:set>
                                      <p:cBhvr>
                                        <p:cTn id="210" dur="1" fill="hold">
                                          <p:stCondLst>
                                            <p:cond delay="999"/>
                                          </p:stCondLst>
                                        </p:cTn>
                                        <p:tgtEl>
                                          <p:spTgt spid="16"/>
                                        </p:tgtEl>
                                        <p:attrNameLst>
                                          <p:attrName>style.visibility</p:attrName>
                                        </p:attrNameLst>
                                      </p:cBhvr>
                                      <p:to>
                                        <p:strVal val="visible"/>
                                      </p:to>
                                    </p:set>
                                  </p:childTnLst>
                                </p:cTn>
                              </p:par>
                            </p:childTnLst>
                          </p:cTn>
                        </p:par>
                        <p:par>
                          <p:cTn id="211" fill="hold">
                            <p:stCondLst>
                              <p:cond delay="8500"/>
                            </p:stCondLst>
                            <p:childTnLst>
                              <p:par>
                                <p:cTn id="212" presetID="1" presetClass="entr" presetSubtype="0" fill="hold" grpId="0" nodeType="afterEffect">
                                  <p:stCondLst>
                                    <p:cond delay="0"/>
                                  </p:stCondLst>
                                  <p:childTnLst>
                                    <p:set>
                                      <p:cBhvr>
                                        <p:cTn id="213" dur="1" fill="hold">
                                          <p:stCondLst>
                                            <p:cond delay="999"/>
                                          </p:stCondLst>
                                        </p:cTn>
                                        <p:tgtEl>
                                          <p:spTgt spid="17"/>
                                        </p:tgtEl>
                                        <p:attrNameLst>
                                          <p:attrName>style.visibility</p:attrName>
                                        </p:attrNameLst>
                                      </p:cBhvr>
                                      <p:to>
                                        <p:strVal val="visible"/>
                                      </p:to>
                                    </p:set>
                                  </p:childTnLst>
                                </p:cTn>
                              </p:par>
                            </p:childTnLst>
                          </p:cTn>
                        </p:par>
                        <p:par>
                          <p:cTn id="214" fill="hold">
                            <p:stCondLst>
                              <p:cond delay="9500"/>
                            </p:stCondLst>
                            <p:childTnLst>
                              <p:par>
                                <p:cTn id="215" presetID="1" presetClass="entr" presetSubtype="0" fill="hold" grpId="0" nodeType="afterEffect">
                                  <p:stCondLst>
                                    <p:cond delay="0"/>
                                  </p:stCondLst>
                                  <p:childTnLst>
                                    <p:set>
                                      <p:cBhvr>
                                        <p:cTn id="216" dur="1" fill="hold">
                                          <p:stCondLst>
                                            <p:cond delay="999"/>
                                          </p:stCondLst>
                                        </p:cTn>
                                        <p:tgtEl>
                                          <p:spTgt spid="19"/>
                                        </p:tgtEl>
                                        <p:attrNameLst>
                                          <p:attrName>style.visibility</p:attrName>
                                        </p:attrNameLst>
                                      </p:cBhvr>
                                      <p:to>
                                        <p:strVal val="visible"/>
                                      </p:to>
                                    </p:set>
                                  </p:childTnLst>
                                </p:cTn>
                              </p:par>
                            </p:childTnLst>
                          </p:cTn>
                        </p:par>
                        <p:par>
                          <p:cTn id="217" fill="hold">
                            <p:stCondLst>
                              <p:cond delay="10500"/>
                            </p:stCondLst>
                            <p:childTnLst>
                              <p:par>
                                <p:cTn id="218" presetID="1" presetClass="entr" presetSubtype="0" fill="hold" grpId="0" nodeType="afterEffect">
                                  <p:stCondLst>
                                    <p:cond delay="0"/>
                                  </p:stCondLst>
                                  <p:childTnLst>
                                    <p:set>
                                      <p:cBhvr>
                                        <p:cTn id="219" dur="1" fill="hold">
                                          <p:stCondLst>
                                            <p:cond delay="999"/>
                                          </p:stCondLst>
                                        </p:cTn>
                                        <p:tgtEl>
                                          <p:spTgt spid="21"/>
                                        </p:tgtEl>
                                        <p:attrNameLst>
                                          <p:attrName>style.visibility</p:attrName>
                                        </p:attrNameLst>
                                      </p:cBhvr>
                                      <p:to>
                                        <p:strVal val="visible"/>
                                      </p:to>
                                    </p:set>
                                  </p:childTnLst>
                                </p:cTn>
                              </p:par>
                            </p:childTnLst>
                          </p:cTn>
                        </p:par>
                        <p:par>
                          <p:cTn id="220" fill="hold">
                            <p:stCondLst>
                              <p:cond delay="11500"/>
                            </p:stCondLst>
                            <p:childTnLst>
                              <p:par>
                                <p:cTn id="221" presetID="1" presetClass="entr" presetSubtype="0" fill="hold" grpId="0" nodeType="afterEffect">
                                  <p:stCondLst>
                                    <p:cond delay="0"/>
                                  </p:stCondLst>
                                  <p:childTnLst>
                                    <p:set>
                                      <p:cBhvr>
                                        <p:cTn id="222" dur="1" fill="hold">
                                          <p:stCondLst>
                                            <p:cond delay="999"/>
                                          </p:stCondLst>
                                        </p:cTn>
                                        <p:tgtEl>
                                          <p:spTgt spid="24"/>
                                        </p:tgtEl>
                                        <p:attrNameLst>
                                          <p:attrName>style.visibility</p:attrName>
                                        </p:attrNameLst>
                                      </p:cBhvr>
                                      <p:to>
                                        <p:strVal val="visible"/>
                                      </p:to>
                                    </p:set>
                                  </p:childTnLst>
                                </p:cTn>
                              </p:par>
                            </p:childTnLst>
                          </p:cTn>
                        </p:par>
                        <p:par>
                          <p:cTn id="223" fill="hold">
                            <p:stCondLst>
                              <p:cond delay="12500"/>
                            </p:stCondLst>
                            <p:childTnLst>
                              <p:par>
                                <p:cTn id="224" presetID="1" presetClass="entr" presetSubtype="0" fill="hold" grpId="0" nodeType="afterEffect">
                                  <p:stCondLst>
                                    <p:cond delay="0"/>
                                  </p:stCondLst>
                                  <p:childTnLst>
                                    <p:set>
                                      <p:cBhvr>
                                        <p:cTn id="225" dur="1" fill="hold">
                                          <p:stCondLst>
                                            <p:cond delay="999"/>
                                          </p:stCondLst>
                                        </p:cTn>
                                        <p:tgtEl>
                                          <p:spTgt spid="25"/>
                                        </p:tgtEl>
                                        <p:attrNameLst>
                                          <p:attrName>style.visibility</p:attrName>
                                        </p:attrNameLst>
                                      </p:cBhvr>
                                      <p:to>
                                        <p:strVal val="visible"/>
                                      </p:to>
                                    </p:set>
                                  </p:childTnLst>
                                </p:cTn>
                              </p:par>
                            </p:childTnLst>
                          </p:cTn>
                        </p:par>
                        <p:par>
                          <p:cTn id="226" fill="hold">
                            <p:stCondLst>
                              <p:cond delay="13500"/>
                            </p:stCondLst>
                            <p:childTnLst>
                              <p:par>
                                <p:cTn id="227" presetID="1" presetClass="entr" presetSubtype="0" fill="hold" grpId="0" nodeType="afterEffect">
                                  <p:stCondLst>
                                    <p:cond delay="0"/>
                                  </p:stCondLst>
                                  <p:childTnLst>
                                    <p:set>
                                      <p:cBhvr>
                                        <p:cTn id="228" dur="1" fill="hold">
                                          <p:stCondLst>
                                            <p:cond delay="999"/>
                                          </p:stCondLst>
                                        </p:cTn>
                                        <p:tgtEl>
                                          <p:spTgt spid="26"/>
                                        </p:tgtEl>
                                        <p:attrNameLst>
                                          <p:attrName>style.visibility</p:attrName>
                                        </p:attrNameLst>
                                      </p:cBhvr>
                                      <p:to>
                                        <p:strVal val="visible"/>
                                      </p:to>
                                    </p:set>
                                  </p:childTnLst>
                                </p:cTn>
                              </p:par>
                            </p:childTnLst>
                          </p:cTn>
                        </p:par>
                        <p:par>
                          <p:cTn id="229" fill="hold">
                            <p:stCondLst>
                              <p:cond delay="14500"/>
                            </p:stCondLst>
                            <p:childTnLst>
                              <p:par>
                                <p:cTn id="230" presetID="1" presetClass="entr" presetSubtype="0" fill="hold" grpId="0" nodeType="afterEffect">
                                  <p:stCondLst>
                                    <p:cond delay="0"/>
                                  </p:stCondLst>
                                  <p:childTnLst>
                                    <p:set>
                                      <p:cBhvr>
                                        <p:cTn id="231" dur="1" fill="hold">
                                          <p:stCondLst>
                                            <p:cond delay="999"/>
                                          </p:stCondLst>
                                        </p:cTn>
                                        <p:tgtEl>
                                          <p:spTgt spid="28"/>
                                        </p:tgtEl>
                                        <p:attrNameLst>
                                          <p:attrName>style.visibility</p:attrName>
                                        </p:attrNameLst>
                                      </p:cBhvr>
                                      <p:to>
                                        <p:strVal val="visible"/>
                                      </p:to>
                                    </p:set>
                                  </p:childTnLst>
                                </p:cTn>
                              </p:par>
                            </p:childTnLst>
                          </p:cTn>
                        </p:par>
                        <p:par>
                          <p:cTn id="232" fill="hold">
                            <p:stCondLst>
                              <p:cond delay="15500"/>
                            </p:stCondLst>
                            <p:childTnLst>
                              <p:par>
                                <p:cTn id="233" presetID="1" presetClass="entr" presetSubtype="0" fill="hold" grpId="0" nodeType="afterEffect">
                                  <p:stCondLst>
                                    <p:cond delay="0"/>
                                  </p:stCondLst>
                                  <p:childTnLst>
                                    <p:set>
                                      <p:cBhvr>
                                        <p:cTn id="234" dur="1" fill="hold">
                                          <p:stCondLst>
                                            <p:cond delay="999"/>
                                          </p:stCondLst>
                                        </p:cTn>
                                        <p:tgtEl>
                                          <p:spTgt spid="29"/>
                                        </p:tgtEl>
                                        <p:attrNameLst>
                                          <p:attrName>style.visibility</p:attrName>
                                        </p:attrNameLst>
                                      </p:cBhvr>
                                      <p:to>
                                        <p:strVal val="visible"/>
                                      </p:to>
                                    </p:set>
                                  </p:childTnLst>
                                </p:cTn>
                              </p:par>
                            </p:childTnLst>
                          </p:cTn>
                        </p:par>
                        <p:par>
                          <p:cTn id="235" fill="hold">
                            <p:stCondLst>
                              <p:cond delay="16500"/>
                            </p:stCondLst>
                            <p:childTnLst>
                              <p:par>
                                <p:cTn id="236" presetID="1" presetClass="entr" presetSubtype="0" fill="hold" grpId="0" nodeType="afterEffect">
                                  <p:stCondLst>
                                    <p:cond delay="0"/>
                                  </p:stCondLst>
                                  <p:childTnLst>
                                    <p:set>
                                      <p:cBhvr>
                                        <p:cTn id="237" dur="1" fill="hold">
                                          <p:stCondLst>
                                            <p:cond delay="999"/>
                                          </p:stCondLst>
                                        </p:cTn>
                                        <p:tgtEl>
                                          <p:spTgt spid="31"/>
                                        </p:tgtEl>
                                        <p:attrNameLst>
                                          <p:attrName>style.visibility</p:attrName>
                                        </p:attrNameLst>
                                      </p:cBhvr>
                                      <p:to>
                                        <p:strVal val="visible"/>
                                      </p:to>
                                    </p:set>
                                  </p:childTnLst>
                                </p:cTn>
                              </p:par>
                            </p:childTnLst>
                          </p:cTn>
                        </p:par>
                        <p:par>
                          <p:cTn id="238" fill="hold">
                            <p:stCondLst>
                              <p:cond delay="17500"/>
                            </p:stCondLst>
                            <p:childTnLst>
                              <p:par>
                                <p:cTn id="239" presetID="1" presetClass="entr" presetSubtype="0" fill="hold" grpId="0" nodeType="afterEffect">
                                  <p:stCondLst>
                                    <p:cond delay="0"/>
                                  </p:stCondLst>
                                  <p:childTnLst>
                                    <p:set>
                                      <p:cBhvr>
                                        <p:cTn id="240" dur="1" fill="hold">
                                          <p:stCondLst>
                                            <p:cond delay="999"/>
                                          </p:stCondLst>
                                        </p:cTn>
                                        <p:tgtEl>
                                          <p:spTgt spid="36"/>
                                        </p:tgtEl>
                                        <p:attrNameLst>
                                          <p:attrName>style.visibility</p:attrName>
                                        </p:attrNameLst>
                                      </p:cBhvr>
                                      <p:to>
                                        <p:strVal val="visible"/>
                                      </p:to>
                                    </p:set>
                                  </p:childTnLst>
                                </p:cTn>
                              </p:par>
                            </p:childTnLst>
                          </p:cTn>
                        </p:par>
                        <p:par>
                          <p:cTn id="241" fill="hold">
                            <p:stCondLst>
                              <p:cond delay="18500"/>
                            </p:stCondLst>
                            <p:childTnLst>
                              <p:par>
                                <p:cTn id="242" presetID="1" presetClass="entr" presetSubtype="0" fill="hold" grpId="0" nodeType="afterEffect">
                                  <p:stCondLst>
                                    <p:cond delay="0"/>
                                  </p:stCondLst>
                                  <p:childTnLst>
                                    <p:set>
                                      <p:cBhvr>
                                        <p:cTn id="243" dur="1" fill="hold">
                                          <p:stCondLst>
                                            <p:cond delay="999"/>
                                          </p:stCondLst>
                                        </p:cTn>
                                        <p:tgtEl>
                                          <p:spTgt spid="37"/>
                                        </p:tgtEl>
                                        <p:attrNameLst>
                                          <p:attrName>style.visibility</p:attrName>
                                        </p:attrNameLst>
                                      </p:cBhvr>
                                      <p:to>
                                        <p:strVal val="visible"/>
                                      </p:to>
                                    </p:set>
                                  </p:childTnLst>
                                </p:cTn>
                              </p:par>
                            </p:childTnLst>
                          </p:cTn>
                        </p:par>
                        <p:par>
                          <p:cTn id="244" fill="hold">
                            <p:stCondLst>
                              <p:cond delay="19500"/>
                            </p:stCondLst>
                            <p:childTnLst>
                              <p:par>
                                <p:cTn id="245" presetID="1" presetClass="entr" presetSubtype="0" fill="hold" grpId="0" nodeType="afterEffect">
                                  <p:stCondLst>
                                    <p:cond delay="0"/>
                                  </p:stCondLst>
                                  <p:childTnLst>
                                    <p:set>
                                      <p:cBhvr>
                                        <p:cTn id="246" dur="1" fill="hold">
                                          <p:stCondLst>
                                            <p:cond delay="999"/>
                                          </p:stCondLst>
                                        </p:cTn>
                                        <p:tgtEl>
                                          <p:spTgt spid="38"/>
                                        </p:tgtEl>
                                        <p:attrNameLst>
                                          <p:attrName>style.visibility</p:attrName>
                                        </p:attrNameLst>
                                      </p:cBhvr>
                                      <p:to>
                                        <p:strVal val="visible"/>
                                      </p:to>
                                    </p:set>
                                  </p:childTnLst>
                                </p:cTn>
                              </p:par>
                            </p:childTnLst>
                          </p:cTn>
                        </p:par>
                        <p:par>
                          <p:cTn id="247" fill="hold">
                            <p:stCondLst>
                              <p:cond delay="20500"/>
                            </p:stCondLst>
                            <p:childTnLst>
                              <p:par>
                                <p:cTn id="248" presetID="1" presetClass="entr" presetSubtype="0" fill="hold" grpId="0" nodeType="afterEffect">
                                  <p:stCondLst>
                                    <p:cond delay="0"/>
                                  </p:stCondLst>
                                  <p:childTnLst>
                                    <p:set>
                                      <p:cBhvr>
                                        <p:cTn id="249" dur="1" fill="hold">
                                          <p:stCondLst>
                                            <p:cond delay="999"/>
                                          </p:stCondLst>
                                        </p:cTn>
                                        <p:tgtEl>
                                          <p:spTgt spid="42"/>
                                        </p:tgtEl>
                                        <p:attrNameLst>
                                          <p:attrName>style.visibility</p:attrName>
                                        </p:attrNameLst>
                                      </p:cBhvr>
                                      <p:to>
                                        <p:strVal val="visible"/>
                                      </p:to>
                                    </p:set>
                                  </p:childTnLst>
                                </p:cTn>
                              </p:par>
                            </p:childTnLst>
                          </p:cTn>
                        </p:par>
                        <p:par>
                          <p:cTn id="250" fill="hold">
                            <p:stCondLst>
                              <p:cond delay="21500"/>
                            </p:stCondLst>
                            <p:childTnLst>
                              <p:par>
                                <p:cTn id="251" presetID="1" presetClass="entr" presetSubtype="0" fill="hold" grpId="0" nodeType="afterEffect">
                                  <p:stCondLst>
                                    <p:cond delay="0"/>
                                  </p:stCondLst>
                                  <p:childTnLst>
                                    <p:set>
                                      <p:cBhvr>
                                        <p:cTn id="252" dur="1" fill="hold">
                                          <p:stCondLst>
                                            <p:cond delay="999"/>
                                          </p:stCondLst>
                                        </p:cTn>
                                        <p:tgtEl>
                                          <p:spTgt spid="43"/>
                                        </p:tgtEl>
                                        <p:attrNameLst>
                                          <p:attrName>style.visibility</p:attrName>
                                        </p:attrNameLst>
                                      </p:cBhvr>
                                      <p:to>
                                        <p:strVal val="visible"/>
                                      </p:to>
                                    </p:set>
                                  </p:childTnLst>
                                </p:cTn>
                              </p:par>
                            </p:childTnLst>
                          </p:cTn>
                        </p:par>
                        <p:par>
                          <p:cTn id="253" fill="hold">
                            <p:stCondLst>
                              <p:cond delay="22500"/>
                            </p:stCondLst>
                            <p:childTnLst>
                              <p:par>
                                <p:cTn id="254" presetID="1" presetClass="entr" presetSubtype="0" fill="hold" grpId="0" nodeType="afterEffect">
                                  <p:stCondLst>
                                    <p:cond delay="0"/>
                                  </p:stCondLst>
                                  <p:childTnLst>
                                    <p:set>
                                      <p:cBhvr>
                                        <p:cTn id="255" dur="1" fill="hold">
                                          <p:stCondLst>
                                            <p:cond delay="999"/>
                                          </p:stCondLst>
                                        </p:cTn>
                                        <p:tgtEl>
                                          <p:spTgt spid="44"/>
                                        </p:tgtEl>
                                        <p:attrNameLst>
                                          <p:attrName>style.visibility</p:attrName>
                                        </p:attrNameLst>
                                      </p:cBhvr>
                                      <p:to>
                                        <p:strVal val="visible"/>
                                      </p:to>
                                    </p:set>
                                  </p:childTnLst>
                                </p:cTn>
                              </p:par>
                            </p:childTnLst>
                          </p:cTn>
                        </p:par>
                        <p:par>
                          <p:cTn id="256" fill="hold">
                            <p:stCondLst>
                              <p:cond delay="23500"/>
                            </p:stCondLst>
                            <p:childTnLst>
                              <p:par>
                                <p:cTn id="257" presetID="1" presetClass="entr" presetSubtype="0" fill="hold" grpId="0" nodeType="afterEffect">
                                  <p:stCondLst>
                                    <p:cond delay="0"/>
                                  </p:stCondLst>
                                  <p:childTnLst>
                                    <p:set>
                                      <p:cBhvr>
                                        <p:cTn id="258" dur="1" fill="hold">
                                          <p:stCondLst>
                                            <p:cond delay="999"/>
                                          </p:stCondLst>
                                        </p:cTn>
                                        <p:tgtEl>
                                          <p:spTgt spid="45"/>
                                        </p:tgtEl>
                                        <p:attrNameLst>
                                          <p:attrName>style.visibility</p:attrName>
                                        </p:attrNameLst>
                                      </p:cBhvr>
                                      <p:to>
                                        <p:strVal val="visible"/>
                                      </p:to>
                                    </p:set>
                                  </p:childTnLst>
                                </p:cTn>
                              </p:par>
                            </p:childTnLst>
                          </p:cTn>
                        </p:par>
                        <p:par>
                          <p:cTn id="259" fill="hold">
                            <p:stCondLst>
                              <p:cond delay="24500"/>
                            </p:stCondLst>
                            <p:childTnLst>
                              <p:par>
                                <p:cTn id="260" presetID="1" presetClass="entr" presetSubtype="0" fill="hold" grpId="0" nodeType="afterEffect">
                                  <p:stCondLst>
                                    <p:cond delay="0"/>
                                  </p:stCondLst>
                                  <p:childTnLst>
                                    <p:set>
                                      <p:cBhvr>
                                        <p:cTn id="261" dur="1" fill="hold">
                                          <p:stCondLst>
                                            <p:cond delay="999"/>
                                          </p:stCondLst>
                                        </p:cTn>
                                        <p:tgtEl>
                                          <p:spTgt spid="46"/>
                                        </p:tgtEl>
                                        <p:attrNameLst>
                                          <p:attrName>style.visibility</p:attrName>
                                        </p:attrNameLst>
                                      </p:cBhvr>
                                      <p:to>
                                        <p:strVal val="visible"/>
                                      </p:to>
                                    </p:set>
                                  </p:childTnLst>
                                </p:cTn>
                              </p:par>
                            </p:childTnLst>
                          </p:cTn>
                        </p:par>
                        <p:par>
                          <p:cTn id="262" fill="hold">
                            <p:stCondLst>
                              <p:cond delay="25500"/>
                            </p:stCondLst>
                            <p:childTnLst>
                              <p:par>
                                <p:cTn id="263" presetID="1" presetClass="entr" presetSubtype="0" fill="hold" grpId="0" nodeType="afterEffect">
                                  <p:stCondLst>
                                    <p:cond delay="0"/>
                                  </p:stCondLst>
                                  <p:childTnLst>
                                    <p:set>
                                      <p:cBhvr>
                                        <p:cTn id="264" dur="1" fill="hold">
                                          <p:stCondLst>
                                            <p:cond delay="999"/>
                                          </p:stCondLst>
                                        </p:cTn>
                                        <p:tgtEl>
                                          <p:spTgt spid="47"/>
                                        </p:tgtEl>
                                        <p:attrNameLst>
                                          <p:attrName>style.visibility</p:attrName>
                                        </p:attrNameLst>
                                      </p:cBhvr>
                                      <p:to>
                                        <p:strVal val="visible"/>
                                      </p:to>
                                    </p:set>
                                  </p:childTnLst>
                                </p:cTn>
                              </p:par>
                            </p:childTnLst>
                          </p:cTn>
                        </p:par>
                        <p:par>
                          <p:cTn id="265" fill="hold">
                            <p:stCondLst>
                              <p:cond delay="26500"/>
                            </p:stCondLst>
                            <p:childTnLst>
                              <p:par>
                                <p:cTn id="266" presetID="1" presetClass="entr" presetSubtype="0" fill="hold" grpId="0" nodeType="afterEffect">
                                  <p:stCondLst>
                                    <p:cond delay="0"/>
                                  </p:stCondLst>
                                  <p:childTnLst>
                                    <p:set>
                                      <p:cBhvr>
                                        <p:cTn id="267" dur="1" fill="hold">
                                          <p:stCondLst>
                                            <p:cond delay="999"/>
                                          </p:stCondLst>
                                        </p:cTn>
                                        <p:tgtEl>
                                          <p:spTgt spid="49"/>
                                        </p:tgtEl>
                                        <p:attrNameLst>
                                          <p:attrName>style.visibility</p:attrName>
                                        </p:attrNameLst>
                                      </p:cBhvr>
                                      <p:to>
                                        <p:strVal val="visible"/>
                                      </p:to>
                                    </p:set>
                                  </p:childTnLst>
                                </p:cTn>
                              </p:par>
                            </p:childTnLst>
                          </p:cTn>
                        </p:par>
                        <p:par>
                          <p:cTn id="268" fill="hold">
                            <p:stCondLst>
                              <p:cond delay="27500"/>
                            </p:stCondLst>
                            <p:childTnLst>
                              <p:par>
                                <p:cTn id="269" presetID="1" presetClass="entr" presetSubtype="0" fill="hold" grpId="0" nodeType="afterEffect">
                                  <p:stCondLst>
                                    <p:cond delay="0"/>
                                  </p:stCondLst>
                                  <p:childTnLst>
                                    <p:set>
                                      <p:cBhvr>
                                        <p:cTn id="270" dur="1" fill="hold">
                                          <p:stCondLst>
                                            <p:cond delay="999"/>
                                          </p:stCondLst>
                                        </p:cTn>
                                        <p:tgtEl>
                                          <p:spTgt spid="50"/>
                                        </p:tgtEl>
                                        <p:attrNameLst>
                                          <p:attrName>style.visibility</p:attrName>
                                        </p:attrNameLst>
                                      </p:cBhvr>
                                      <p:to>
                                        <p:strVal val="visible"/>
                                      </p:to>
                                    </p:set>
                                  </p:childTnLst>
                                </p:cTn>
                              </p:par>
                            </p:childTnLst>
                          </p:cTn>
                        </p:par>
                        <p:par>
                          <p:cTn id="271" fill="hold">
                            <p:stCondLst>
                              <p:cond delay="28500"/>
                            </p:stCondLst>
                            <p:childTnLst>
                              <p:par>
                                <p:cTn id="272" presetID="1" presetClass="entr" presetSubtype="0" fill="hold" grpId="0" nodeType="afterEffect">
                                  <p:stCondLst>
                                    <p:cond delay="0"/>
                                  </p:stCondLst>
                                  <p:childTnLst>
                                    <p:set>
                                      <p:cBhvr>
                                        <p:cTn id="273" dur="1" fill="hold">
                                          <p:stCondLst>
                                            <p:cond delay="999"/>
                                          </p:stCondLst>
                                        </p:cTn>
                                        <p:tgtEl>
                                          <p:spTgt spid="55"/>
                                        </p:tgtEl>
                                        <p:attrNameLst>
                                          <p:attrName>style.visibility</p:attrName>
                                        </p:attrNameLst>
                                      </p:cBhvr>
                                      <p:to>
                                        <p:strVal val="visible"/>
                                      </p:to>
                                    </p:set>
                                  </p:childTnLst>
                                </p:cTn>
                              </p:par>
                            </p:childTnLst>
                          </p:cTn>
                        </p:par>
                        <p:par>
                          <p:cTn id="274" fill="hold">
                            <p:stCondLst>
                              <p:cond delay="29500"/>
                            </p:stCondLst>
                            <p:childTnLst>
                              <p:par>
                                <p:cTn id="275" presetID="1" presetClass="entr" presetSubtype="0" fill="hold" grpId="0" nodeType="afterEffect">
                                  <p:stCondLst>
                                    <p:cond delay="0"/>
                                  </p:stCondLst>
                                  <p:childTnLst>
                                    <p:set>
                                      <p:cBhvr>
                                        <p:cTn id="276" dur="1" fill="hold">
                                          <p:stCondLst>
                                            <p:cond delay="999"/>
                                          </p:stCondLst>
                                        </p:cTn>
                                        <p:tgtEl>
                                          <p:spTgt spid="60"/>
                                        </p:tgtEl>
                                        <p:attrNameLst>
                                          <p:attrName>style.visibility</p:attrName>
                                        </p:attrNameLst>
                                      </p:cBhvr>
                                      <p:to>
                                        <p:strVal val="visible"/>
                                      </p:to>
                                    </p:set>
                                  </p:childTnLst>
                                </p:cTn>
                              </p:par>
                            </p:childTnLst>
                          </p:cTn>
                        </p:par>
                        <p:par>
                          <p:cTn id="277" fill="hold">
                            <p:stCondLst>
                              <p:cond delay="30500"/>
                            </p:stCondLst>
                            <p:childTnLst>
                              <p:par>
                                <p:cTn id="278" presetID="1" presetClass="entr" presetSubtype="0" fill="hold" grpId="0" nodeType="afterEffect">
                                  <p:stCondLst>
                                    <p:cond delay="0"/>
                                  </p:stCondLst>
                                  <p:childTnLst>
                                    <p:set>
                                      <p:cBhvr>
                                        <p:cTn id="279" dur="1" fill="hold">
                                          <p:stCondLst>
                                            <p:cond delay="999"/>
                                          </p:stCondLst>
                                        </p:cTn>
                                        <p:tgtEl>
                                          <p:spTgt spid="65"/>
                                        </p:tgtEl>
                                        <p:attrNameLst>
                                          <p:attrName>style.visibility</p:attrName>
                                        </p:attrNameLst>
                                      </p:cBhvr>
                                      <p:to>
                                        <p:strVal val="visible"/>
                                      </p:to>
                                    </p:set>
                                  </p:childTnLst>
                                </p:cTn>
                              </p:par>
                            </p:childTnLst>
                          </p:cTn>
                        </p:par>
                        <p:par>
                          <p:cTn id="280" fill="hold">
                            <p:stCondLst>
                              <p:cond delay="31500"/>
                            </p:stCondLst>
                            <p:childTnLst>
                              <p:par>
                                <p:cTn id="281" presetID="1" presetClass="entr" presetSubtype="0" fill="hold" grpId="0" nodeType="afterEffect">
                                  <p:stCondLst>
                                    <p:cond delay="0"/>
                                  </p:stCondLst>
                                  <p:childTnLst>
                                    <p:set>
                                      <p:cBhvr>
                                        <p:cTn id="282" dur="1" fill="hold">
                                          <p:stCondLst>
                                            <p:cond delay="999"/>
                                          </p:stCondLst>
                                        </p:cTn>
                                        <p:tgtEl>
                                          <p:spTgt spid="66"/>
                                        </p:tgtEl>
                                        <p:attrNameLst>
                                          <p:attrName>style.visibility</p:attrName>
                                        </p:attrNameLst>
                                      </p:cBhvr>
                                      <p:to>
                                        <p:strVal val="visible"/>
                                      </p:to>
                                    </p:set>
                                  </p:childTnLst>
                                </p:cTn>
                              </p:par>
                            </p:childTnLst>
                          </p:cTn>
                        </p:par>
                        <p:par>
                          <p:cTn id="283" fill="hold">
                            <p:stCondLst>
                              <p:cond delay="32500"/>
                            </p:stCondLst>
                            <p:childTnLst>
                              <p:par>
                                <p:cTn id="284" presetID="1" presetClass="entr" presetSubtype="0" fill="hold" grpId="0" nodeType="afterEffect">
                                  <p:stCondLst>
                                    <p:cond delay="0"/>
                                  </p:stCondLst>
                                  <p:childTnLst>
                                    <p:set>
                                      <p:cBhvr>
                                        <p:cTn id="285" dur="1" fill="hold">
                                          <p:stCondLst>
                                            <p:cond delay="999"/>
                                          </p:stCondLst>
                                        </p:cTn>
                                        <p:tgtEl>
                                          <p:spTgt spid="67"/>
                                        </p:tgtEl>
                                        <p:attrNameLst>
                                          <p:attrName>style.visibility</p:attrName>
                                        </p:attrNameLst>
                                      </p:cBhvr>
                                      <p:to>
                                        <p:strVal val="visible"/>
                                      </p:to>
                                    </p:set>
                                  </p:childTnLst>
                                </p:cTn>
                              </p:par>
                            </p:childTnLst>
                          </p:cTn>
                        </p:par>
                        <p:par>
                          <p:cTn id="286" fill="hold">
                            <p:stCondLst>
                              <p:cond delay="33500"/>
                            </p:stCondLst>
                            <p:childTnLst>
                              <p:par>
                                <p:cTn id="287" presetID="1" presetClass="entr" presetSubtype="0" fill="hold" grpId="0" nodeType="afterEffect">
                                  <p:stCondLst>
                                    <p:cond delay="0"/>
                                  </p:stCondLst>
                                  <p:childTnLst>
                                    <p:set>
                                      <p:cBhvr>
                                        <p:cTn id="288" dur="1" fill="hold">
                                          <p:stCondLst>
                                            <p:cond delay="999"/>
                                          </p:stCondLst>
                                        </p:cTn>
                                        <p:tgtEl>
                                          <p:spTgt spid="68"/>
                                        </p:tgtEl>
                                        <p:attrNameLst>
                                          <p:attrName>style.visibility</p:attrName>
                                        </p:attrNameLst>
                                      </p:cBhvr>
                                      <p:to>
                                        <p:strVal val="visible"/>
                                      </p:to>
                                    </p:set>
                                  </p:childTnLst>
                                </p:cTn>
                              </p:par>
                            </p:childTnLst>
                          </p:cTn>
                        </p:par>
                        <p:par>
                          <p:cTn id="289" fill="hold">
                            <p:stCondLst>
                              <p:cond delay="34500"/>
                            </p:stCondLst>
                            <p:childTnLst>
                              <p:par>
                                <p:cTn id="290" presetID="1" presetClass="entr" presetSubtype="0" fill="hold" grpId="0" nodeType="afterEffect">
                                  <p:stCondLst>
                                    <p:cond delay="0"/>
                                  </p:stCondLst>
                                  <p:childTnLst>
                                    <p:set>
                                      <p:cBhvr>
                                        <p:cTn id="291" dur="1" fill="hold">
                                          <p:stCondLst>
                                            <p:cond delay="999"/>
                                          </p:stCondLst>
                                        </p:cTn>
                                        <p:tgtEl>
                                          <p:spTgt spid="69"/>
                                        </p:tgtEl>
                                        <p:attrNameLst>
                                          <p:attrName>style.visibility</p:attrName>
                                        </p:attrNameLst>
                                      </p:cBhvr>
                                      <p:to>
                                        <p:strVal val="visible"/>
                                      </p:to>
                                    </p:set>
                                  </p:childTnLst>
                                </p:cTn>
                              </p:par>
                            </p:childTnLst>
                          </p:cTn>
                        </p:par>
                        <p:par>
                          <p:cTn id="292" fill="hold">
                            <p:stCondLst>
                              <p:cond delay="35500"/>
                            </p:stCondLst>
                            <p:childTnLst>
                              <p:par>
                                <p:cTn id="293" presetID="1" presetClass="entr" presetSubtype="0" fill="hold" grpId="0" nodeType="afterEffect">
                                  <p:stCondLst>
                                    <p:cond delay="0"/>
                                  </p:stCondLst>
                                  <p:childTnLst>
                                    <p:set>
                                      <p:cBhvr>
                                        <p:cTn id="294" dur="1" fill="hold">
                                          <p:stCondLst>
                                            <p:cond delay="999"/>
                                          </p:stCondLst>
                                        </p:cTn>
                                        <p:tgtEl>
                                          <p:spTgt spid="70"/>
                                        </p:tgtEl>
                                        <p:attrNameLst>
                                          <p:attrName>style.visibility</p:attrName>
                                        </p:attrNameLst>
                                      </p:cBhvr>
                                      <p:to>
                                        <p:strVal val="visible"/>
                                      </p:to>
                                    </p:set>
                                  </p:childTnLst>
                                </p:cTn>
                              </p:par>
                            </p:childTnLst>
                          </p:cTn>
                        </p:par>
                        <p:par>
                          <p:cTn id="295" fill="hold">
                            <p:stCondLst>
                              <p:cond delay="36500"/>
                            </p:stCondLst>
                            <p:childTnLst>
                              <p:par>
                                <p:cTn id="296" presetID="1" presetClass="entr" presetSubtype="0" fill="hold" grpId="0" nodeType="afterEffect">
                                  <p:stCondLst>
                                    <p:cond delay="0"/>
                                  </p:stCondLst>
                                  <p:childTnLst>
                                    <p:set>
                                      <p:cBhvr>
                                        <p:cTn id="297" dur="1" fill="hold">
                                          <p:stCondLst>
                                            <p:cond delay="999"/>
                                          </p:stCondLst>
                                        </p:cTn>
                                        <p:tgtEl>
                                          <p:spTgt spid="71"/>
                                        </p:tgtEl>
                                        <p:attrNameLst>
                                          <p:attrName>style.visibility</p:attrName>
                                        </p:attrNameLst>
                                      </p:cBhvr>
                                      <p:to>
                                        <p:strVal val="visible"/>
                                      </p:to>
                                    </p:set>
                                  </p:childTnLst>
                                </p:cTn>
                              </p:par>
                            </p:childTnLst>
                          </p:cTn>
                        </p:par>
                        <p:par>
                          <p:cTn id="298" fill="hold">
                            <p:stCondLst>
                              <p:cond delay="37500"/>
                            </p:stCondLst>
                            <p:childTnLst>
                              <p:par>
                                <p:cTn id="299" presetID="1" presetClass="entr" presetSubtype="0" fill="hold" grpId="0" nodeType="afterEffect">
                                  <p:stCondLst>
                                    <p:cond delay="0"/>
                                  </p:stCondLst>
                                  <p:childTnLst>
                                    <p:set>
                                      <p:cBhvr>
                                        <p:cTn id="300" dur="1" fill="hold">
                                          <p:stCondLst>
                                            <p:cond delay="999"/>
                                          </p:stCondLst>
                                        </p:cTn>
                                        <p:tgtEl>
                                          <p:spTgt spid="72"/>
                                        </p:tgtEl>
                                        <p:attrNameLst>
                                          <p:attrName>style.visibility</p:attrName>
                                        </p:attrNameLst>
                                      </p:cBhvr>
                                      <p:to>
                                        <p:strVal val="visible"/>
                                      </p:to>
                                    </p:set>
                                  </p:childTnLst>
                                </p:cTn>
                              </p:par>
                            </p:childTnLst>
                          </p:cTn>
                        </p:par>
                        <p:par>
                          <p:cTn id="301" fill="hold">
                            <p:stCondLst>
                              <p:cond delay="38500"/>
                            </p:stCondLst>
                            <p:childTnLst>
                              <p:par>
                                <p:cTn id="302" presetID="1" presetClass="entr" presetSubtype="0" fill="hold" grpId="0" nodeType="afterEffect">
                                  <p:stCondLst>
                                    <p:cond delay="0"/>
                                  </p:stCondLst>
                                  <p:childTnLst>
                                    <p:set>
                                      <p:cBhvr>
                                        <p:cTn id="303" dur="1" fill="hold">
                                          <p:stCondLst>
                                            <p:cond delay="999"/>
                                          </p:stCondLst>
                                        </p:cTn>
                                        <p:tgtEl>
                                          <p:spTgt spid="73"/>
                                        </p:tgtEl>
                                        <p:attrNameLst>
                                          <p:attrName>style.visibility</p:attrName>
                                        </p:attrNameLst>
                                      </p:cBhvr>
                                      <p:to>
                                        <p:strVal val="visible"/>
                                      </p:to>
                                    </p:set>
                                  </p:childTnLst>
                                </p:cTn>
                              </p:par>
                            </p:childTnLst>
                          </p:cTn>
                        </p:par>
                        <p:par>
                          <p:cTn id="304" fill="hold">
                            <p:stCondLst>
                              <p:cond delay="39500"/>
                            </p:stCondLst>
                            <p:childTnLst>
                              <p:par>
                                <p:cTn id="305" presetID="1" presetClass="entr" presetSubtype="0" fill="hold" grpId="0" nodeType="afterEffect">
                                  <p:stCondLst>
                                    <p:cond delay="0"/>
                                  </p:stCondLst>
                                  <p:childTnLst>
                                    <p:set>
                                      <p:cBhvr>
                                        <p:cTn id="306" dur="1" fill="hold">
                                          <p:stCondLst>
                                            <p:cond delay="999"/>
                                          </p:stCondLst>
                                        </p:cTn>
                                        <p:tgtEl>
                                          <p:spTgt spid="74"/>
                                        </p:tgtEl>
                                        <p:attrNameLst>
                                          <p:attrName>style.visibility</p:attrName>
                                        </p:attrNameLst>
                                      </p:cBhvr>
                                      <p:to>
                                        <p:strVal val="visible"/>
                                      </p:to>
                                    </p:set>
                                  </p:childTnLst>
                                </p:cTn>
                              </p:par>
                            </p:childTnLst>
                          </p:cTn>
                        </p:par>
                        <p:par>
                          <p:cTn id="307" fill="hold">
                            <p:stCondLst>
                              <p:cond delay="40500"/>
                            </p:stCondLst>
                            <p:childTnLst>
                              <p:par>
                                <p:cTn id="308" presetID="1" presetClass="entr" presetSubtype="0" fill="hold" grpId="0" nodeType="afterEffect">
                                  <p:stCondLst>
                                    <p:cond delay="0"/>
                                  </p:stCondLst>
                                  <p:childTnLst>
                                    <p:set>
                                      <p:cBhvr>
                                        <p:cTn id="309" dur="1" fill="hold">
                                          <p:stCondLst>
                                            <p:cond delay="999"/>
                                          </p:stCondLst>
                                        </p:cTn>
                                        <p:tgtEl>
                                          <p:spTgt spid="75"/>
                                        </p:tgtEl>
                                        <p:attrNameLst>
                                          <p:attrName>style.visibility</p:attrName>
                                        </p:attrNameLst>
                                      </p:cBhvr>
                                      <p:to>
                                        <p:strVal val="visible"/>
                                      </p:to>
                                    </p:set>
                                  </p:childTnLst>
                                </p:cTn>
                              </p:par>
                            </p:childTnLst>
                          </p:cTn>
                        </p:par>
                        <p:par>
                          <p:cTn id="310" fill="hold">
                            <p:stCondLst>
                              <p:cond delay="41500"/>
                            </p:stCondLst>
                            <p:childTnLst>
                              <p:par>
                                <p:cTn id="311" presetID="1" presetClass="entr" presetSubtype="0" fill="hold" grpId="0" nodeType="afterEffect">
                                  <p:stCondLst>
                                    <p:cond delay="0"/>
                                  </p:stCondLst>
                                  <p:childTnLst>
                                    <p:set>
                                      <p:cBhvr>
                                        <p:cTn id="312" dur="1" fill="hold">
                                          <p:stCondLst>
                                            <p:cond delay="999"/>
                                          </p:stCondLst>
                                        </p:cTn>
                                        <p:tgtEl>
                                          <p:spTgt spid="76"/>
                                        </p:tgtEl>
                                        <p:attrNameLst>
                                          <p:attrName>style.visibility</p:attrName>
                                        </p:attrNameLst>
                                      </p:cBhvr>
                                      <p:to>
                                        <p:strVal val="visible"/>
                                      </p:to>
                                    </p:set>
                                  </p:childTnLst>
                                </p:cTn>
                              </p:par>
                            </p:childTnLst>
                          </p:cTn>
                        </p:par>
                        <p:par>
                          <p:cTn id="313" fill="hold">
                            <p:stCondLst>
                              <p:cond delay="42500"/>
                            </p:stCondLst>
                            <p:childTnLst>
                              <p:par>
                                <p:cTn id="314" presetID="1" presetClass="entr" presetSubtype="0" fill="hold" grpId="0" nodeType="afterEffect">
                                  <p:stCondLst>
                                    <p:cond delay="0"/>
                                  </p:stCondLst>
                                  <p:childTnLst>
                                    <p:set>
                                      <p:cBhvr>
                                        <p:cTn id="315" dur="1" fill="hold">
                                          <p:stCondLst>
                                            <p:cond delay="999"/>
                                          </p:stCondLst>
                                        </p:cTn>
                                        <p:tgtEl>
                                          <p:spTgt spid="77"/>
                                        </p:tgtEl>
                                        <p:attrNameLst>
                                          <p:attrName>style.visibility</p:attrName>
                                        </p:attrNameLst>
                                      </p:cBhvr>
                                      <p:to>
                                        <p:strVal val="visible"/>
                                      </p:to>
                                    </p:set>
                                  </p:childTnLst>
                                </p:cTn>
                              </p:par>
                            </p:childTnLst>
                          </p:cTn>
                        </p:par>
                        <p:par>
                          <p:cTn id="316" fill="hold">
                            <p:stCondLst>
                              <p:cond delay="43500"/>
                            </p:stCondLst>
                            <p:childTnLst>
                              <p:par>
                                <p:cTn id="317" presetID="1" presetClass="entr" presetSubtype="0" fill="hold" grpId="0" nodeType="afterEffect">
                                  <p:stCondLst>
                                    <p:cond delay="0"/>
                                  </p:stCondLst>
                                  <p:childTnLst>
                                    <p:set>
                                      <p:cBhvr>
                                        <p:cTn id="318" dur="1" fill="hold">
                                          <p:stCondLst>
                                            <p:cond delay="999"/>
                                          </p:stCondLst>
                                        </p:cTn>
                                        <p:tgtEl>
                                          <p:spTgt spid="78"/>
                                        </p:tgtEl>
                                        <p:attrNameLst>
                                          <p:attrName>style.visibility</p:attrName>
                                        </p:attrNameLst>
                                      </p:cBhvr>
                                      <p:to>
                                        <p:strVal val="visible"/>
                                      </p:to>
                                    </p:set>
                                  </p:childTnLst>
                                </p:cTn>
                              </p:par>
                            </p:childTnLst>
                          </p:cTn>
                        </p:par>
                        <p:par>
                          <p:cTn id="319" fill="hold">
                            <p:stCondLst>
                              <p:cond delay="44500"/>
                            </p:stCondLst>
                            <p:childTnLst>
                              <p:par>
                                <p:cTn id="320" presetID="1" presetClass="entr" presetSubtype="0" fill="hold" grpId="0" nodeType="afterEffect">
                                  <p:stCondLst>
                                    <p:cond delay="0"/>
                                  </p:stCondLst>
                                  <p:childTnLst>
                                    <p:set>
                                      <p:cBhvr>
                                        <p:cTn id="321" dur="1" fill="hold">
                                          <p:stCondLst>
                                            <p:cond delay="999"/>
                                          </p:stCondLst>
                                        </p:cTn>
                                        <p:tgtEl>
                                          <p:spTgt spid="79"/>
                                        </p:tgtEl>
                                        <p:attrNameLst>
                                          <p:attrName>style.visibility</p:attrName>
                                        </p:attrNameLst>
                                      </p:cBhvr>
                                      <p:to>
                                        <p:strVal val="visible"/>
                                      </p:to>
                                    </p:set>
                                  </p:childTnLst>
                                </p:cTn>
                              </p:par>
                            </p:childTnLst>
                          </p:cTn>
                        </p:par>
                        <p:par>
                          <p:cTn id="322" fill="hold">
                            <p:stCondLst>
                              <p:cond delay="45500"/>
                            </p:stCondLst>
                            <p:childTnLst>
                              <p:par>
                                <p:cTn id="323" presetID="1" presetClass="entr" presetSubtype="0" fill="hold" grpId="0" nodeType="afterEffect">
                                  <p:stCondLst>
                                    <p:cond delay="0"/>
                                  </p:stCondLst>
                                  <p:childTnLst>
                                    <p:set>
                                      <p:cBhvr>
                                        <p:cTn id="324" dur="1" fill="hold">
                                          <p:stCondLst>
                                            <p:cond delay="999"/>
                                          </p:stCondLst>
                                        </p:cTn>
                                        <p:tgtEl>
                                          <p:spTgt spid="80"/>
                                        </p:tgtEl>
                                        <p:attrNameLst>
                                          <p:attrName>style.visibility</p:attrName>
                                        </p:attrNameLst>
                                      </p:cBhvr>
                                      <p:to>
                                        <p:strVal val="visible"/>
                                      </p:to>
                                    </p:set>
                                  </p:childTnLst>
                                </p:cTn>
                              </p:par>
                            </p:childTnLst>
                          </p:cTn>
                        </p:par>
                        <p:par>
                          <p:cTn id="325" fill="hold">
                            <p:stCondLst>
                              <p:cond delay="46500"/>
                            </p:stCondLst>
                            <p:childTnLst>
                              <p:par>
                                <p:cTn id="326" presetID="1" presetClass="entr" presetSubtype="0" fill="hold" grpId="0" nodeType="afterEffect">
                                  <p:stCondLst>
                                    <p:cond delay="0"/>
                                  </p:stCondLst>
                                  <p:childTnLst>
                                    <p:set>
                                      <p:cBhvr>
                                        <p:cTn id="327" dur="1" fill="hold">
                                          <p:stCondLst>
                                            <p:cond delay="999"/>
                                          </p:stCondLst>
                                        </p:cTn>
                                        <p:tgtEl>
                                          <p:spTgt spid="81"/>
                                        </p:tgtEl>
                                        <p:attrNameLst>
                                          <p:attrName>style.visibility</p:attrName>
                                        </p:attrNameLst>
                                      </p:cBhvr>
                                      <p:to>
                                        <p:strVal val="visible"/>
                                      </p:to>
                                    </p:set>
                                  </p:childTnLst>
                                </p:cTn>
                              </p:par>
                            </p:childTnLst>
                          </p:cTn>
                        </p:par>
                        <p:par>
                          <p:cTn id="328" fill="hold">
                            <p:stCondLst>
                              <p:cond delay="47500"/>
                            </p:stCondLst>
                            <p:childTnLst>
                              <p:par>
                                <p:cTn id="329" presetID="1" presetClass="entr" presetSubtype="0" fill="hold" grpId="0" nodeType="afterEffect">
                                  <p:stCondLst>
                                    <p:cond delay="0"/>
                                  </p:stCondLst>
                                  <p:childTnLst>
                                    <p:set>
                                      <p:cBhvr>
                                        <p:cTn id="330" dur="1" fill="hold">
                                          <p:stCondLst>
                                            <p:cond delay="999"/>
                                          </p:stCondLst>
                                        </p:cTn>
                                        <p:tgtEl>
                                          <p:spTgt spid="82"/>
                                        </p:tgtEl>
                                        <p:attrNameLst>
                                          <p:attrName>style.visibility</p:attrName>
                                        </p:attrNameLst>
                                      </p:cBhvr>
                                      <p:to>
                                        <p:strVal val="visible"/>
                                      </p:to>
                                    </p:set>
                                  </p:childTnLst>
                                </p:cTn>
                              </p:par>
                            </p:childTnLst>
                          </p:cTn>
                        </p:par>
                        <p:par>
                          <p:cTn id="331" fill="hold">
                            <p:stCondLst>
                              <p:cond delay="48500"/>
                            </p:stCondLst>
                            <p:childTnLst>
                              <p:par>
                                <p:cTn id="332" presetID="1" presetClass="entr" presetSubtype="0" fill="hold" grpId="0" nodeType="afterEffect">
                                  <p:stCondLst>
                                    <p:cond delay="0"/>
                                  </p:stCondLst>
                                  <p:childTnLst>
                                    <p:set>
                                      <p:cBhvr>
                                        <p:cTn id="333" dur="1" fill="hold">
                                          <p:stCondLst>
                                            <p:cond delay="999"/>
                                          </p:stCondLst>
                                        </p:cTn>
                                        <p:tgtEl>
                                          <p:spTgt spid="83"/>
                                        </p:tgtEl>
                                        <p:attrNameLst>
                                          <p:attrName>style.visibility</p:attrName>
                                        </p:attrNameLst>
                                      </p:cBhvr>
                                      <p:to>
                                        <p:strVal val="visible"/>
                                      </p:to>
                                    </p:set>
                                  </p:childTnLst>
                                </p:cTn>
                              </p:par>
                            </p:childTnLst>
                          </p:cTn>
                        </p:par>
                        <p:par>
                          <p:cTn id="334" fill="hold">
                            <p:stCondLst>
                              <p:cond delay="49500"/>
                            </p:stCondLst>
                            <p:childTnLst>
                              <p:par>
                                <p:cTn id="335" presetID="1" presetClass="entr" presetSubtype="0" fill="hold" grpId="0" nodeType="afterEffect">
                                  <p:stCondLst>
                                    <p:cond delay="0"/>
                                  </p:stCondLst>
                                  <p:childTnLst>
                                    <p:set>
                                      <p:cBhvr>
                                        <p:cTn id="336" dur="1" fill="hold">
                                          <p:stCondLst>
                                            <p:cond delay="999"/>
                                          </p:stCondLst>
                                        </p:cTn>
                                        <p:tgtEl>
                                          <p:spTgt spid="84"/>
                                        </p:tgtEl>
                                        <p:attrNameLst>
                                          <p:attrName>style.visibility</p:attrName>
                                        </p:attrNameLst>
                                      </p:cBhvr>
                                      <p:to>
                                        <p:strVal val="visible"/>
                                      </p:to>
                                    </p:set>
                                  </p:childTnLst>
                                </p:cTn>
                              </p:par>
                            </p:childTnLst>
                          </p:cTn>
                        </p:par>
                        <p:par>
                          <p:cTn id="337" fill="hold">
                            <p:stCondLst>
                              <p:cond delay="50500"/>
                            </p:stCondLst>
                            <p:childTnLst>
                              <p:par>
                                <p:cTn id="338" presetID="1" presetClass="entr" presetSubtype="0" fill="hold" grpId="0" nodeType="afterEffect">
                                  <p:stCondLst>
                                    <p:cond delay="0"/>
                                  </p:stCondLst>
                                  <p:childTnLst>
                                    <p:set>
                                      <p:cBhvr>
                                        <p:cTn id="339" dur="1" fill="hold">
                                          <p:stCondLst>
                                            <p:cond delay="999"/>
                                          </p:stCondLst>
                                        </p:cTn>
                                        <p:tgtEl>
                                          <p:spTgt spid="85"/>
                                        </p:tgtEl>
                                        <p:attrNameLst>
                                          <p:attrName>style.visibility</p:attrName>
                                        </p:attrNameLst>
                                      </p:cBhvr>
                                      <p:to>
                                        <p:strVal val="visible"/>
                                      </p:to>
                                    </p:set>
                                  </p:childTnLst>
                                </p:cTn>
                              </p:par>
                            </p:childTnLst>
                          </p:cTn>
                        </p:par>
                        <p:par>
                          <p:cTn id="340" fill="hold">
                            <p:stCondLst>
                              <p:cond delay="51500"/>
                            </p:stCondLst>
                            <p:childTnLst>
                              <p:par>
                                <p:cTn id="341" presetID="1" presetClass="entr" presetSubtype="0" fill="hold" grpId="0" nodeType="afterEffect">
                                  <p:stCondLst>
                                    <p:cond delay="0"/>
                                  </p:stCondLst>
                                  <p:childTnLst>
                                    <p:set>
                                      <p:cBhvr>
                                        <p:cTn id="342" dur="1" fill="hold">
                                          <p:stCondLst>
                                            <p:cond delay="999"/>
                                          </p:stCondLst>
                                        </p:cTn>
                                        <p:tgtEl>
                                          <p:spTgt spid="86"/>
                                        </p:tgtEl>
                                        <p:attrNameLst>
                                          <p:attrName>style.visibility</p:attrName>
                                        </p:attrNameLst>
                                      </p:cBhvr>
                                      <p:to>
                                        <p:strVal val="visible"/>
                                      </p:to>
                                    </p:set>
                                  </p:childTnLst>
                                </p:cTn>
                              </p:par>
                            </p:childTnLst>
                          </p:cTn>
                        </p:par>
                        <p:par>
                          <p:cTn id="343" fill="hold">
                            <p:stCondLst>
                              <p:cond delay="52500"/>
                            </p:stCondLst>
                            <p:childTnLst>
                              <p:par>
                                <p:cTn id="344" presetID="1" presetClass="entr" presetSubtype="0" fill="hold" grpId="0" nodeType="afterEffect">
                                  <p:stCondLst>
                                    <p:cond delay="0"/>
                                  </p:stCondLst>
                                  <p:childTnLst>
                                    <p:set>
                                      <p:cBhvr>
                                        <p:cTn id="345" dur="1" fill="hold">
                                          <p:stCondLst>
                                            <p:cond delay="999"/>
                                          </p:stCondLst>
                                        </p:cTn>
                                        <p:tgtEl>
                                          <p:spTgt spid="87"/>
                                        </p:tgtEl>
                                        <p:attrNameLst>
                                          <p:attrName>style.visibility</p:attrName>
                                        </p:attrNameLst>
                                      </p:cBhvr>
                                      <p:to>
                                        <p:strVal val="visible"/>
                                      </p:to>
                                    </p:set>
                                  </p:childTnLst>
                                </p:cTn>
                              </p:par>
                            </p:childTnLst>
                          </p:cTn>
                        </p:par>
                        <p:par>
                          <p:cTn id="346" fill="hold">
                            <p:stCondLst>
                              <p:cond delay="53500"/>
                            </p:stCondLst>
                            <p:childTnLst>
                              <p:par>
                                <p:cTn id="347" presetID="1" presetClass="entr" presetSubtype="0" fill="hold" grpId="0" nodeType="afterEffect">
                                  <p:stCondLst>
                                    <p:cond delay="0"/>
                                  </p:stCondLst>
                                  <p:childTnLst>
                                    <p:set>
                                      <p:cBhvr>
                                        <p:cTn id="348" dur="1" fill="hold">
                                          <p:stCondLst>
                                            <p:cond delay="999"/>
                                          </p:stCondLst>
                                        </p:cTn>
                                        <p:tgtEl>
                                          <p:spTgt spid="88"/>
                                        </p:tgtEl>
                                        <p:attrNameLst>
                                          <p:attrName>style.visibility</p:attrName>
                                        </p:attrNameLst>
                                      </p:cBhvr>
                                      <p:to>
                                        <p:strVal val="visible"/>
                                      </p:to>
                                    </p:set>
                                  </p:childTnLst>
                                </p:cTn>
                              </p:par>
                            </p:childTnLst>
                          </p:cTn>
                        </p:par>
                        <p:par>
                          <p:cTn id="349" fill="hold">
                            <p:stCondLst>
                              <p:cond delay="54500"/>
                            </p:stCondLst>
                            <p:childTnLst>
                              <p:par>
                                <p:cTn id="350" presetID="1" presetClass="entr" presetSubtype="0" fill="hold" grpId="0" nodeType="afterEffect">
                                  <p:stCondLst>
                                    <p:cond delay="0"/>
                                  </p:stCondLst>
                                  <p:childTnLst>
                                    <p:set>
                                      <p:cBhvr>
                                        <p:cTn id="351" dur="1" fill="hold">
                                          <p:stCondLst>
                                            <p:cond delay="999"/>
                                          </p:stCondLst>
                                        </p:cTn>
                                        <p:tgtEl>
                                          <p:spTgt spid="89"/>
                                        </p:tgtEl>
                                        <p:attrNameLst>
                                          <p:attrName>style.visibility</p:attrName>
                                        </p:attrNameLst>
                                      </p:cBhvr>
                                      <p:to>
                                        <p:strVal val="visible"/>
                                      </p:to>
                                    </p:set>
                                  </p:childTnLst>
                                </p:cTn>
                              </p:par>
                            </p:childTnLst>
                          </p:cTn>
                        </p:par>
                        <p:par>
                          <p:cTn id="352" fill="hold">
                            <p:stCondLst>
                              <p:cond delay="55500"/>
                            </p:stCondLst>
                            <p:childTnLst>
                              <p:par>
                                <p:cTn id="353" presetID="1" presetClass="entr" presetSubtype="0" fill="hold" grpId="0" nodeType="afterEffect">
                                  <p:stCondLst>
                                    <p:cond delay="0"/>
                                  </p:stCondLst>
                                  <p:childTnLst>
                                    <p:set>
                                      <p:cBhvr>
                                        <p:cTn id="354" dur="1" fill="hold">
                                          <p:stCondLst>
                                            <p:cond delay="999"/>
                                          </p:stCondLst>
                                        </p:cTn>
                                        <p:tgtEl>
                                          <p:spTgt spid="90"/>
                                        </p:tgtEl>
                                        <p:attrNameLst>
                                          <p:attrName>style.visibility</p:attrName>
                                        </p:attrNameLst>
                                      </p:cBhvr>
                                      <p:to>
                                        <p:strVal val="visible"/>
                                      </p:to>
                                    </p:set>
                                  </p:childTnLst>
                                </p:cTn>
                              </p:par>
                            </p:childTnLst>
                          </p:cTn>
                        </p:par>
                        <p:par>
                          <p:cTn id="355" fill="hold">
                            <p:stCondLst>
                              <p:cond delay="56500"/>
                            </p:stCondLst>
                            <p:childTnLst>
                              <p:par>
                                <p:cTn id="356" presetID="1" presetClass="entr" presetSubtype="0" fill="hold" grpId="0" nodeType="afterEffect">
                                  <p:stCondLst>
                                    <p:cond delay="0"/>
                                  </p:stCondLst>
                                  <p:childTnLst>
                                    <p:set>
                                      <p:cBhvr>
                                        <p:cTn id="357" dur="1" fill="hold">
                                          <p:stCondLst>
                                            <p:cond delay="999"/>
                                          </p:stCondLst>
                                        </p:cTn>
                                        <p:tgtEl>
                                          <p:spTgt spid="91"/>
                                        </p:tgtEl>
                                        <p:attrNameLst>
                                          <p:attrName>style.visibility</p:attrName>
                                        </p:attrNameLst>
                                      </p:cBhvr>
                                      <p:to>
                                        <p:strVal val="visible"/>
                                      </p:to>
                                    </p:set>
                                  </p:childTnLst>
                                </p:cTn>
                              </p:par>
                            </p:childTnLst>
                          </p:cTn>
                        </p:par>
                        <p:par>
                          <p:cTn id="358" fill="hold">
                            <p:stCondLst>
                              <p:cond delay="57500"/>
                            </p:stCondLst>
                            <p:childTnLst>
                              <p:par>
                                <p:cTn id="359" presetID="1" presetClass="entr" presetSubtype="0" fill="hold" grpId="0" nodeType="afterEffect">
                                  <p:stCondLst>
                                    <p:cond delay="0"/>
                                  </p:stCondLst>
                                  <p:childTnLst>
                                    <p:set>
                                      <p:cBhvr>
                                        <p:cTn id="360" dur="1" fill="hold">
                                          <p:stCondLst>
                                            <p:cond delay="999"/>
                                          </p:stCondLst>
                                        </p:cTn>
                                        <p:tgtEl>
                                          <p:spTgt spid="92"/>
                                        </p:tgtEl>
                                        <p:attrNameLst>
                                          <p:attrName>style.visibility</p:attrName>
                                        </p:attrNameLst>
                                      </p:cBhvr>
                                      <p:to>
                                        <p:strVal val="visible"/>
                                      </p:to>
                                    </p:set>
                                  </p:childTnLst>
                                </p:cTn>
                              </p:par>
                            </p:childTnLst>
                          </p:cTn>
                        </p:par>
                        <p:par>
                          <p:cTn id="361" fill="hold">
                            <p:stCondLst>
                              <p:cond delay="58500"/>
                            </p:stCondLst>
                            <p:childTnLst>
                              <p:par>
                                <p:cTn id="362" presetID="1" presetClass="entr" presetSubtype="0" fill="hold" grpId="0" nodeType="afterEffect">
                                  <p:stCondLst>
                                    <p:cond delay="0"/>
                                  </p:stCondLst>
                                  <p:childTnLst>
                                    <p:set>
                                      <p:cBhvr>
                                        <p:cTn id="363" dur="1" fill="hold">
                                          <p:stCondLst>
                                            <p:cond delay="999"/>
                                          </p:stCondLst>
                                        </p:cTn>
                                        <p:tgtEl>
                                          <p:spTgt spid="93"/>
                                        </p:tgtEl>
                                        <p:attrNameLst>
                                          <p:attrName>style.visibility</p:attrName>
                                        </p:attrNameLst>
                                      </p:cBhvr>
                                      <p:to>
                                        <p:strVal val="visible"/>
                                      </p:to>
                                    </p:set>
                                  </p:childTnLst>
                                </p:cTn>
                              </p:par>
                            </p:childTnLst>
                          </p:cTn>
                        </p:par>
                        <p:par>
                          <p:cTn id="364" fill="hold">
                            <p:stCondLst>
                              <p:cond delay="59500"/>
                            </p:stCondLst>
                            <p:childTnLst>
                              <p:par>
                                <p:cTn id="365" presetID="1" presetClass="entr" presetSubtype="0" fill="hold" grpId="0" nodeType="afterEffect">
                                  <p:stCondLst>
                                    <p:cond delay="0"/>
                                  </p:stCondLst>
                                  <p:childTnLst>
                                    <p:set>
                                      <p:cBhvr>
                                        <p:cTn id="366" dur="1" fill="hold">
                                          <p:stCondLst>
                                            <p:cond delay="999"/>
                                          </p:stCondLst>
                                        </p:cTn>
                                        <p:tgtEl>
                                          <p:spTgt spid="94"/>
                                        </p:tgtEl>
                                        <p:attrNameLst>
                                          <p:attrName>style.visibility</p:attrName>
                                        </p:attrNameLst>
                                      </p:cBhvr>
                                      <p:to>
                                        <p:strVal val="visible"/>
                                      </p:to>
                                    </p:set>
                                  </p:childTnLst>
                                </p:cTn>
                              </p:par>
                            </p:childTnLst>
                          </p:cTn>
                        </p:par>
                        <p:par>
                          <p:cTn id="367" fill="hold">
                            <p:stCondLst>
                              <p:cond delay="60500"/>
                            </p:stCondLst>
                            <p:childTnLst>
                              <p:par>
                                <p:cTn id="368" presetID="1" presetClass="entr" presetSubtype="0" fill="hold" grpId="0" nodeType="afterEffect">
                                  <p:stCondLst>
                                    <p:cond delay="0"/>
                                  </p:stCondLst>
                                  <p:childTnLst>
                                    <p:set>
                                      <p:cBhvr>
                                        <p:cTn id="369" dur="1" fill="hold">
                                          <p:stCondLst>
                                            <p:cond delay="999"/>
                                          </p:stCondLst>
                                        </p:cTn>
                                        <p:tgtEl>
                                          <p:spTgt spid="95"/>
                                        </p:tgtEl>
                                        <p:attrNameLst>
                                          <p:attrName>style.visibility</p:attrName>
                                        </p:attrNameLst>
                                      </p:cBhvr>
                                      <p:to>
                                        <p:strVal val="visible"/>
                                      </p:to>
                                    </p:set>
                                  </p:childTnLst>
                                </p:cTn>
                              </p:par>
                            </p:childTnLst>
                          </p:cTn>
                        </p:par>
                        <p:par>
                          <p:cTn id="370" fill="hold">
                            <p:stCondLst>
                              <p:cond delay="61500"/>
                            </p:stCondLst>
                            <p:childTnLst>
                              <p:par>
                                <p:cTn id="371" presetID="1" presetClass="entr" presetSubtype="0" fill="hold" grpId="0" nodeType="afterEffect">
                                  <p:stCondLst>
                                    <p:cond delay="0"/>
                                  </p:stCondLst>
                                  <p:childTnLst>
                                    <p:set>
                                      <p:cBhvr>
                                        <p:cTn id="372" dur="1" fill="hold">
                                          <p:stCondLst>
                                            <p:cond delay="999"/>
                                          </p:stCondLst>
                                        </p:cTn>
                                        <p:tgtEl>
                                          <p:spTgt spid="96"/>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
                  </p:tgtEl>
                </p:cond>
              </p:nextCondLst>
            </p:seq>
          </p:childTnLst>
        </p:cTn>
      </p:par>
    </p:tnLst>
    <p:bldLst>
      <p:bldP spid="6" grpId="0"/>
      <p:bldP spid="18" grpId="0" animBg="1"/>
      <p:bldP spid="20" grpId="0" animBg="1"/>
      <p:bldP spid="22" grpId="0" animBg="1"/>
      <p:bldP spid="23" grpId="0" animBg="1"/>
      <p:bldP spid="27" grpId="0" animBg="1"/>
      <p:bldP spid="30" grpId="0" animBg="1"/>
      <p:bldP spid="35" grpId="0" animBg="1"/>
      <p:bldP spid="39" grpId="0" animBg="1"/>
      <p:bldP spid="40" grpId="0" animBg="1"/>
      <p:bldP spid="41" grpId="0" animBg="1"/>
      <p:bldP spid="48" grpId="0" animBg="1"/>
      <p:bldP spid="51" grpId="0" animBg="1"/>
      <p:bldP spid="52" grpId="0" animBg="1"/>
      <p:bldP spid="53" grpId="0" animBg="1"/>
      <p:bldP spid="54" grpId="0"/>
      <p:bldP spid="54" grpId="1"/>
      <p:bldP spid="56" grpId="0"/>
      <p:bldP spid="56" grpId="1"/>
      <p:bldP spid="57" grpId="0"/>
      <p:bldP spid="57" grpId="1"/>
      <p:bldP spid="58" grpId="0"/>
      <p:bldP spid="58" grpId="1"/>
      <p:bldP spid="59" grpId="0"/>
      <p:bldP spid="59" grpId="1"/>
      <p:bldP spid="61" grpId="0"/>
      <p:bldP spid="61" grpId="1"/>
      <p:bldP spid="62" grpId="0"/>
      <p:bldP spid="62" grpId="1"/>
      <p:bldP spid="63" grpId="0" animBg="1"/>
      <p:bldP spid="2" grpId="0" animBg="1"/>
      <p:bldP spid="3" grpId="0" animBg="1"/>
      <p:bldP spid="10" grpId="0" animBg="1"/>
      <p:bldP spid="11" grpId="0" animBg="1"/>
      <p:bldP spid="12" grpId="0" animBg="1"/>
      <p:bldP spid="13" grpId="0" animBg="1"/>
      <p:bldP spid="14" grpId="0" animBg="1"/>
      <p:bldP spid="15" grpId="0" animBg="1"/>
      <p:bldP spid="16" grpId="0" animBg="1"/>
      <p:bldP spid="17" grpId="0" animBg="1"/>
      <p:bldP spid="19" grpId="0" animBg="1"/>
      <p:bldP spid="21" grpId="0" animBg="1"/>
      <p:bldP spid="24" grpId="0" animBg="1"/>
      <p:bldP spid="25" grpId="0" animBg="1"/>
      <p:bldP spid="26" grpId="0" animBg="1"/>
      <p:bldP spid="28" grpId="0" animBg="1"/>
      <p:bldP spid="29" grpId="0" animBg="1"/>
      <p:bldP spid="31" grpId="0" animBg="1"/>
      <p:bldP spid="36" grpId="0" animBg="1"/>
      <p:bldP spid="37" grpId="0" animBg="1"/>
      <p:bldP spid="38" grpId="0" animBg="1"/>
      <p:bldP spid="42" grpId="0" animBg="1"/>
      <p:bldP spid="43" grpId="0" animBg="1"/>
      <p:bldP spid="44" grpId="0" animBg="1"/>
      <p:bldP spid="45" grpId="0" animBg="1"/>
      <p:bldP spid="46" grpId="0" animBg="1"/>
      <p:bldP spid="47" grpId="0" animBg="1"/>
      <p:bldP spid="49" grpId="0" animBg="1"/>
      <p:bldP spid="50" grpId="0" animBg="1"/>
      <p:bldP spid="55" grpId="0" animBg="1"/>
      <p:bldP spid="60"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2471781" y="800176"/>
            <a:ext cx="13341331" cy="1107996"/>
          </a:xfrm>
          <a:prstGeom prst="rect">
            <a:avLst/>
          </a:prstGeom>
        </p:spPr>
        <p:txBody>
          <a:bodyPr lIns="0" tIns="0" rIns="0" bIns="0" rtlCol="0" anchor="t">
            <a:spAutoFit/>
          </a:bodyPr>
          <a:lstStyle/>
          <a:p>
            <a:pPr marL="0" lvl="1" indent="0" algn="ctr">
              <a:spcBef>
                <a:spcPct val="0"/>
              </a:spcBef>
            </a:pPr>
            <a:r>
              <a:rPr lang="en-US" sz="7200" b="1">
                <a:solidFill>
                  <a:srgbClr val="1867BE"/>
                </a:solidFill>
                <a:latin typeface="Roboto Black" panose="02000000000000000000" pitchFamily="2" charset="0"/>
              </a:rPr>
              <a:t> </a:t>
            </a:r>
            <a:r>
              <a:rPr lang="en-US" sz="7200" b="1" u="none" strike="noStrike">
                <a:solidFill>
                  <a:srgbClr val="1867BE"/>
                </a:solidFill>
                <a:latin typeface="Roboto Black" panose="02000000000000000000" pitchFamily="2" charset="0"/>
              </a:rPr>
              <a:t>TRÒ CHƠI: GHÉP HÌNH</a:t>
            </a:r>
          </a:p>
        </p:txBody>
      </p:sp>
      <p:sp>
        <p:nvSpPr>
          <p:cNvPr id="18" name="Freeform: Shape 17">
            <a:extLst>
              <a:ext uri="{FF2B5EF4-FFF2-40B4-BE49-F238E27FC236}">
                <a16:creationId xmlns:a16="http://schemas.microsoft.com/office/drawing/2014/main" id="{33677224-5326-EDCB-C814-E3D2300197CF}"/>
              </a:ext>
            </a:extLst>
          </p:cNvPr>
          <p:cNvSpPr/>
          <p:nvPr/>
        </p:nvSpPr>
        <p:spPr>
          <a:xfrm rot="18865586">
            <a:off x="673746" y="4606263"/>
            <a:ext cx="2973150" cy="1439331"/>
          </a:xfrm>
          <a:custGeom>
            <a:avLst/>
            <a:gdLst>
              <a:gd name="connsiteX0" fmla="*/ 999322 w 2064249"/>
              <a:gd name="connsiteY0" fmla="*/ 0 h 999323"/>
              <a:gd name="connsiteX1" fmla="*/ 2064249 w 2064249"/>
              <a:gd name="connsiteY1" fmla="*/ 0 h 999323"/>
              <a:gd name="connsiteX2" fmla="*/ 2064249 w 2064249"/>
              <a:gd name="connsiteY2" fmla="*/ 14021 h 999323"/>
              <a:gd name="connsiteX3" fmla="*/ 1012529 w 2064249"/>
              <a:gd name="connsiteY3" fmla="*/ 999323 h 999323"/>
              <a:gd name="connsiteX4" fmla="*/ 0 w 2064249"/>
              <a:gd name="connsiteY4" fmla="*/ 999323 h 999323"/>
              <a:gd name="connsiteX5" fmla="*/ 999322 w 2064249"/>
              <a:gd name="connsiteY5" fmla="*/ 0 h 9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249" h="999323">
                <a:moveTo>
                  <a:pt x="999322" y="0"/>
                </a:moveTo>
                <a:lnTo>
                  <a:pt x="2064249" y="0"/>
                </a:lnTo>
                <a:lnTo>
                  <a:pt x="2064249" y="14021"/>
                </a:lnTo>
                <a:lnTo>
                  <a:pt x="1012529" y="999323"/>
                </a:lnTo>
                <a:lnTo>
                  <a:pt x="0" y="999323"/>
                </a:lnTo>
                <a:lnTo>
                  <a:pt x="999322" y="0"/>
                </a:lnTo>
                <a:close/>
              </a:path>
            </a:pathLst>
          </a:custGeom>
          <a:solidFill>
            <a:srgbClr val="1339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FD2D114-FDBF-3527-8AD2-5132C57E19F1}"/>
              </a:ext>
            </a:extLst>
          </p:cNvPr>
          <p:cNvSpPr/>
          <p:nvPr/>
        </p:nvSpPr>
        <p:spPr>
          <a:xfrm rot="2700000">
            <a:off x="4775418" y="2375146"/>
            <a:ext cx="1446560" cy="1439331"/>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27C5F3E-C3A0-EBED-7FE9-49BF09011A6D}"/>
              </a:ext>
            </a:extLst>
          </p:cNvPr>
          <p:cNvSpPr/>
          <p:nvPr/>
        </p:nvSpPr>
        <p:spPr>
          <a:xfrm rot="-2700000" flipH="1">
            <a:off x="5014289" y="4212028"/>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rgbClr val="6195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0F617B2-8852-41F7-D9B7-9EB80F67EBA3}"/>
              </a:ext>
            </a:extLst>
          </p:cNvPr>
          <p:cNvSpPr/>
          <p:nvPr/>
        </p:nvSpPr>
        <p:spPr>
          <a:xfrm rot="2699167" flipH="1">
            <a:off x="1229626" y="1129094"/>
            <a:ext cx="1493805" cy="2987610"/>
          </a:xfrm>
          <a:custGeom>
            <a:avLst/>
            <a:gdLst>
              <a:gd name="connsiteX0" fmla="*/ 1037144 w 1037144"/>
              <a:gd name="connsiteY0" fmla="*/ 1037144 h 2074288"/>
              <a:gd name="connsiteX1" fmla="*/ 0 w 1037144"/>
              <a:gd name="connsiteY1" fmla="*/ 0 h 2074288"/>
              <a:gd name="connsiteX2" fmla="*/ 0 w 1037144"/>
              <a:gd name="connsiteY2" fmla="*/ 2074288 h 2074288"/>
              <a:gd name="connsiteX3" fmla="*/ 1037144 w 1037144"/>
              <a:gd name="connsiteY3" fmla="*/ 1037144 h 2074288"/>
            </a:gdLst>
            <a:ahLst/>
            <a:cxnLst>
              <a:cxn ang="0">
                <a:pos x="connsiteX0" y="connsiteY0"/>
              </a:cxn>
              <a:cxn ang="0">
                <a:pos x="connsiteX1" y="connsiteY1"/>
              </a:cxn>
              <a:cxn ang="0">
                <a:pos x="connsiteX2" y="connsiteY2"/>
              </a:cxn>
              <a:cxn ang="0">
                <a:pos x="connsiteX3" y="connsiteY3"/>
              </a:cxn>
            </a:cxnLst>
            <a:rect l="l" t="t" r="r" b="b"/>
            <a:pathLst>
              <a:path w="1037144" h="2074288">
                <a:moveTo>
                  <a:pt x="1037144" y="1037144"/>
                </a:moveTo>
                <a:lnTo>
                  <a:pt x="0" y="0"/>
                </a:lnTo>
                <a:lnTo>
                  <a:pt x="0" y="2074288"/>
                </a:lnTo>
                <a:lnTo>
                  <a:pt x="1037144" y="1037144"/>
                </a:lnTo>
                <a:close/>
              </a:path>
            </a:pathLst>
          </a:custGeom>
          <a:solidFill>
            <a:srgbClr val="D037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C0EF3CED-0A84-1984-DBD2-3EACBD525935}"/>
              </a:ext>
            </a:extLst>
          </p:cNvPr>
          <p:cNvSpPr/>
          <p:nvPr/>
        </p:nvSpPr>
        <p:spPr>
          <a:xfrm rot="2700000" flipH="1">
            <a:off x="2087074" y="6349318"/>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B705DE9-6446-690B-D560-AD36524CDDFC}"/>
              </a:ext>
            </a:extLst>
          </p:cNvPr>
          <p:cNvSpPr/>
          <p:nvPr/>
        </p:nvSpPr>
        <p:spPr>
          <a:xfrm rot="18900000">
            <a:off x="2783853" y="3350305"/>
            <a:ext cx="1447200" cy="1440000"/>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rgbClr val="C60A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AD841950-B066-D92F-5CB3-A37DCD673BD3}"/>
              </a:ext>
            </a:extLst>
          </p:cNvPr>
          <p:cNvSpPr/>
          <p:nvPr/>
        </p:nvSpPr>
        <p:spPr>
          <a:xfrm rot="2700000">
            <a:off x="4590891" y="8206244"/>
            <a:ext cx="1446560" cy="1439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D8A3019F-CF3F-8A73-A3D1-27F4FC56852B}"/>
              </a:ext>
            </a:extLst>
          </p:cNvPr>
          <p:cNvSpPr/>
          <p:nvPr/>
        </p:nvSpPr>
        <p:spPr>
          <a:xfrm rot="2527761">
            <a:off x="11971028" y="3059167"/>
            <a:ext cx="2973150" cy="1439331"/>
          </a:xfrm>
          <a:custGeom>
            <a:avLst/>
            <a:gdLst>
              <a:gd name="connsiteX0" fmla="*/ 999322 w 2064249"/>
              <a:gd name="connsiteY0" fmla="*/ 0 h 999323"/>
              <a:gd name="connsiteX1" fmla="*/ 2064249 w 2064249"/>
              <a:gd name="connsiteY1" fmla="*/ 0 h 999323"/>
              <a:gd name="connsiteX2" fmla="*/ 2064249 w 2064249"/>
              <a:gd name="connsiteY2" fmla="*/ 14021 h 999323"/>
              <a:gd name="connsiteX3" fmla="*/ 1012529 w 2064249"/>
              <a:gd name="connsiteY3" fmla="*/ 999323 h 999323"/>
              <a:gd name="connsiteX4" fmla="*/ 0 w 2064249"/>
              <a:gd name="connsiteY4" fmla="*/ 999323 h 999323"/>
              <a:gd name="connsiteX5" fmla="*/ 999322 w 2064249"/>
              <a:gd name="connsiteY5" fmla="*/ 0 h 9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249" h="999323">
                <a:moveTo>
                  <a:pt x="999322" y="0"/>
                </a:moveTo>
                <a:lnTo>
                  <a:pt x="2064249" y="0"/>
                </a:lnTo>
                <a:lnTo>
                  <a:pt x="2064249" y="14021"/>
                </a:lnTo>
                <a:lnTo>
                  <a:pt x="1012529" y="999323"/>
                </a:lnTo>
                <a:lnTo>
                  <a:pt x="0" y="999323"/>
                </a:lnTo>
                <a:lnTo>
                  <a:pt x="99932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180A89DC-CF81-E285-E2B7-E68688A5E964}"/>
              </a:ext>
            </a:extLst>
          </p:cNvPr>
          <p:cNvSpPr/>
          <p:nvPr/>
        </p:nvSpPr>
        <p:spPr>
          <a:xfrm rot="2667522">
            <a:off x="13260299" y="6330220"/>
            <a:ext cx="1446560" cy="1439331"/>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1C9E0288-34A5-1421-7251-E75D6241C1B6}"/>
              </a:ext>
            </a:extLst>
          </p:cNvPr>
          <p:cNvSpPr/>
          <p:nvPr/>
        </p:nvSpPr>
        <p:spPr>
          <a:xfrm>
            <a:off x="12084038" y="4202614"/>
            <a:ext cx="2919836" cy="2919600"/>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0AB60C39-0DBA-C311-3E36-4B67C5C8D55F}"/>
              </a:ext>
            </a:extLst>
          </p:cNvPr>
          <p:cNvSpPr/>
          <p:nvPr/>
        </p:nvSpPr>
        <p:spPr>
          <a:xfrm rot="10800000" flipH="1">
            <a:off x="14979765" y="4184305"/>
            <a:ext cx="1493805" cy="2987610"/>
          </a:xfrm>
          <a:custGeom>
            <a:avLst/>
            <a:gdLst>
              <a:gd name="connsiteX0" fmla="*/ 1037144 w 1037144"/>
              <a:gd name="connsiteY0" fmla="*/ 1037144 h 2074288"/>
              <a:gd name="connsiteX1" fmla="*/ 0 w 1037144"/>
              <a:gd name="connsiteY1" fmla="*/ 0 h 2074288"/>
              <a:gd name="connsiteX2" fmla="*/ 0 w 1037144"/>
              <a:gd name="connsiteY2" fmla="*/ 2074288 h 2074288"/>
              <a:gd name="connsiteX3" fmla="*/ 1037144 w 1037144"/>
              <a:gd name="connsiteY3" fmla="*/ 1037144 h 2074288"/>
            </a:gdLst>
            <a:ahLst/>
            <a:cxnLst>
              <a:cxn ang="0">
                <a:pos x="connsiteX0" y="connsiteY0"/>
              </a:cxn>
              <a:cxn ang="0">
                <a:pos x="connsiteX1" y="connsiteY1"/>
              </a:cxn>
              <a:cxn ang="0">
                <a:pos x="connsiteX2" y="connsiteY2"/>
              </a:cxn>
              <a:cxn ang="0">
                <a:pos x="connsiteX3" y="connsiteY3"/>
              </a:cxn>
            </a:cxnLst>
            <a:rect l="l" t="t" r="r" b="b"/>
            <a:pathLst>
              <a:path w="1037144" h="2074288">
                <a:moveTo>
                  <a:pt x="1037144" y="1037144"/>
                </a:moveTo>
                <a:lnTo>
                  <a:pt x="0" y="0"/>
                </a:lnTo>
                <a:lnTo>
                  <a:pt x="0" y="2074288"/>
                </a:lnTo>
                <a:lnTo>
                  <a:pt x="1037144" y="103714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F4E28E74-2765-7FA6-3D80-CA175C1957DD}"/>
              </a:ext>
            </a:extLst>
          </p:cNvPr>
          <p:cNvSpPr/>
          <p:nvPr/>
        </p:nvSpPr>
        <p:spPr>
          <a:xfrm rot="-5400000" flipH="1">
            <a:off x="12105972" y="4181787"/>
            <a:ext cx="2919836" cy="2919836"/>
          </a:xfrm>
          <a:custGeom>
            <a:avLst/>
            <a:gdLst>
              <a:gd name="connsiteX0" fmla="*/ 0 w 2027233"/>
              <a:gd name="connsiteY0" fmla="*/ 0 h 2027233"/>
              <a:gd name="connsiteX1" fmla="*/ 2027233 w 2027233"/>
              <a:gd name="connsiteY1" fmla="*/ 0 h 2027233"/>
              <a:gd name="connsiteX2" fmla="*/ 2027233 w 2027233"/>
              <a:gd name="connsiteY2" fmla="*/ 2027232 h 2027233"/>
              <a:gd name="connsiteX3" fmla="*/ 2027232 w 2027233"/>
              <a:gd name="connsiteY3" fmla="*/ 2027233 h 2027233"/>
              <a:gd name="connsiteX4" fmla="*/ 0 w 2027233"/>
              <a:gd name="connsiteY4" fmla="*/ 0 h 202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33" h="2027233">
                <a:moveTo>
                  <a:pt x="0" y="0"/>
                </a:moveTo>
                <a:lnTo>
                  <a:pt x="2027233" y="0"/>
                </a:lnTo>
                <a:lnTo>
                  <a:pt x="2027233" y="2027232"/>
                </a:lnTo>
                <a:lnTo>
                  <a:pt x="2027232" y="202723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AB541FC3-E47D-CC51-AB54-37CC6D12F1DB}"/>
              </a:ext>
            </a:extLst>
          </p:cNvPr>
          <p:cNvSpPr/>
          <p:nvPr/>
        </p:nvSpPr>
        <p:spPr>
          <a:xfrm rot="13532587">
            <a:off x="12257620" y="7350132"/>
            <a:ext cx="1447200" cy="1440000"/>
          </a:xfrm>
          <a:custGeom>
            <a:avLst/>
            <a:gdLst>
              <a:gd name="connsiteX0" fmla="*/ 999323 w 1004342"/>
              <a:gd name="connsiteY0" fmla="*/ 0 h 999323"/>
              <a:gd name="connsiteX1" fmla="*/ 1004342 w 1004342"/>
              <a:gd name="connsiteY1" fmla="*/ 0 h 999323"/>
              <a:gd name="connsiteX2" fmla="*/ 1004342 w 1004342"/>
              <a:gd name="connsiteY2" fmla="*/ 999323 h 999323"/>
              <a:gd name="connsiteX3" fmla="*/ 0 w 1004342"/>
              <a:gd name="connsiteY3" fmla="*/ 999323 h 999323"/>
              <a:gd name="connsiteX4" fmla="*/ 999323 w 1004342"/>
              <a:gd name="connsiteY4" fmla="*/ 0 h 99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2" h="999323">
                <a:moveTo>
                  <a:pt x="999323" y="0"/>
                </a:moveTo>
                <a:lnTo>
                  <a:pt x="1004342" y="0"/>
                </a:lnTo>
                <a:lnTo>
                  <a:pt x="1004342" y="999323"/>
                </a:lnTo>
                <a:lnTo>
                  <a:pt x="0" y="999323"/>
                </a:lnTo>
                <a:lnTo>
                  <a:pt x="99932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52">
            <a:extLst>
              <a:ext uri="{FF2B5EF4-FFF2-40B4-BE49-F238E27FC236}">
                <a16:creationId xmlns:a16="http://schemas.microsoft.com/office/drawing/2014/main" id="{2247FBEA-F922-9B72-3ACF-9D211D308E89}"/>
              </a:ext>
            </a:extLst>
          </p:cNvPr>
          <p:cNvSpPr/>
          <p:nvPr/>
        </p:nvSpPr>
        <p:spPr>
          <a:xfrm rot="2845844">
            <a:off x="10388636" y="5000805"/>
            <a:ext cx="1446560" cy="1439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1">
            <a:extLst>
              <a:ext uri="{FF2B5EF4-FFF2-40B4-BE49-F238E27FC236}">
                <a16:creationId xmlns:a16="http://schemas.microsoft.com/office/drawing/2014/main" id="{F23BBD13-6851-358F-A7CA-359529C2D2D7}"/>
              </a:ext>
            </a:extLst>
          </p:cNvPr>
          <p:cNvSpPr txBox="1"/>
          <p:nvPr/>
        </p:nvSpPr>
        <p:spPr>
          <a:xfrm>
            <a:off x="1695896" y="2306599"/>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1</a:t>
            </a:r>
          </a:p>
        </p:txBody>
      </p:sp>
      <p:sp>
        <p:nvSpPr>
          <p:cNvPr id="56" name="2">
            <a:extLst>
              <a:ext uri="{FF2B5EF4-FFF2-40B4-BE49-F238E27FC236}">
                <a16:creationId xmlns:a16="http://schemas.microsoft.com/office/drawing/2014/main" id="{983FF5F2-EB9E-95A6-B119-8222DABDD7B3}"/>
              </a:ext>
            </a:extLst>
          </p:cNvPr>
          <p:cNvSpPr txBox="1"/>
          <p:nvPr/>
        </p:nvSpPr>
        <p:spPr>
          <a:xfrm>
            <a:off x="1763635" y="4845563"/>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2</a:t>
            </a:r>
          </a:p>
        </p:txBody>
      </p:sp>
      <p:sp>
        <p:nvSpPr>
          <p:cNvPr id="57" name="3">
            <a:extLst>
              <a:ext uri="{FF2B5EF4-FFF2-40B4-BE49-F238E27FC236}">
                <a16:creationId xmlns:a16="http://schemas.microsoft.com/office/drawing/2014/main" id="{742C9319-8775-30CD-BF69-B8D1BF67633F}"/>
              </a:ext>
            </a:extLst>
          </p:cNvPr>
          <p:cNvSpPr txBox="1"/>
          <p:nvPr/>
        </p:nvSpPr>
        <p:spPr>
          <a:xfrm>
            <a:off x="3447070" y="3734031"/>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3</a:t>
            </a:r>
          </a:p>
        </p:txBody>
      </p:sp>
      <p:sp>
        <p:nvSpPr>
          <p:cNvPr id="58" name="4">
            <a:extLst>
              <a:ext uri="{FF2B5EF4-FFF2-40B4-BE49-F238E27FC236}">
                <a16:creationId xmlns:a16="http://schemas.microsoft.com/office/drawing/2014/main" id="{82971E2A-9FA6-ED7E-BBAB-8D69AB44D2B7}"/>
              </a:ext>
            </a:extLst>
          </p:cNvPr>
          <p:cNvSpPr txBox="1"/>
          <p:nvPr/>
        </p:nvSpPr>
        <p:spPr>
          <a:xfrm>
            <a:off x="5104159" y="3169648"/>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4</a:t>
            </a:r>
          </a:p>
        </p:txBody>
      </p:sp>
      <p:sp>
        <p:nvSpPr>
          <p:cNvPr id="59" name="5">
            <a:extLst>
              <a:ext uri="{FF2B5EF4-FFF2-40B4-BE49-F238E27FC236}">
                <a16:creationId xmlns:a16="http://schemas.microsoft.com/office/drawing/2014/main" id="{B4A0951B-BDBD-DA8E-4F59-BFD1277A5631}"/>
              </a:ext>
            </a:extLst>
          </p:cNvPr>
          <p:cNvSpPr txBox="1"/>
          <p:nvPr/>
        </p:nvSpPr>
        <p:spPr>
          <a:xfrm>
            <a:off x="5352778" y="5069987"/>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5</a:t>
            </a:r>
          </a:p>
        </p:txBody>
      </p:sp>
      <p:sp>
        <p:nvSpPr>
          <p:cNvPr id="61" name="6">
            <a:extLst>
              <a:ext uri="{FF2B5EF4-FFF2-40B4-BE49-F238E27FC236}">
                <a16:creationId xmlns:a16="http://schemas.microsoft.com/office/drawing/2014/main" id="{13CE1F42-24A6-B17F-ABF6-39CFAC608528}"/>
              </a:ext>
            </a:extLst>
          </p:cNvPr>
          <p:cNvSpPr txBox="1"/>
          <p:nvPr/>
        </p:nvSpPr>
        <p:spPr>
          <a:xfrm>
            <a:off x="3031413" y="6680246"/>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6</a:t>
            </a:r>
          </a:p>
        </p:txBody>
      </p:sp>
      <p:sp>
        <p:nvSpPr>
          <p:cNvPr id="62" name="7">
            <a:extLst>
              <a:ext uri="{FF2B5EF4-FFF2-40B4-BE49-F238E27FC236}">
                <a16:creationId xmlns:a16="http://schemas.microsoft.com/office/drawing/2014/main" id="{90899FD2-DC73-A198-0B95-F3494750C191}"/>
              </a:ext>
            </a:extLst>
          </p:cNvPr>
          <p:cNvSpPr txBox="1"/>
          <p:nvPr/>
        </p:nvSpPr>
        <p:spPr>
          <a:xfrm>
            <a:off x="4941290" y="8519099"/>
            <a:ext cx="822975" cy="762196"/>
          </a:xfrm>
          <a:prstGeom prst="rect">
            <a:avLst/>
          </a:prstGeom>
        </p:spPr>
        <p:txBody>
          <a:bodyPr wrap="square" lIns="0" tIns="0" rIns="0" bIns="0" rtlCol="0" anchor="t">
            <a:spAutoFit/>
          </a:bodyPr>
          <a:lstStyle/>
          <a:p>
            <a:pPr marL="0" lvl="1" indent="0" algn="ctr">
              <a:spcBef>
                <a:spcPct val="0"/>
              </a:spcBef>
            </a:pPr>
            <a:r>
              <a:rPr lang="en-US" sz="4953" u="none" strike="noStrike">
                <a:solidFill>
                  <a:srgbClr val="FFFFFF"/>
                </a:solidFill>
                <a:latin typeface="Roboto Black" panose="02000000000000000000" pitchFamily="2" charset="0"/>
                <a:ea typeface="Roboto Black" panose="02000000000000000000" pitchFamily="2" charset="0"/>
              </a:rPr>
              <a:t>7</a:t>
            </a:r>
          </a:p>
        </p:txBody>
      </p:sp>
      <p:sp>
        <p:nvSpPr>
          <p:cNvPr id="63" name="Arrow: Right 62">
            <a:extLst>
              <a:ext uri="{FF2B5EF4-FFF2-40B4-BE49-F238E27FC236}">
                <a16:creationId xmlns:a16="http://schemas.microsoft.com/office/drawing/2014/main" id="{69F58AC3-6889-62ED-9358-580052EC9386}"/>
              </a:ext>
            </a:extLst>
          </p:cNvPr>
          <p:cNvSpPr/>
          <p:nvPr/>
        </p:nvSpPr>
        <p:spPr>
          <a:xfrm>
            <a:off x="7515402" y="4218110"/>
            <a:ext cx="1996194" cy="1309457"/>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3E4EE87-7F2E-6E53-59B2-14DE2882DC2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4FBB1B2C-B2CB-DF28-94EA-30E2405D279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10" name="Rectangle: Rounded Corners 9">
            <a:extLst>
              <a:ext uri="{FF2B5EF4-FFF2-40B4-BE49-F238E27FC236}">
                <a16:creationId xmlns:a16="http://schemas.microsoft.com/office/drawing/2014/main" id="{C020E938-0BEA-6700-094A-5A74EE604AC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11" name="Rectangle: Rounded Corners 10">
            <a:extLst>
              <a:ext uri="{FF2B5EF4-FFF2-40B4-BE49-F238E27FC236}">
                <a16:creationId xmlns:a16="http://schemas.microsoft.com/office/drawing/2014/main" id="{1AF39C74-2AC4-34D8-A35C-B1CDF26B0A1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12" name="Rectangle: Rounded Corners 11">
            <a:extLst>
              <a:ext uri="{FF2B5EF4-FFF2-40B4-BE49-F238E27FC236}">
                <a16:creationId xmlns:a16="http://schemas.microsoft.com/office/drawing/2014/main" id="{1F7A3012-4E69-1DB0-687C-831188D853F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13" name="Rectangle: Rounded Corners 12">
            <a:extLst>
              <a:ext uri="{FF2B5EF4-FFF2-40B4-BE49-F238E27FC236}">
                <a16:creationId xmlns:a16="http://schemas.microsoft.com/office/drawing/2014/main" id="{FEAABAB9-8AC6-879C-7818-01646B6F8AD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14" name="Rectangle: Rounded Corners 13">
            <a:extLst>
              <a:ext uri="{FF2B5EF4-FFF2-40B4-BE49-F238E27FC236}">
                <a16:creationId xmlns:a16="http://schemas.microsoft.com/office/drawing/2014/main" id="{C9588712-E14E-A0CF-B197-C743A1554F4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15" name="Rectangle: Rounded Corners 14">
            <a:extLst>
              <a:ext uri="{FF2B5EF4-FFF2-40B4-BE49-F238E27FC236}">
                <a16:creationId xmlns:a16="http://schemas.microsoft.com/office/drawing/2014/main" id="{8B2718D2-5BF5-FB34-A7B5-5CAC0DF5414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6" name="Rectangle: Rounded Corners 15">
            <a:extLst>
              <a:ext uri="{FF2B5EF4-FFF2-40B4-BE49-F238E27FC236}">
                <a16:creationId xmlns:a16="http://schemas.microsoft.com/office/drawing/2014/main" id="{2B90A1F8-8E91-128B-DDE8-761946156F6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7" name="Rectangle: Rounded Corners 16">
            <a:extLst>
              <a:ext uri="{FF2B5EF4-FFF2-40B4-BE49-F238E27FC236}">
                <a16:creationId xmlns:a16="http://schemas.microsoft.com/office/drawing/2014/main" id="{A9308E0E-0C2A-867B-2E8A-E1D6B8E50B4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9" name="Rectangle: Rounded Corners 18">
            <a:extLst>
              <a:ext uri="{FF2B5EF4-FFF2-40B4-BE49-F238E27FC236}">
                <a16:creationId xmlns:a16="http://schemas.microsoft.com/office/drawing/2014/main" id="{202225E2-032D-B13A-6FAD-622F78C7746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21" name="Rectangle: Rounded Corners 20">
            <a:extLst>
              <a:ext uri="{FF2B5EF4-FFF2-40B4-BE49-F238E27FC236}">
                <a16:creationId xmlns:a16="http://schemas.microsoft.com/office/drawing/2014/main" id="{B6A50AA3-46FA-FCDB-62CC-F7E391D69AA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24" name="Rectangle: Rounded Corners 23">
            <a:extLst>
              <a:ext uri="{FF2B5EF4-FFF2-40B4-BE49-F238E27FC236}">
                <a16:creationId xmlns:a16="http://schemas.microsoft.com/office/drawing/2014/main" id="{8968CC95-0810-A5B2-7D97-20FD6AA865C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25" name="Rectangle: Rounded Corners 24">
            <a:extLst>
              <a:ext uri="{FF2B5EF4-FFF2-40B4-BE49-F238E27FC236}">
                <a16:creationId xmlns:a16="http://schemas.microsoft.com/office/drawing/2014/main" id="{C79553F8-D92D-74FC-AAE7-201CFB5C8A3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26" name="Rectangle: Rounded Corners 25">
            <a:extLst>
              <a:ext uri="{FF2B5EF4-FFF2-40B4-BE49-F238E27FC236}">
                <a16:creationId xmlns:a16="http://schemas.microsoft.com/office/drawing/2014/main" id="{A27ED4AC-A75B-314F-5C61-6670A112B89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28" name="Rectangle: Rounded Corners 27">
            <a:extLst>
              <a:ext uri="{FF2B5EF4-FFF2-40B4-BE49-F238E27FC236}">
                <a16:creationId xmlns:a16="http://schemas.microsoft.com/office/drawing/2014/main" id="{1309F5EA-9D5D-6C96-987D-DC76389FA54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29" name="Rectangle: Rounded Corners 28">
            <a:extLst>
              <a:ext uri="{FF2B5EF4-FFF2-40B4-BE49-F238E27FC236}">
                <a16:creationId xmlns:a16="http://schemas.microsoft.com/office/drawing/2014/main" id="{B0D9CE05-168E-EA14-052A-DBC949AD7A5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31" name="Rectangle: Rounded Corners 30">
            <a:extLst>
              <a:ext uri="{FF2B5EF4-FFF2-40B4-BE49-F238E27FC236}">
                <a16:creationId xmlns:a16="http://schemas.microsoft.com/office/drawing/2014/main" id="{E9DA8D55-0C12-0BB3-5642-0609F017EE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36" name="Rectangle: Rounded Corners 35">
            <a:extLst>
              <a:ext uri="{FF2B5EF4-FFF2-40B4-BE49-F238E27FC236}">
                <a16:creationId xmlns:a16="http://schemas.microsoft.com/office/drawing/2014/main" id="{4184AEF9-8C0B-434A-1B49-F70C75D685F9}"/>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37" name="Rectangle: Rounded Corners 36">
            <a:extLst>
              <a:ext uri="{FF2B5EF4-FFF2-40B4-BE49-F238E27FC236}">
                <a16:creationId xmlns:a16="http://schemas.microsoft.com/office/drawing/2014/main" id="{C73868A5-9F03-1C66-88F7-AACAC0D6B7E9}"/>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38" name="Rectangle: Rounded Corners 37">
            <a:extLst>
              <a:ext uri="{FF2B5EF4-FFF2-40B4-BE49-F238E27FC236}">
                <a16:creationId xmlns:a16="http://schemas.microsoft.com/office/drawing/2014/main" id="{FFB3B585-E706-B7A2-FA8A-57F66ECE5B5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42" name="Rectangle: Rounded Corners 41">
            <a:extLst>
              <a:ext uri="{FF2B5EF4-FFF2-40B4-BE49-F238E27FC236}">
                <a16:creationId xmlns:a16="http://schemas.microsoft.com/office/drawing/2014/main" id="{24A75236-892F-3DEA-BDDA-50CCA553F76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43" name="Rectangle: Rounded Corners 42">
            <a:extLst>
              <a:ext uri="{FF2B5EF4-FFF2-40B4-BE49-F238E27FC236}">
                <a16:creationId xmlns:a16="http://schemas.microsoft.com/office/drawing/2014/main" id="{7BC8B6B5-9302-2910-3623-7C6749EC1B48}"/>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44" name="Rectangle: Rounded Corners 43">
            <a:extLst>
              <a:ext uri="{FF2B5EF4-FFF2-40B4-BE49-F238E27FC236}">
                <a16:creationId xmlns:a16="http://schemas.microsoft.com/office/drawing/2014/main" id="{30AE2EDE-E938-F651-AEED-6C8B09DA580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45" name="Rectangle: Rounded Corners 44">
            <a:extLst>
              <a:ext uri="{FF2B5EF4-FFF2-40B4-BE49-F238E27FC236}">
                <a16:creationId xmlns:a16="http://schemas.microsoft.com/office/drawing/2014/main" id="{66701E67-58FB-CD1D-F1C5-51B415C4DCB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46" name="Rectangle: Rounded Corners 45">
            <a:extLst>
              <a:ext uri="{FF2B5EF4-FFF2-40B4-BE49-F238E27FC236}">
                <a16:creationId xmlns:a16="http://schemas.microsoft.com/office/drawing/2014/main" id="{0A6B0CA4-DBC9-AF75-DB50-F574EE672157}"/>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47" name="Rectangle: Rounded Corners 46">
            <a:extLst>
              <a:ext uri="{FF2B5EF4-FFF2-40B4-BE49-F238E27FC236}">
                <a16:creationId xmlns:a16="http://schemas.microsoft.com/office/drawing/2014/main" id="{966AC926-075E-E86B-6895-8838157D60EE}"/>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49" name="Rectangle: Rounded Corners 48">
            <a:extLst>
              <a:ext uri="{FF2B5EF4-FFF2-40B4-BE49-F238E27FC236}">
                <a16:creationId xmlns:a16="http://schemas.microsoft.com/office/drawing/2014/main" id="{C334704B-95AF-A4BA-2563-D71361E14D9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50" name="Rectangle: Rounded Corners 49">
            <a:extLst>
              <a:ext uri="{FF2B5EF4-FFF2-40B4-BE49-F238E27FC236}">
                <a16:creationId xmlns:a16="http://schemas.microsoft.com/office/drawing/2014/main" id="{50E0F943-E662-2A2F-90E1-D894162EAFA6}"/>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33</a:t>
            </a:r>
          </a:p>
        </p:txBody>
      </p:sp>
      <p:sp>
        <p:nvSpPr>
          <p:cNvPr id="55" name="Rectangle: Rounded Corners 54">
            <a:extLst>
              <a:ext uri="{FF2B5EF4-FFF2-40B4-BE49-F238E27FC236}">
                <a16:creationId xmlns:a16="http://schemas.microsoft.com/office/drawing/2014/main" id="{722840B7-1A3B-33C6-98B1-F801D37F6ED6}"/>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60" name="Rectangle: Rounded Corners 59">
            <a:extLst>
              <a:ext uri="{FF2B5EF4-FFF2-40B4-BE49-F238E27FC236}">
                <a16:creationId xmlns:a16="http://schemas.microsoft.com/office/drawing/2014/main" id="{6C2A9D66-D9ED-7260-3187-89F652CAC3B3}"/>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65" name="Rectangle: Rounded Corners 64">
            <a:extLst>
              <a:ext uri="{FF2B5EF4-FFF2-40B4-BE49-F238E27FC236}">
                <a16:creationId xmlns:a16="http://schemas.microsoft.com/office/drawing/2014/main" id="{19855EA3-1F8C-A0CE-8DBB-B0B42866715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66" name="Rectangle: Rounded Corners 65">
            <a:extLst>
              <a:ext uri="{FF2B5EF4-FFF2-40B4-BE49-F238E27FC236}">
                <a16:creationId xmlns:a16="http://schemas.microsoft.com/office/drawing/2014/main" id="{FA914FF6-5D5E-41B6-40EF-7D18BBBAF3A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67" name="Rectangle: Rounded Corners 66">
            <a:extLst>
              <a:ext uri="{FF2B5EF4-FFF2-40B4-BE49-F238E27FC236}">
                <a16:creationId xmlns:a16="http://schemas.microsoft.com/office/drawing/2014/main" id="{1279CE63-58BB-F577-7BB9-62414E14872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68" name="Rectangle: Rounded Corners 67">
            <a:extLst>
              <a:ext uri="{FF2B5EF4-FFF2-40B4-BE49-F238E27FC236}">
                <a16:creationId xmlns:a16="http://schemas.microsoft.com/office/drawing/2014/main" id="{E2797F42-6FBC-01E1-3830-59F61AA7472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69" name="Rectangle: Rounded Corners 68">
            <a:extLst>
              <a:ext uri="{FF2B5EF4-FFF2-40B4-BE49-F238E27FC236}">
                <a16:creationId xmlns:a16="http://schemas.microsoft.com/office/drawing/2014/main" id="{9843B632-D879-3D5B-576A-72F604CFDA4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70" name="Rectangle: Rounded Corners 69">
            <a:extLst>
              <a:ext uri="{FF2B5EF4-FFF2-40B4-BE49-F238E27FC236}">
                <a16:creationId xmlns:a16="http://schemas.microsoft.com/office/drawing/2014/main" id="{768DA7DE-DE24-F897-4061-C65A68372B2F}"/>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71" name="Rectangle: Rounded Corners 70">
            <a:extLst>
              <a:ext uri="{FF2B5EF4-FFF2-40B4-BE49-F238E27FC236}">
                <a16:creationId xmlns:a16="http://schemas.microsoft.com/office/drawing/2014/main" id="{01977B8A-F92B-2C5D-674A-796B5BE07AF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72" name="Rectangle: Rounded Corners 71">
            <a:extLst>
              <a:ext uri="{FF2B5EF4-FFF2-40B4-BE49-F238E27FC236}">
                <a16:creationId xmlns:a16="http://schemas.microsoft.com/office/drawing/2014/main" id="{E3ADF16D-7480-FA23-5F7A-34F9F87D54A1}"/>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73" name="Rectangle: Rounded Corners 72">
            <a:extLst>
              <a:ext uri="{FF2B5EF4-FFF2-40B4-BE49-F238E27FC236}">
                <a16:creationId xmlns:a16="http://schemas.microsoft.com/office/drawing/2014/main" id="{8094A062-CE11-D637-1EFB-C9120810DB2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74" name="Rectangle: Rounded Corners 73">
            <a:extLst>
              <a:ext uri="{FF2B5EF4-FFF2-40B4-BE49-F238E27FC236}">
                <a16:creationId xmlns:a16="http://schemas.microsoft.com/office/drawing/2014/main" id="{4BB0369F-CCBC-D3AB-FDD3-D4D76E86149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75" name="Rectangle: Rounded Corners 74">
            <a:extLst>
              <a:ext uri="{FF2B5EF4-FFF2-40B4-BE49-F238E27FC236}">
                <a16:creationId xmlns:a16="http://schemas.microsoft.com/office/drawing/2014/main" id="{1739BB55-2B62-DC89-F383-C199E0358D7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76" name="Rectangle: Rounded Corners 75">
            <a:extLst>
              <a:ext uri="{FF2B5EF4-FFF2-40B4-BE49-F238E27FC236}">
                <a16:creationId xmlns:a16="http://schemas.microsoft.com/office/drawing/2014/main" id="{EDE1B6CC-F119-D494-F27B-F51EA804D65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77" name="Rectangle: Rounded Corners 76">
            <a:extLst>
              <a:ext uri="{FF2B5EF4-FFF2-40B4-BE49-F238E27FC236}">
                <a16:creationId xmlns:a16="http://schemas.microsoft.com/office/drawing/2014/main" id="{39D858B3-9B63-DCFE-97B8-A115E48E0D8B}"/>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78" name="Rectangle: Rounded Corners 77">
            <a:extLst>
              <a:ext uri="{FF2B5EF4-FFF2-40B4-BE49-F238E27FC236}">
                <a16:creationId xmlns:a16="http://schemas.microsoft.com/office/drawing/2014/main" id="{B610AFAB-52CF-35CE-74FE-897DF1F28C5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79" name="Rectangle: Rounded Corners 78">
            <a:extLst>
              <a:ext uri="{FF2B5EF4-FFF2-40B4-BE49-F238E27FC236}">
                <a16:creationId xmlns:a16="http://schemas.microsoft.com/office/drawing/2014/main" id="{136AA8BA-8033-2849-259C-088622355D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80" name="Rectangle: Rounded Corners 79">
            <a:extLst>
              <a:ext uri="{FF2B5EF4-FFF2-40B4-BE49-F238E27FC236}">
                <a16:creationId xmlns:a16="http://schemas.microsoft.com/office/drawing/2014/main" id="{DD55E382-8948-F3E5-0FC8-BBDB7D8F155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81" name="Rectangle: Rounded Corners 80">
            <a:extLst>
              <a:ext uri="{FF2B5EF4-FFF2-40B4-BE49-F238E27FC236}">
                <a16:creationId xmlns:a16="http://schemas.microsoft.com/office/drawing/2014/main" id="{A534262D-C1DC-5789-25F1-85C1653EDC9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82" name="Rectangle: Rounded Corners 81">
            <a:extLst>
              <a:ext uri="{FF2B5EF4-FFF2-40B4-BE49-F238E27FC236}">
                <a16:creationId xmlns:a16="http://schemas.microsoft.com/office/drawing/2014/main" id="{23373556-DB1A-E5CE-E41D-20924FCCAB9A}"/>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83" name="Rectangle: Rounded Corners 82">
            <a:extLst>
              <a:ext uri="{FF2B5EF4-FFF2-40B4-BE49-F238E27FC236}">
                <a16:creationId xmlns:a16="http://schemas.microsoft.com/office/drawing/2014/main" id="{A355CE06-9B40-892D-0260-246D7A1160BC}"/>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84" name="Rectangle: Rounded Corners 83">
            <a:extLst>
              <a:ext uri="{FF2B5EF4-FFF2-40B4-BE49-F238E27FC236}">
                <a16:creationId xmlns:a16="http://schemas.microsoft.com/office/drawing/2014/main" id="{AAF15913-75CC-4B64-44C5-6B061AA79C4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85" name="Rectangle: Rounded Corners 84">
            <a:extLst>
              <a:ext uri="{FF2B5EF4-FFF2-40B4-BE49-F238E27FC236}">
                <a16:creationId xmlns:a16="http://schemas.microsoft.com/office/drawing/2014/main" id="{4A065E7E-47C8-C323-98F6-C1EA699FB92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86" name="Rectangle: Rounded Corners 85">
            <a:extLst>
              <a:ext uri="{FF2B5EF4-FFF2-40B4-BE49-F238E27FC236}">
                <a16:creationId xmlns:a16="http://schemas.microsoft.com/office/drawing/2014/main" id="{74C5680F-7048-103B-DDF7-A5C0D5CCBD45}"/>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87" name="Rectangle: Rounded Corners 86">
            <a:extLst>
              <a:ext uri="{FF2B5EF4-FFF2-40B4-BE49-F238E27FC236}">
                <a16:creationId xmlns:a16="http://schemas.microsoft.com/office/drawing/2014/main" id="{5FF31C04-0214-04E9-F773-22174606DF90}"/>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88" name="Rectangle: Rounded Corners 87">
            <a:extLst>
              <a:ext uri="{FF2B5EF4-FFF2-40B4-BE49-F238E27FC236}">
                <a16:creationId xmlns:a16="http://schemas.microsoft.com/office/drawing/2014/main" id="{BC2787EA-4565-5EB2-2387-6C94D644867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89" name="Rectangle: Rounded Corners 88">
            <a:extLst>
              <a:ext uri="{FF2B5EF4-FFF2-40B4-BE49-F238E27FC236}">
                <a16:creationId xmlns:a16="http://schemas.microsoft.com/office/drawing/2014/main" id="{7B1821ED-C4F2-0279-5808-A86FD7A97492}"/>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90" name="Rectangle: Rounded Corners 89">
            <a:extLst>
              <a:ext uri="{FF2B5EF4-FFF2-40B4-BE49-F238E27FC236}">
                <a16:creationId xmlns:a16="http://schemas.microsoft.com/office/drawing/2014/main" id="{67BFB99B-A961-8625-C7F0-99075712CBFD}"/>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91" name="Rectangle: Rounded Corners 90">
            <a:extLst>
              <a:ext uri="{FF2B5EF4-FFF2-40B4-BE49-F238E27FC236}">
                <a16:creationId xmlns:a16="http://schemas.microsoft.com/office/drawing/2014/main" id="{17D1B4C2-92A6-3916-35EE-7FD175A12A44}"/>
              </a:ext>
            </a:extLst>
          </p:cNvPr>
          <p:cNvSpPr/>
          <p:nvPr/>
        </p:nvSpPr>
        <p:spPr>
          <a:xfrm>
            <a:off x="7714316" y="881007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92" name="Rectangle: Rounded Corners 91">
            <a:extLst>
              <a:ext uri="{FF2B5EF4-FFF2-40B4-BE49-F238E27FC236}">
                <a16:creationId xmlns:a16="http://schemas.microsoft.com/office/drawing/2014/main" id="{7431A0FC-42DB-E967-EA03-4899CE71794E}"/>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93" name="Rectangle: Rounded Corners 92">
            <a:extLst>
              <a:ext uri="{FF2B5EF4-FFF2-40B4-BE49-F238E27FC236}">
                <a16:creationId xmlns:a16="http://schemas.microsoft.com/office/drawing/2014/main" id="{D83B58DF-F577-EB9B-121A-34073078F5B0}"/>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94" name="Rectangle: Rounded Corners 93">
            <a:extLst>
              <a:ext uri="{FF2B5EF4-FFF2-40B4-BE49-F238E27FC236}">
                <a16:creationId xmlns:a16="http://schemas.microsoft.com/office/drawing/2014/main" id="{0931CBFB-D19D-497C-42A1-3E80AAAB47F0}"/>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95" name="Rectangle: Rounded Corners 94">
            <a:extLst>
              <a:ext uri="{FF2B5EF4-FFF2-40B4-BE49-F238E27FC236}">
                <a16:creationId xmlns:a16="http://schemas.microsoft.com/office/drawing/2014/main" id="{63E64FB6-BC66-50C1-5071-95215A2032A5}"/>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96" name="Rectangle: Rounded Corners 95">
            <a:extLst>
              <a:ext uri="{FF2B5EF4-FFF2-40B4-BE49-F238E27FC236}">
                <a16:creationId xmlns:a16="http://schemas.microsoft.com/office/drawing/2014/main" id="{C4DE673E-B456-48C7-5D16-5C41EE98AD04}"/>
              </a:ext>
            </a:extLst>
          </p:cNvPr>
          <p:cNvSpPr/>
          <p:nvPr/>
        </p:nvSpPr>
        <p:spPr>
          <a:xfrm>
            <a:off x="7714316" y="881007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59823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1000" fill="hold"/>
                                        <p:tgtEl>
                                          <p:spTgt spid="56"/>
                                        </p:tgtEl>
                                        <p:attrNameLst>
                                          <p:attrName>ppt_w</p:attrName>
                                        </p:attrNameLst>
                                      </p:cBhvr>
                                      <p:tavLst>
                                        <p:tav tm="0">
                                          <p:val>
                                            <p:fltVal val="0"/>
                                          </p:val>
                                        </p:tav>
                                        <p:tav tm="100000">
                                          <p:val>
                                            <p:strVal val="#ppt_w"/>
                                          </p:val>
                                        </p:tav>
                                      </p:tavLst>
                                    </p:anim>
                                    <p:anim calcmode="lin" valueType="num">
                                      <p:cBhvr>
                                        <p:cTn id="13" dur="1000" fill="hold"/>
                                        <p:tgtEl>
                                          <p:spTgt spid="56"/>
                                        </p:tgtEl>
                                        <p:attrNameLst>
                                          <p:attrName>ppt_h</p:attrName>
                                        </p:attrNameLst>
                                      </p:cBhvr>
                                      <p:tavLst>
                                        <p:tav tm="0">
                                          <p:val>
                                            <p:fltVal val="0"/>
                                          </p:val>
                                        </p:tav>
                                        <p:tav tm="100000">
                                          <p:val>
                                            <p:strVal val="#ppt_h"/>
                                          </p:val>
                                        </p:tav>
                                      </p:tavLst>
                                    </p:anim>
                                    <p:anim calcmode="lin" valueType="num">
                                      <p:cBhvr>
                                        <p:cTn id="14" dur="1000" fill="hold"/>
                                        <p:tgtEl>
                                          <p:spTgt spid="56"/>
                                        </p:tgtEl>
                                        <p:attrNameLst>
                                          <p:attrName>style.rotation</p:attrName>
                                        </p:attrNameLst>
                                      </p:cBhvr>
                                      <p:tavLst>
                                        <p:tav tm="0">
                                          <p:val>
                                            <p:fltVal val="90"/>
                                          </p:val>
                                        </p:tav>
                                        <p:tav tm="100000">
                                          <p:val>
                                            <p:fltVal val="0"/>
                                          </p:val>
                                        </p:tav>
                                      </p:tavLst>
                                    </p:anim>
                                    <p:animEffect transition="in" filter="fade">
                                      <p:cBhvr>
                                        <p:cTn id="15" dur="1000"/>
                                        <p:tgtEl>
                                          <p:spTgt spid="56"/>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1000" fill="hold"/>
                                        <p:tgtEl>
                                          <p:spTgt spid="57"/>
                                        </p:tgtEl>
                                        <p:attrNameLst>
                                          <p:attrName>ppt_w</p:attrName>
                                        </p:attrNameLst>
                                      </p:cBhvr>
                                      <p:tavLst>
                                        <p:tav tm="0">
                                          <p:val>
                                            <p:fltVal val="0"/>
                                          </p:val>
                                        </p:tav>
                                        <p:tav tm="100000">
                                          <p:val>
                                            <p:strVal val="#ppt_w"/>
                                          </p:val>
                                        </p:tav>
                                      </p:tavLst>
                                    </p:anim>
                                    <p:anim calcmode="lin" valueType="num">
                                      <p:cBhvr>
                                        <p:cTn id="19" dur="1000" fill="hold"/>
                                        <p:tgtEl>
                                          <p:spTgt spid="57"/>
                                        </p:tgtEl>
                                        <p:attrNameLst>
                                          <p:attrName>ppt_h</p:attrName>
                                        </p:attrNameLst>
                                      </p:cBhvr>
                                      <p:tavLst>
                                        <p:tav tm="0">
                                          <p:val>
                                            <p:fltVal val="0"/>
                                          </p:val>
                                        </p:tav>
                                        <p:tav tm="100000">
                                          <p:val>
                                            <p:strVal val="#ppt_h"/>
                                          </p:val>
                                        </p:tav>
                                      </p:tavLst>
                                    </p:anim>
                                    <p:anim calcmode="lin" valueType="num">
                                      <p:cBhvr>
                                        <p:cTn id="20" dur="1000" fill="hold"/>
                                        <p:tgtEl>
                                          <p:spTgt spid="57"/>
                                        </p:tgtEl>
                                        <p:attrNameLst>
                                          <p:attrName>style.rotation</p:attrName>
                                        </p:attrNameLst>
                                      </p:cBhvr>
                                      <p:tavLst>
                                        <p:tav tm="0">
                                          <p:val>
                                            <p:fltVal val="90"/>
                                          </p:val>
                                        </p:tav>
                                        <p:tav tm="100000">
                                          <p:val>
                                            <p:fltVal val="0"/>
                                          </p:val>
                                        </p:tav>
                                      </p:tavLst>
                                    </p:anim>
                                    <p:animEffect transition="in" filter="fade">
                                      <p:cBhvr>
                                        <p:cTn id="21" dur="1000"/>
                                        <p:tgtEl>
                                          <p:spTgt spid="57"/>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p:cTn id="24" dur="1000" fill="hold"/>
                                        <p:tgtEl>
                                          <p:spTgt spid="58"/>
                                        </p:tgtEl>
                                        <p:attrNameLst>
                                          <p:attrName>ppt_w</p:attrName>
                                        </p:attrNameLst>
                                      </p:cBhvr>
                                      <p:tavLst>
                                        <p:tav tm="0">
                                          <p:val>
                                            <p:fltVal val="0"/>
                                          </p:val>
                                        </p:tav>
                                        <p:tav tm="100000">
                                          <p:val>
                                            <p:strVal val="#ppt_w"/>
                                          </p:val>
                                        </p:tav>
                                      </p:tavLst>
                                    </p:anim>
                                    <p:anim calcmode="lin" valueType="num">
                                      <p:cBhvr>
                                        <p:cTn id="25" dur="1000" fill="hold"/>
                                        <p:tgtEl>
                                          <p:spTgt spid="58"/>
                                        </p:tgtEl>
                                        <p:attrNameLst>
                                          <p:attrName>ppt_h</p:attrName>
                                        </p:attrNameLst>
                                      </p:cBhvr>
                                      <p:tavLst>
                                        <p:tav tm="0">
                                          <p:val>
                                            <p:fltVal val="0"/>
                                          </p:val>
                                        </p:tav>
                                        <p:tav tm="100000">
                                          <p:val>
                                            <p:strVal val="#ppt_h"/>
                                          </p:val>
                                        </p:tav>
                                      </p:tavLst>
                                    </p:anim>
                                    <p:anim calcmode="lin" valueType="num">
                                      <p:cBhvr>
                                        <p:cTn id="26" dur="1000" fill="hold"/>
                                        <p:tgtEl>
                                          <p:spTgt spid="58"/>
                                        </p:tgtEl>
                                        <p:attrNameLst>
                                          <p:attrName>style.rotation</p:attrName>
                                        </p:attrNameLst>
                                      </p:cBhvr>
                                      <p:tavLst>
                                        <p:tav tm="0">
                                          <p:val>
                                            <p:fltVal val="90"/>
                                          </p:val>
                                        </p:tav>
                                        <p:tav tm="100000">
                                          <p:val>
                                            <p:fltVal val="0"/>
                                          </p:val>
                                        </p:tav>
                                      </p:tavLst>
                                    </p:anim>
                                    <p:animEffect transition="in" filter="fade">
                                      <p:cBhvr>
                                        <p:cTn id="27" dur="1000"/>
                                        <p:tgtEl>
                                          <p:spTgt spid="58"/>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1000" fill="hold"/>
                                        <p:tgtEl>
                                          <p:spTgt spid="59"/>
                                        </p:tgtEl>
                                        <p:attrNameLst>
                                          <p:attrName>ppt_w</p:attrName>
                                        </p:attrNameLst>
                                      </p:cBhvr>
                                      <p:tavLst>
                                        <p:tav tm="0">
                                          <p:val>
                                            <p:fltVal val="0"/>
                                          </p:val>
                                        </p:tav>
                                        <p:tav tm="100000">
                                          <p:val>
                                            <p:strVal val="#ppt_w"/>
                                          </p:val>
                                        </p:tav>
                                      </p:tavLst>
                                    </p:anim>
                                    <p:anim calcmode="lin" valueType="num">
                                      <p:cBhvr>
                                        <p:cTn id="31" dur="1000" fill="hold"/>
                                        <p:tgtEl>
                                          <p:spTgt spid="59"/>
                                        </p:tgtEl>
                                        <p:attrNameLst>
                                          <p:attrName>ppt_h</p:attrName>
                                        </p:attrNameLst>
                                      </p:cBhvr>
                                      <p:tavLst>
                                        <p:tav tm="0">
                                          <p:val>
                                            <p:fltVal val="0"/>
                                          </p:val>
                                        </p:tav>
                                        <p:tav tm="100000">
                                          <p:val>
                                            <p:strVal val="#ppt_h"/>
                                          </p:val>
                                        </p:tav>
                                      </p:tavLst>
                                    </p:anim>
                                    <p:anim calcmode="lin" valueType="num">
                                      <p:cBhvr>
                                        <p:cTn id="32" dur="1000" fill="hold"/>
                                        <p:tgtEl>
                                          <p:spTgt spid="59"/>
                                        </p:tgtEl>
                                        <p:attrNameLst>
                                          <p:attrName>style.rotation</p:attrName>
                                        </p:attrNameLst>
                                      </p:cBhvr>
                                      <p:tavLst>
                                        <p:tav tm="0">
                                          <p:val>
                                            <p:fltVal val="90"/>
                                          </p:val>
                                        </p:tav>
                                        <p:tav tm="100000">
                                          <p:val>
                                            <p:fltVal val="0"/>
                                          </p:val>
                                        </p:tav>
                                      </p:tavLst>
                                    </p:anim>
                                    <p:animEffect transition="in" filter="fade">
                                      <p:cBhvr>
                                        <p:cTn id="33" dur="1000"/>
                                        <p:tgtEl>
                                          <p:spTgt spid="59"/>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1000" fill="hold"/>
                                        <p:tgtEl>
                                          <p:spTgt spid="61"/>
                                        </p:tgtEl>
                                        <p:attrNameLst>
                                          <p:attrName>ppt_w</p:attrName>
                                        </p:attrNameLst>
                                      </p:cBhvr>
                                      <p:tavLst>
                                        <p:tav tm="0">
                                          <p:val>
                                            <p:fltVal val="0"/>
                                          </p:val>
                                        </p:tav>
                                        <p:tav tm="100000">
                                          <p:val>
                                            <p:strVal val="#ppt_w"/>
                                          </p:val>
                                        </p:tav>
                                      </p:tavLst>
                                    </p:anim>
                                    <p:anim calcmode="lin" valueType="num">
                                      <p:cBhvr>
                                        <p:cTn id="37" dur="1000" fill="hold"/>
                                        <p:tgtEl>
                                          <p:spTgt spid="61"/>
                                        </p:tgtEl>
                                        <p:attrNameLst>
                                          <p:attrName>ppt_h</p:attrName>
                                        </p:attrNameLst>
                                      </p:cBhvr>
                                      <p:tavLst>
                                        <p:tav tm="0">
                                          <p:val>
                                            <p:fltVal val="0"/>
                                          </p:val>
                                        </p:tav>
                                        <p:tav tm="100000">
                                          <p:val>
                                            <p:strVal val="#ppt_h"/>
                                          </p:val>
                                        </p:tav>
                                      </p:tavLst>
                                    </p:anim>
                                    <p:anim calcmode="lin" valueType="num">
                                      <p:cBhvr>
                                        <p:cTn id="38" dur="1000" fill="hold"/>
                                        <p:tgtEl>
                                          <p:spTgt spid="61"/>
                                        </p:tgtEl>
                                        <p:attrNameLst>
                                          <p:attrName>style.rotation</p:attrName>
                                        </p:attrNameLst>
                                      </p:cBhvr>
                                      <p:tavLst>
                                        <p:tav tm="0">
                                          <p:val>
                                            <p:fltVal val="90"/>
                                          </p:val>
                                        </p:tav>
                                        <p:tav tm="100000">
                                          <p:val>
                                            <p:fltVal val="0"/>
                                          </p:val>
                                        </p:tav>
                                      </p:tavLst>
                                    </p:anim>
                                    <p:animEffect transition="in" filter="fade">
                                      <p:cBhvr>
                                        <p:cTn id="39" dur="1000"/>
                                        <p:tgtEl>
                                          <p:spTgt spid="61"/>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1000" fill="hold"/>
                                        <p:tgtEl>
                                          <p:spTgt spid="62"/>
                                        </p:tgtEl>
                                        <p:attrNameLst>
                                          <p:attrName>ppt_w</p:attrName>
                                        </p:attrNameLst>
                                      </p:cBhvr>
                                      <p:tavLst>
                                        <p:tav tm="0">
                                          <p:val>
                                            <p:fltVal val="0"/>
                                          </p:val>
                                        </p:tav>
                                        <p:tav tm="100000">
                                          <p:val>
                                            <p:strVal val="#ppt_w"/>
                                          </p:val>
                                        </p:tav>
                                      </p:tavLst>
                                    </p:anim>
                                    <p:anim calcmode="lin" valueType="num">
                                      <p:cBhvr>
                                        <p:cTn id="43" dur="1000" fill="hold"/>
                                        <p:tgtEl>
                                          <p:spTgt spid="62"/>
                                        </p:tgtEl>
                                        <p:attrNameLst>
                                          <p:attrName>ppt_h</p:attrName>
                                        </p:attrNameLst>
                                      </p:cBhvr>
                                      <p:tavLst>
                                        <p:tav tm="0">
                                          <p:val>
                                            <p:fltVal val="0"/>
                                          </p:val>
                                        </p:tav>
                                        <p:tav tm="100000">
                                          <p:val>
                                            <p:strVal val="#ppt_h"/>
                                          </p:val>
                                        </p:tav>
                                      </p:tavLst>
                                    </p:anim>
                                    <p:anim calcmode="lin" valueType="num">
                                      <p:cBhvr>
                                        <p:cTn id="44" dur="1000" fill="hold"/>
                                        <p:tgtEl>
                                          <p:spTgt spid="62"/>
                                        </p:tgtEl>
                                        <p:attrNameLst>
                                          <p:attrName>style.rotation</p:attrName>
                                        </p:attrNameLst>
                                      </p:cBhvr>
                                      <p:tavLst>
                                        <p:tav tm="0">
                                          <p:val>
                                            <p:fltVal val="90"/>
                                          </p:val>
                                        </p:tav>
                                        <p:tav tm="100000">
                                          <p:val>
                                            <p:fltVal val="0"/>
                                          </p:val>
                                        </p:tav>
                                      </p:tavLst>
                                    </p:anim>
                                    <p:animEffect transition="in" filter="fade">
                                      <p:cBhvr>
                                        <p:cTn id="45" dur="1000"/>
                                        <p:tgtEl>
                                          <p:spTgt spid="62"/>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0" fill="hold"/>
                                        <p:tgtEl>
                                          <p:spTgt spid="23"/>
                                        </p:tgtEl>
                                        <p:attrNameLst>
                                          <p:attrName>ppt_w</p:attrName>
                                        </p:attrNameLst>
                                      </p:cBhvr>
                                      <p:tavLst>
                                        <p:tav tm="0">
                                          <p:val>
                                            <p:fltVal val="0"/>
                                          </p:val>
                                        </p:tav>
                                        <p:tav tm="100000">
                                          <p:val>
                                            <p:strVal val="#ppt_w"/>
                                          </p:val>
                                        </p:tav>
                                      </p:tavLst>
                                    </p:anim>
                                    <p:anim calcmode="lin" valueType="num">
                                      <p:cBhvr>
                                        <p:cTn id="49" dur="1000" fill="hold"/>
                                        <p:tgtEl>
                                          <p:spTgt spid="23"/>
                                        </p:tgtEl>
                                        <p:attrNameLst>
                                          <p:attrName>ppt_h</p:attrName>
                                        </p:attrNameLst>
                                      </p:cBhvr>
                                      <p:tavLst>
                                        <p:tav tm="0">
                                          <p:val>
                                            <p:fltVal val="0"/>
                                          </p:val>
                                        </p:tav>
                                        <p:tav tm="100000">
                                          <p:val>
                                            <p:strVal val="#ppt_h"/>
                                          </p:val>
                                        </p:tav>
                                      </p:tavLst>
                                    </p:anim>
                                    <p:anim calcmode="lin" valueType="num">
                                      <p:cBhvr>
                                        <p:cTn id="50" dur="1000" fill="hold"/>
                                        <p:tgtEl>
                                          <p:spTgt spid="23"/>
                                        </p:tgtEl>
                                        <p:attrNameLst>
                                          <p:attrName>style.rotation</p:attrName>
                                        </p:attrNameLst>
                                      </p:cBhvr>
                                      <p:tavLst>
                                        <p:tav tm="0">
                                          <p:val>
                                            <p:fltVal val="90"/>
                                          </p:val>
                                        </p:tav>
                                        <p:tav tm="100000">
                                          <p:val>
                                            <p:fltVal val="0"/>
                                          </p:val>
                                        </p:tav>
                                      </p:tavLst>
                                    </p:anim>
                                    <p:animEffect transition="in" filter="fade">
                                      <p:cBhvr>
                                        <p:cTn id="51" dur="1000"/>
                                        <p:tgtEl>
                                          <p:spTgt spid="23"/>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fltVal val="0"/>
                                          </p:val>
                                        </p:tav>
                                        <p:tav tm="100000">
                                          <p:val>
                                            <p:strVal val="#ppt_w"/>
                                          </p:val>
                                        </p:tav>
                                      </p:tavLst>
                                    </p:anim>
                                    <p:anim calcmode="lin" valueType="num">
                                      <p:cBhvr>
                                        <p:cTn id="61" dur="1000" fill="hold"/>
                                        <p:tgtEl>
                                          <p:spTgt spid="30"/>
                                        </p:tgtEl>
                                        <p:attrNameLst>
                                          <p:attrName>ppt_h</p:attrName>
                                        </p:attrNameLst>
                                      </p:cBhvr>
                                      <p:tavLst>
                                        <p:tav tm="0">
                                          <p:val>
                                            <p:fltVal val="0"/>
                                          </p:val>
                                        </p:tav>
                                        <p:tav tm="100000">
                                          <p:val>
                                            <p:strVal val="#ppt_h"/>
                                          </p:val>
                                        </p:tav>
                                      </p:tavLst>
                                    </p:anim>
                                    <p:anim calcmode="lin" valueType="num">
                                      <p:cBhvr>
                                        <p:cTn id="62" dur="1000" fill="hold"/>
                                        <p:tgtEl>
                                          <p:spTgt spid="30"/>
                                        </p:tgtEl>
                                        <p:attrNameLst>
                                          <p:attrName>style.rotation</p:attrName>
                                        </p:attrNameLst>
                                      </p:cBhvr>
                                      <p:tavLst>
                                        <p:tav tm="0">
                                          <p:val>
                                            <p:fltVal val="90"/>
                                          </p:val>
                                        </p:tav>
                                        <p:tav tm="100000">
                                          <p:val>
                                            <p:fltVal val="0"/>
                                          </p:val>
                                        </p:tav>
                                      </p:tavLst>
                                    </p:anim>
                                    <p:animEffect transition="in" filter="fade">
                                      <p:cBhvr>
                                        <p:cTn id="63" dur="1000"/>
                                        <p:tgtEl>
                                          <p:spTgt spid="30"/>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0" fill="hold"/>
                                        <p:tgtEl>
                                          <p:spTgt spid="20"/>
                                        </p:tgtEl>
                                        <p:attrNameLst>
                                          <p:attrName>ppt_w</p:attrName>
                                        </p:attrNameLst>
                                      </p:cBhvr>
                                      <p:tavLst>
                                        <p:tav tm="0">
                                          <p:val>
                                            <p:fltVal val="0"/>
                                          </p:val>
                                        </p:tav>
                                        <p:tav tm="100000">
                                          <p:val>
                                            <p:strVal val="#ppt_w"/>
                                          </p:val>
                                        </p:tav>
                                      </p:tavLst>
                                    </p:anim>
                                    <p:anim calcmode="lin" valueType="num">
                                      <p:cBhvr>
                                        <p:cTn id="67" dur="1000" fill="hold"/>
                                        <p:tgtEl>
                                          <p:spTgt spid="20"/>
                                        </p:tgtEl>
                                        <p:attrNameLst>
                                          <p:attrName>ppt_h</p:attrName>
                                        </p:attrNameLst>
                                      </p:cBhvr>
                                      <p:tavLst>
                                        <p:tav tm="0">
                                          <p:val>
                                            <p:fltVal val="0"/>
                                          </p:val>
                                        </p:tav>
                                        <p:tav tm="100000">
                                          <p:val>
                                            <p:strVal val="#ppt_h"/>
                                          </p:val>
                                        </p:tav>
                                      </p:tavLst>
                                    </p:anim>
                                    <p:anim calcmode="lin" valueType="num">
                                      <p:cBhvr>
                                        <p:cTn id="68" dur="1000" fill="hold"/>
                                        <p:tgtEl>
                                          <p:spTgt spid="20"/>
                                        </p:tgtEl>
                                        <p:attrNameLst>
                                          <p:attrName>style.rotation</p:attrName>
                                        </p:attrNameLst>
                                      </p:cBhvr>
                                      <p:tavLst>
                                        <p:tav tm="0">
                                          <p:val>
                                            <p:fltVal val="90"/>
                                          </p:val>
                                        </p:tav>
                                        <p:tav tm="100000">
                                          <p:val>
                                            <p:fltVal val="0"/>
                                          </p:val>
                                        </p:tav>
                                      </p:tavLst>
                                    </p:anim>
                                    <p:animEffect transition="in" filter="fade">
                                      <p:cBhvr>
                                        <p:cTn id="69" dur="1000"/>
                                        <p:tgtEl>
                                          <p:spTgt spid="20"/>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90"/>
                                          </p:val>
                                        </p:tav>
                                        <p:tav tm="100000">
                                          <p:val>
                                            <p:fltVal val="0"/>
                                          </p:val>
                                        </p:tav>
                                      </p:tavLst>
                                    </p:anim>
                                    <p:animEffect transition="in" filter="fade">
                                      <p:cBhvr>
                                        <p:cTn id="75" dur="1000"/>
                                        <p:tgtEl>
                                          <p:spTgt spid="22"/>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1000" fill="hold"/>
                                        <p:tgtEl>
                                          <p:spTgt spid="27"/>
                                        </p:tgtEl>
                                        <p:attrNameLst>
                                          <p:attrName>ppt_w</p:attrName>
                                        </p:attrNameLst>
                                      </p:cBhvr>
                                      <p:tavLst>
                                        <p:tav tm="0">
                                          <p:val>
                                            <p:fltVal val="0"/>
                                          </p:val>
                                        </p:tav>
                                        <p:tav tm="100000">
                                          <p:val>
                                            <p:strVal val="#ppt_w"/>
                                          </p:val>
                                        </p:tav>
                                      </p:tavLst>
                                    </p:anim>
                                    <p:anim calcmode="lin" valueType="num">
                                      <p:cBhvr>
                                        <p:cTn id="79" dur="1000" fill="hold"/>
                                        <p:tgtEl>
                                          <p:spTgt spid="27"/>
                                        </p:tgtEl>
                                        <p:attrNameLst>
                                          <p:attrName>ppt_h</p:attrName>
                                        </p:attrNameLst>
                                      </p:cBhvr>
                                      <p:tavLst>
                                        <p:tav tm="0">
                                          <p:val>
                                            <p:fltVal val="0"/>
                                          </p:val>
                                        </p:tav>
                                        <p:tav tm="100000">
                                          <p:val>
                                            <p:strVal val="#ppt_h"/>
                                          </p:val>
                                        </p:tav>
                                      </p:tavLst>
                                    </p:anim>
                                    <p:anim calcmode="lin" valueType="num">
                                      <p:cBhvr>
                                        <p:cTn id="80" dur="1000" fill="hold"/>
                                        <p:tgtEl>
                                          <p:spTgt spid="27"/>
                                        </p:tgtEl>
                                        <p:attrNameLst>
                                          <p:attrName>style.rotation</p:attrName>
                                        </p:attrNameLst>
                                      </p:cBhvr>
                                      <p:tavLst>
                                        <p:tav tm="0">
                                          <p:val>
                                            <p:fltVal val="90"/>
                                          </p:val>
                                        </p:tav>
                                        <p:tav tm="100000">
                                          <p:val>
                                            <p:fltVal val="0"/>
                                          </p:val>
                                        </p:tav>
                                      </p:tavLst>
                                    </p:anim>
                                    <p:animEffect transition="in" filter="fade">
                                      <p:cBhvr>
                                        <p:cTn id="81" dur="1000"/>
                                        <p:tgtEl>
                                          <p:spTgt spid="27"/>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1000" fill="hold"/>
                                        <p:tgtEl>
                                          <p:spTgt spid="35"/>
                                        </p:tgtEl>
                                        <p:attrNameLst>
                                          <p:attrName>ppt_w</p:attrName>
                                        </p:attrNameLst>
                                      </p:cBhvr>
                                      <p:tavLst>
                                        <p:tav tm="0">
                                          <p:val>
                                            <p:fltVal val="0"/>
                                          </p:val>
                                        </p:tav>
                                        <p:tav tm="100000">
                                          <p:val>
                                            <p:strVal val="#ppt_w"/>
                                          </p:val>
                                        </p:tav>
                                      </p:tavLst>
                                    </p:anim>
                                    <p:anim calcmode="lin" valueType="num">
                                      <p:cBhvr>
                                        <p:cTn id="85" dur="1000" fill="hold"/>
                                        <p:tgtEl>
                                          <p:spTgt spid="35"/>
                                        </p:tgtEl>
                                        <p:attrNameLst>
                                          <p:attrName>ppt_h</p:attrName>
                                        </p:attrNameLst>
                                      </p:cBhvr>
                                      <p:tavLst>
                                        <p:tav tm="0">
                                          <p:val>
                                            <p:fltVal val="0"/>
                                          </p:val>
                                        </p:tav>
                                        <p:tav tm="100000">
                                          <p:val>
                                            <p:strVal val="#ppt_h"/>
                                          </p:val>
                                        </p:tav>
                                      </p:tavLst>
                                    </p:anim>
                                    <p:anim calcmode="lin" valueType="num">
                                      <p:cBhvr>
                                        <p:cTn id="86" dur="1000" fill="hold"/>
                                        <p:tgtEl>
                                          <p:spTgt spid="35"/>
                                        </p:tgtEl>
                                        <p:attrNameLst>
                                          <p:attrName>style.rotation</p:attrName>
                                        </p:attrNameLst>
                                      </p:cBhvr>
                                      <p:tavLst>
                                        <p:tav tm="0">
                                          <p:val>
                                            <p:fltVal val="90"/>
                                          </p:val>
                                        </p:tav>
                                        <p:tav tm="100000">
                                          <p:val>
                                            <p:fltVal val="0"/>
                                          </p:val>
                                        </p:tav>
                                      </p:tavLst>
                                    </p:anim>
                                    <p:animEffect transition="in" filter="fade">
                                      <p:cBhvr>
                                        <p:cTn id="87" dur="10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500"/>
                                        <p:tgtEl>
                                          <p:spTgt spid="4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0"/>
                                        <p:tgtEl>
                                          <p:spTgt spid="5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500"/>
                                        <p:tgtEl>
                                          <p:spTgt spid="5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500"/>
                                        <p:tgtEl>
                                          <p:spTgt spid="41"/>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p:cTn id="111" dur="1000" fill="hold"/>
                                        <p:tgtEl>
                                          <p:spTgt spid="54"/>
                                        </p:tgtEl>
                                        <p:attrNameLst>
                                          <p:attrName>ppt_w</p:attrName>
                                        </p:attrNameLst>
                                      </p:cBhvr>
                                      <p:tavLst>
                                        <p:tav tm="0">
                                          <p:val>
                                            <p:fltVal val="0"/>
                                          </p:val>
                                        </p:tav>
                                        <p:tav tm="100000">
                                          <p:val>
                                            <p:strVal val="#ppt_w"/>
                                          </p:val>
                                        </p:tav>
                                      </p:tavLst>
                                    </p:anim>
                                    <p:anim calcmode="lin" valueType="num">
                                      <p:cBhvr>
                                        <p:cTn id="112" dur="1000" fill="hold"/>
                                        <p:tgtEl>
                                          <p:spTgt spid="54"/>
                                        </p:tgtEl>
                                        <p:attrNameLst>
                                          <p:attrName>ppt_h</p:attrName>
                                        </p:attrNameLst>
                                      </p:cBhvr>
                                      <p:tavLst>
                                        <p:tav tm="0">
                                          <p:val>
                                            <p:fltVal val="0"/>
                                          </p:val>
                                        </p:tav>
                                        <p:tav tm="100000">
                                          <p:val>
                                            <p:strVal val="#ppt_h"/>
                                          </p:val>
                                        </p:tav>
                                      </p:tavLst>
                                    </p:anim>
                                    <p:anim calcmode="lin" valueType="num">
                                      <p:cBhvr>
                                        <p:cTn id="113" dur="1000" fill="hold"/>
                                        <p:tgtEl>
                                          <p:spTgt spid="54"/>
                                        </p:tgtEl>
                                        <p:attrNameLst>
                                          <p:attrName>style.rotation</p:attrName>
                                        </p:attrNameLst>
                                      </p:cBhvr>
                                      <p:tavLst>
                                        <p:tav tm="0">
                                          <p:val>
                                            <p:fltVal val="90"/>
                                          </p:val>
                                        </p:tav>
                                        <p:tav tm="100000">
                                          <p:val>
                                            <p:fltVal val="0"/>
                                          </p:val>
                                        </p:tav>
                                      </p:tavLst>
                                    </p:anim>
                                    <p:animEffect transition="in" filter="fade">
                                      <p:cBhvr>
                                        <p:cTn id="114" dur="1000"/>
                                        <p:tgtEl>
                                          <p:spTgt spid="54"/>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wipe(left)">
                                      <p:cBhvr>
                                        <p:cTn id="1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54"/>
                    </p:tgtEl>
                  </p:cond>
                </p:stCondLst>
                <p:endSync evt="end" delay="0">
                  <p:rtn val="all"/>
                </p:endSync>
                <p:childTnLst>
                  <p:par>
                    <p:cTn id="119" fill="hold">
                      <p:stCondLst>
                        <p:cond delay="0"/>
                      </p:stCondLst>
                      <p:childTnLst>
                        <p:par>
                          <p:cTn id="120" fill="hold">
                            <p:stCondLst>
                              <p:cond delay="0"/>
                            </p:stCondLst>
                            <p:childTnLst>
                              <p:par>
                                <p:cTn id="121" presetID="42" presetClass="path" presetSubtype="0" accel="50000" decel="50000" fill="hold" grpId="1" nodeType="withEffect">
                                  <p:stCondLst>
                                    <p:cond delay="0"/>
                                  </p:stCondLst>
                                  <p:childTnLst>
                                    <p:animMotion origin="layout" path="M -9.72222E-7 4.5679E-6 L 0.72951 0.29598 " pathEditMode="relative" rAng="0" ptsTypes="AA">
                                      <p:cBhvr>
                                        <p:cTn id="122" dur="2000" fill="hold"/>
                                        <p:tgtEl>
                                          <p:spTgt spid="54"/>
                                        </p:tgtEl>
                                        <p:attrNameLst>
                                          <p:attrName>ppt_x</p:attrName>
                                          <p:attrName>ppt_y</p:attrName>
                                        </p:attrNameLst>
                                      </p:cBhvr>
                                      <p:rCtr x="36476" y="14799"/>
                                    </p:animMotion>
                                  </p:childTnLst>
                                </p:cTn>
                              </p:par>
                              <p:par>
                                <p:cTn id="123" presetID="1" presetClass="emph" presetSubtype="2" fill="hold" nodeType="withEffect">
                                  <p:stCondLst>
                                    <p:cond delay="0"/>
                                  </p:stCondLst>
                                  <p:childTnLst>
                                    <p:animClr clrSpc="rgb" dir="cw">
                                      <p:cBhvr>
                                        <p:cTn id="124" dur="2000" fill="hold"/>
                                        <p:tgtEl>
                                          <p:spTgt spid="48"/>
                                        </p:tgtEl>
                                        <p:attrNameLst>
                                          <p:attrName>fillcolor</p:attrName>
                                        </p:attrNameLst>
                                      </p:cBhvr>
                                      <p:to>
                                        <a:srgbClr val="D03732"/>
                                      </p:to>
                                    </p:animClr>
                                    <p:set>
                                      <p:cBhvr>
                                        <p:cTn id="125" dur="2000" fill="hold"/>
                                        <p:tgtEl>
                                          <p:spTgt spid="48"/>
                                        </p:tgtEl>
                                        <p:attrNameLst>
                                          <p:attrName>fill.type</p:attrName>
                                        </p:attrNameLst>
                                      </p:cBhvr>
                                      <p:to>
                                        <p:strVal val="solid"/>
                                      </p:to>
                                    </p:set>
                                    <p:set>
                                      <p:cBhvr>
                                        <p:cTn id="126" dur="2000" fill="hold"/>
                                        <p:tgtEl>
                                          <p:spTgt spid="48"/>
                                        </p:tgtEl>
                                        <p:attrNameLst>
                                          <p:attrName>fill.on</p:attrName>
                                        </p:attrNameLst>
                                      </p:cBhvr>
                                      <p:to>
                                        <p:strVal val="true"/>
                                      </p:to>
                                    </p:set>
                                  </p:childTnLst>
                                </p:cTn>
                              </p:par>
                            </p:childTnLst>
                          </p:cTn>
                        </p:par>
                      </p:childTnLst>
                    </p:cTn>
                  </p:par>
                </p:childTnLst>
              </p:cTn>
              <p:nextCondLst>
                <p:cond evt="onClick" delay="0">
                  <p:tgtEl>
                    <p:spTgt spid="54"/>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42" presetClass="path" presetSubtype="0" accel="50000" decel="50000" fill="hold" grpId="1" nodeType="clickEffect">
                                  <p:stCondLst>
                                    <p:cond delay="0"/>
                                  </p:stCondLst>
                                  <p:childTnLst>
                                    <p:animMotion origin="layout" path="M -3.61111E-6 -4.69136E-6 L 0.62197 -0.14506 " pathEditMode="relative" rAng="0" ptsTypes="AA">
                                      <p:cBhvr>
                                        <p:cTn id="131" dur="2000" fill="hold"/>
                                        <p:tgtEl>
                                          <p:spTgt spid="56"/>
                                        </p:tgtEl>
                                        <p:attrNameLst>
                                          <p:attrName>ppt_x</p:attrName>
                                          <p:attrName>ppt_y</p:attrName>
                                        </p:attrNameLst>
                                      </p:cBhvr>
                                      <p:rCtr x="31094" y="-7253"/>
                                    </p:animMotion>
                                  </p:childTnLst>
                                </p:cTn>
                              </p:par>
                              <p:par>
                                <p:cTn id="132" presetID="1" presetClass="emph" presetSubtype="2" fill="hold" nodeType="withEffect">
                                  <p:stCondLst>
                                    <p:cond delay="0"/>
                                  </p:stCondLst>
                                  <p:childTnLst>
                                    <p:animClr clrSpc="rgb" dir="cw">
                                      <p:cBhvr>
                                        <p:cTn id="133" dur="2000" fill="hold"/>
                                        <p:tgtEl>
                                          <p:spTgt spid="39"/>
                                        </p:tgtEl>
                                        <p:attrNameLst>
                                          <p:attrName>fillcolor</p:attrName>
                                        </p:attrNameLst>
                                      </p:cBhvr>
                                      <p:to>
                                        <a:srgbClr val="13396A"/>
                                      </p:to>
                                    </p:animClr>
                                    <p:set>
                                      <p:cBhvr>
                                        <p:cTn id="134" dur="2000" fill="hold"/>
                                        <p:tgtEl>
                                          <p:spTgt spid="39"/>
                                        </p:tgtEl>
                                        <p:attrNameLst>
                                          <p:attrName>fill.type</p:attrName>
                                        </p:attrNameLst>
                                      </p:cBhvr>
                                      <p:to>
                                        <p:strVal val="solid"/>
                                      </p:to>
                                    </p:set>
                                    <p:set>
                                      <p:cBhvr>
                                        <p:cTn id="135" dur="2000" fill="hold"/>
                                        <p:tgtEl>
                                          <p:spTgt spid="39"/>
                                        </p:tgtEl>
                                        <p:attrNameLst>
                                          <p:attrName>fill.on</p:attrName>
                                        </p:attrNameLst>
                                      </p:cBhvr>
                                      <p:to>
                                        <p:strVal val="true"/>
                                      </p:to>
                                    </p:set>
                                  </p:childTnLst>
                                </p:cTn>
                              </p:par>
                            </p:childTnLst>
                          </p:cTn>
                        </p:par>
                      </p:childTnLst>
                    </p:cTn>
                  </p:par>
                </p:childTnLst>
              </p:cTn>
              <p:nextCondLst>
                <p:cond evt="onClick" delay="0">
                  <p:tgtEl>
                    <p:spTgt spid="56"/>
                  </p:tgtEl>
                </p:cond>
              </p:nextCondLst>
            </p:seq>
            <p:seq concurrent="1" nextAc="seek">
              <p:cTn id="136" restart="whenNotActive" fill="hold" evtFilter="cancelBubble" nodeType="interactiveSeq">
                <p:stCondLst>
                  <p:cond evt="onClick" delay="0">
                    <p:tgtEl>
                      <p:spTgt spid="57"/>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grpId="1" nodeType="clickEffect">
                                  <p:stCondLst>
                                    <p:cond delay="0"/>
                                  </p:stCondLst>
                                  <p:childTnLst>
                                    <p:animMotion origin="layout" path="M 2.5E-6 5.55112E-17 L 0.55469 0.31914 " pathEditMode="relative" rAng="0" ptsTypes="AA">
                                      <p:cBhvr>
                                        <p:cTn id="140" dur="2000" fill="hold"/>
                                        <p:tgtEl>
                                          <p:spTgt spid="57"/>
                                        </p:tgtEl>
                                        <p:attrNameLst>
                                          <p:attrName>ppt_x</p:attrName>
                                          <p:attrName>ppt_y</p:attrName>
                                        </p:attrNameLst>
                                      </p:cBhvr>
                                      <p:rCtr x="27734" y="15957"/>
                                    </p:animMotion>
                                  </p:childTnLst>
                                </p:cTn>
                              </p:par>
                              <p:par>
                                <p:cTn id="141" presetID="1" presetClass="emph" presetSubtype="2" fill="hold" nodeType="withEffect">
                                  <p:stCondLst>
                                    <p:cond delay="0"/>
                                  </p:stCondLst>
                                  <p:childTnLst>
                                    <p:animClr clrSpc="rgb" dir="cw">
                                      <p:cBhvr>
                                        <p:cTn id="142" dur="2000" fill="hold"/>
                                        <p:tgtEl>
                                          <p:spTgt spid="40"/>
                                        </p:tgtEl>
                                        <p:attrNameLst>
                                          <p:attrName>fillcolor</p:attrName>
                                        </p:attrNameLst>
                                      </p:cBhvr>
                                      <p:to>
                                        <a:srgbClr val="C60A95"/>
                                      </p:to>
                                    </p:animClr>
                                    <p:set>
                                      <p:cBhvr>
                                        <p:cTn id="143" dur="2000" fill="hold"/>
                                        <p:tgtEl>
                                          <p:spTgt spid="40"/>
                                        </p:tgtEl>
                                        <p:attrNameLst>
                                          <p:attrName>fill.type</p:attrName>
                                        </p:attrNameLst>
                                      </p:cBhvr>
                                      <p:to>
                                        <p:strVal val="solid"/>
                                      </p:to>
                                    </p:set>
                                    <p:set>
                                      <p:cBhvr>
                                        <p:cTn id="144" dur="2000" fill="hold"/>
                                        <p:tgtEl>
                                          <p:spTgt spid="40"/>
                                        </p:tgtEl>
                                        <p:attrNameLst>
                                          <p:attrName>fill.on</p:attrName>
                                        </p:attrNameLst>
                                      </p:cBhvr>
                                      <p:to>
                                        <p:strVal val="true"/>
                                      </p:to>
                                    </p:set>
                                  </p:childTnLst>
                                </p:cTn>
                              </p:par>
                            </p:childTnLst>
                          </p:cTn>
                        </p:par>
                      </p:childTnLst>
                    </p:cTn>
                  </p:par>
                </p:childTnLst>
              </p:cTn>
              <p:nextCondLst>
                <p:cond evt="onClick" delay="0">
                  <p:tgtEl>
                    <p:spTgt spid="57"/>
                  </p:tgtEl>
                </p:cond>
              </p:nextCondLst>
            </p:seq>
            <p:seq concurrent="1" nextAc="seek">
              <p:cTn id="145" restart="whenNotActive" fill="hold" evtFilter="cancelBubble" nodeType="interactiveSeq">
                <p:stCondLst>
                  <p:cond evt="onClick" delay="0">
                    <p:tgtEl>
                      <p:spTgt spid="58"/>
                    </p:tgtEl>
                  </p:cond>
                </p:stCondLst>
                <p:endSync evt="end" delay="0">
                  <p:rtn val="all"/>
                </p:endSync>
                <p:childTnLst>
                  <p:par>
                    <p:cTn id="146" fill="hold">
                      <p:stCondLst>
                        <p:cond delay="0"/>
                      </p:stCondLst>
                      <p:childTnLst>
                        <p:par>
                          <p:cTn id="147" fill="hold">
                            <p:stCondLst>
                              <p:cond delay="0"/>
                            </p:stCondLst>
                            <p:childTnLst>
                              <p:par>
                                <p:cTn id="148" presetID="42" presetClass="path" presetSubtype="0" accel="50000" decel="50000" fill="hold" grpId="1" nodeType="clickEffect">
                                  <p:stCondLst>
                                    <p:cond delay="0"/>
                                  </p:stCondLst>
                                  <p:childTnLst>
                                    <p:animMotion origin="layout" path="M -2.5E-6 3.95062E-6 L 0.40729 0.40138 " pathEditMode="relative" rAng="0" ptsTypes="AA">
                                      <p:cBhvr>
                                        <p:cTn id="149" dur="2000" fill="hold"/>
                                        <p:tgtEl>
                                          <p:spTgt spid="58"/>
                                        </p:tgtEl>
                                        <p:attrNameLst>
                                          <p:attrName>ppt_x</p:attrName>
                                          <p:attrName>ppt_y</p:attrName>
                                        </p:attrNameLst>
                                      </p:cBhvr>
                                      <p:rCtr x="20365" y="20062"/>
                                    </p:animMotion>
                                  </p:childTnLst>
                                </p:cTn>
                              </p:par>
                              <p:par>
                                <p:cTn id="150" presetID="1" presetClass="emph" presetSubtype="2" fill="hold" nodeType="withEffect">
                                  <p:stCondLst>
                                    <p:cond delay="0"/>
                                  </p:stCondLst>
                                  <p:childTnLst>
                                    <p:animClr clrSpc="rgb" dir="cw">
                                      <p:cBhvr>
                                        <p:cTn id="151" dur="2000" fill="hold"/>
                                        <p:tgtEl>
                                          <p:spTgt spid="52"/>
                                        </p:tgtEl>
                                        <p:attrNameLst>
                                          <p:attrName>fillcolor</p:attrName>
                                        </p:attrNameLst>
                                      </p:cBhvr>
                                      <p:to>
                                        <a:srgbClr val="4E145E"/>
                                      </p:to>
                                    </p:animClr>
                                    <p:set>
                                      <p:cBhvr>
                                        <p:cTn id="152" dur="2000" fill="hold"/>
                                        <p:tgtEl>
                                          <p:spTgt spid="52"/>
                                        </p:tgtEl>
                                        <p:attrNameLst>
                                          <p:attrName>fill.type</p:attrName>
                                        </p:attrNameLst>
                                      </p:cBhvr>
                                      <p:to>
                                        <p:strVal val="solid"/>
                                      </p:to>
                                    </p:set>
                                    <p:set>
                                      <p:cBhvr>
                                        <p:cTn id="153" dur="2000" fill="hold"/>
                                        <p:tgtEl>
                                          <p:spTgt spid="52"/>
                                        </p:tgtEl>
                                        <p:attrNameLst>
                                          <p:attrName>fill.on</p:attrName>
                                        </p:attrNameLst>
                                      </p:cBhvr>
                                      <p:to>
                                        <p:strVal val="true"/>
                                      </p:to>
                                    </p:set>
                                  </p:childTnLst>
                                </p:cTn>
                              </p:par>
                            </p:childTnLst>
                          </p:cTn>
                        </p:par>
                      </p:childTnLst>
                    </p:cTn>
                  </p:par>
                </p:childTnLst>
              </p:cTn>
              <p:nextCondLst>
                <p:cond evt="onClick" delay="0">
                  <p:tgtEl>
                    <p:spTgt spid="58"/>
                  </p:tgtEl>
                </p:cond>
              </p:nextCondLst>
            </p:seq>
            <p:seq concurrent="1" nextAc="seek">
              <p:cTn id="154" restart="whenNotActive" fill="hold" evtFilter="cancelBubble" nodeType="interactiveSeq">
                <p:stCondLst>
                  <p:cond evt="onClick" delay="0">
                    <p:tgtEl>
                      <p:spTgt spid="59"/>
                    </p:tgtEl>
                  </p:cond>
                </p:stCondLst>
                <p:endSync evt="end" delay="0">
                  <p:rtn val="all"/>
                </p:endSync>
                <p:childTnLst>
                  <p:par>
                    <p:cTn id="155" fill="hold">
                      <p:stCondLst>
                        <p:cond delay="0"/>
                      </p:stCondLst>
                      <p:childTnLst>
                        <p:par>
                          <p:cTn id="156" fill="hold">
                            <p:stCondLst>
                              <p:cond delay="0"/>
                            </p:stCondLst>
                            <p:childTnLst>
                              <p:par>
                                <p:cTn id="157" presetID="42" presetClass="path" presetSubtype="0" accel="50000" decel="50000" fill="hold" grpId="1" nodeType="clickEffect">
                                  <p:stCondLst>
                                    <p:cond delay="0"/>
                                  </p:stCondLst>
                                  <p:childTnLst>
                                    <p:animMotion origin="layout" path="M -9.72222E-7 1.7284E-6 L 0.45044 -0.03503 " pathEditMode="relative" rAng="0" ptsTypes="AA">
                                      <p:cBhvr>
                                        <p:cTn id="158" dur="2000" fill="hold"/>
                                        <p:tgtEl>
                                          <p:spTgt spid="59"/>
                                        </p:tgtEl>
                                        <p:attrNameLst>
                                          <p:attrName>ppt_x</p:attrName>
                                          <p:attrName>ppt_y</p:attrName>
                                        </p:attrNameLst>
                                      </p:cBhvr>
                                      <p:rCtr x="22517" y="-1759"/>
                                    </p:animMotion>
                                  </p:childTnLst>
                                </p:cTn>
                              </p:par>
                              <p:par>
                                <p:cTn id="159" presetID="1" presetClass="emph" presetSubtype="2" fill="hold" nodeType="withEffect">
                                  <p:stCondLst>
                                    <p:cond delay="0"/>
                                  </p:stCondLst>
                                  <p:childTnLst>
                                    <p:animClr clrSpc="rgb" dir="cw">
                                      <p:cBhvr>
                                        <p:cTn id="160" dur="2000" fill="hold"/>
                                        <p:tgtEl>
                                          <p:spTgt spid="41"/>
                                        </p:tgtEl>
                                        <p:attrNameLst>
                                          <p:attrName>fillcolor</p:attrName>
                                        </p:attrNameLst>
                                      </p:cBhvr>
                                      <p:to>
                                        <a:srgbClr val="61954A"/>
                                      </p:to>
                                    </p:animClr>
                                    <p:set>
                                      <p:cBhvr>
                                        <p:cTn id="161" dur="2000" fill="hold"/>
                                        <p:tgtEl>
                                          <p:spTgt spid="41"/>
                                        </p:tgtEl>
                                        <p:attrNameLst>
                                          <p:attrName>fill.type</p:attrName>
                                        </p:attrNameLst>
                                      </p:cBhvr>
                                      <p:to>
                                        <p:strVal val="solid"/>
                                      </p:to>
                                    </p:set>
                                    <p:set>
                                      <p:cBhvr>
                                        <p:cTn id="162" dur="2000" fill="hold"/>
                                        <p:tgtEl>
                                          <p:spTgt spid="41"/>
                                        </p:tgtEl>
                                        <p:attrNameLst>
                                          <p:attrName>fill.on</p:attrName>
                                        </p:attrNameLst>
                                      </p:cBhvr>
                                      <p:to>
                                        <p:strVal val="true"/>
                                      </p:to>
                                    </p:set>
                                  </p:childTnLst>
                                </p:cTn>
                              </p:par>
                            </p:childTnLst>
                          </p:cTn>
                        </p:par>
                      </p:childTnLst>
                    </p:cTn>
                  </p:par>
                </p:childTnLst>
              </p:cTn>
              <p:nextCondLst>
                <p:cond evt="onClick" delay="0">
                  <p:tgtEl>
                    <p:spTgt spid="59"/>
                  </p:tgtEl>
                </p:cond>
              </p:nextCondLst>
            </p:seq>
            <p:seq concurrent="1" nextAc="seek">
              <p:cTn id="163" restart="whenNotActive" fill="hold" evtFilter="cancelBubble" nodeType="interactiveSeq">
                <p:stCondLst>
                  <p:cond evt="onClick" delay="0">
                    <p:tgtEl>
                      <p:spTgt spid="61"/>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1" nodeType="clickEffect">
                                  <p:stCondLst>
                                    <p:cond delay="0"/>
                                  </p:stCondLst>
                                  <p:childTnLst>
                                    <p:animMotion origin="layout" path="M -1.25E-6 2.46914E-7 L 0.51936 -0.08549 " pathEditMode="relative" rAng="0" ptsTypes="AA">
                                      <p:cBhvr>
                                        <p:cTn id="167" dur="2000" fill="hold"/>
                                        <p:tgtEl>
                                          <p:spTgt spid="61"/>
                                        </p:tgtEl>
                                        <p:attrNameLst>
                                          <p:attrName>ppt_x</p:attrName>
                                          <p:attrName>ppt_y</p:attrName>
                                        </p:attrNameLst>
                                      </p:cBhvr>
                                      <p:rCtr x="25964" y="-4275"/>
                                    </p:animMotion>
                                  </p:childTnLst>
                                </p:cTn>
                              </p:par>
                              <p:par>
                                <p:cTn id="168" presetID="1" presetClass="emph" presetSubtype="2" fill="hold" nodeType="withEffect">
                                  <p:stCondLst>
                                    <p:cond delay="0"/>
                                  </p:stCondLst>
                                  <p:childTnLst>
                                    <p:animClr clrSpc="rgb" dir="cw">
                                      <p:cBhvr>
                                        <p:cTn id="169" dur="2000" fill="hold"/>
                                        <p:tgtEl>
                                          <p:spTgt spid="51"/>
                                        </p:tgtEl>
                                        <p:attrNameLst>
                                          <p:attrName>fillcolor</p:attrName>
                                        </p:attrNameLst>
                                      </p:cBhvr>
                                      <p:to>
                                        <a:srgbClr val="F79646"/>
                                      </p:to>
                                    </p:animClr>
                                    <p:set>
                                      <p:cBhvr>
                                        <p:cTn id="170" dur="2000" fill="hold"/>
                                        <p:tgtEl>
                                          <p:spTgt spid="51"/>
                                        </p:tgtEl>
                                        <p:attrNameLst>
                                          <p:attrName>fill.type</p:attrName>
                                        </p:attrNameLst>
                                      </p:cBhvr>
                                      <p:to>
                                        <p:strVal val="solid"/>
                                      </p:to>
                                    </p:set>
                                    <p:set>
                                      <p:cBhvr>
                                        <p:cTn id="171" dur="2000" fill="hold"/>
                                        <p:tgtEl>
                                          <p:spTgt spid="51"/>
                                        </p:tgtEl>
                                        <p:attrNameLst>
                                          <p:attrName>fill.on</p:attrName>
                                        </p:attrNameLst>
                                      </p:cBhvr>
                                      <p:to>
                                        <p:strVal val="true"/>
                                      </p:to>
                                    </p:set>
                                  </p:childTnLst>
                                </p:cTn>
                              </p:par>
                            </p:childTnLst>
                          </p:cTn>
                        </p:par>
                      </p:childTnLst>
                    </p:cTn>
                  </p:par>
                </p:childTnLst>
              </p:cTn>
              <p:nextCondLst>
                <p:cond evt="onClick" delay="0">
                  <p:tgtEl>
                    <p:spTgt spid="61"/>
                  </p:tgtEl>
                </p:cond>
              </p:nextCondLst>
            </p:seq>
            <p:seq concurrent="1" nextAc="seek">
              <p:cTn id="172" restart="whenNotActive" fill="hold" evtFilter="cancelBubble" nodeType="interactiveSeq">
                <p:stCondLst>
                  <p:cond evt="onClick" delay="0">
                    <p:tgtEl>
                      <p:spTgt spid="62"/>
                    </p:tgtEl>
                  </p:cond>
                </p:stCondLst>
                <p:endSync evt="end" delay="0">
                  <p:rtn val="all"/>
                </p:endSync>
                <p:childTnLst>
                  <p:par>
                    <p:cTn id="173" fill="hold">
                      <p:stCondLst>
                        <p:cond delay="0"/>
                      </p:stCondLst>
                      <p:childTnLst>
                        <p:par>
                          <p:cTn id="174" fill="hold">
                            <p:stCondLst>
                              <p:cond delay="0"/>
                            </p:stCondLst>
                            <p:childTnLst>
                              <p:par>
                                <p:cTn id="175" presetID="42" presetClass="path" presetSubtype="0" accel="50000" decel="50000" fill="hold" grpId="1" nodeType="clickEffect">
                                  <p:stCondLst>
                                    <p:cond delay="0"/>
                                  </p:stCondLst>
                                  <p:childTnLst>
                                    <p:animMotion origin="layout" path="M 1.66667E-6 -3.45679E-6 L 0.30781 -0.30663 " pathEditMode="relative" rAng="0" ptsTypes="AA">
                                      <p:cBhvr>
                                        <p:cTn id="176" dur="2000" fill="hold"/>
                                        <p:tgtEl>
                                          <p:spTgt spid="62"/>
                                        </p:tgtEl>
                                        <p:attrNameLst>
                                          <p:attrName>ppt_x</p:attrName>
                                          <p:attrName>ppt_y</p:attrName>
                                        </p:attrNameLst>
                                      </p:cBhvr>
                                      <p:rCtr x="15391" y="-15340"/>
                                    </p:animMotion>
                                  </p:childTnLst>
                                </p:cTn>
                              </p:par>
                              <p:par>
                                <p:cTn id="177" presetID="1" presetClass="emph" presetSubtype="2" fill="hold" nodeType="withEffect">
                                  <p:stCondLst>
                                    <p:cond delay="0"/>
                                  </p:stCondLst>
                                  <p:childTnLst>
                                    <p:animClr clrSpc="rgb" dir="cw">
                                      <p:cBhvr>
                                        <p:cTn id="178" dur="2000" fill="hold"/>
                                        <p:tgtEl>
                                          <p:spTgt spid="53"/>
                                        </p:tgtEl>
                                        <p:attrNameLst>
                                          <p:attrName>fillcolor</p:attrName>
                                        </p:attrNameLst>
                                      </p:cBhvr>
                                      <p:to>
                                        <a:srgbClr val="FFC000"/>
                                      </p:to>
                                    </p:animClr>
                                    <p:set>
                                      <p:cBhvr>
                                        <p:cTn id="179" dur="2000" fill="hold"/>
                                        <p:tgtEl>
                                          <p:spTgt spid="53"/>
                                        </p:tgtEl>
                                        <p:attrNameLst>
                                          <p:attrName>fill.type</p:attrName>
                                        </p:attrNameLst>
                                      </p:cBhvr>
                                      <p:to>
                                        <p:strVal val="solid"/>
                                      </p:to>
                                    </p:set>
                                    <p:set>
                                      <p:cBhvr>
                                        <p:cTn id="180" dur="2000" fill="hold"/>
                                        <p:tgtEl>
                                          <p:spTgt spid="53"/>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81" restart="whenNotActive" fill="hold" evtFilter="cancelBubble" nodeType="interactiveSeq">
                <p:stCondLst>
                  <p:cond evt="onClick" delay="0">
                    <p:tgtEl>
                      <p:spTgt spid="2"/>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grpId="0" nodeType="clickEffect">
                                  <p:stCondLst>
                                    <p:cond delay="0"/>
                                  </p:stCondLst>
                                  <p:childTnLst>
                                    <p:animEffect transition="out" filter="fade">
                                      <p:cBhvr>
                                        <p:cTn id="185" dur="500" tmFilter="0, 0; .2, .5; .8, .5; 1, 0"/>
                                        <p:tgtEl>
                                          <p:spTgt spid="2"/>
                                        </p:tgtEl>
                                      </p:cBhvr>
                                    </p:animEffect>
                                    <p:animScale>
                                      <p:cBhvr>
                                        <p:cTn id="186" dur="250" autoRev="1" fill="hold"/>
                                        <p:tgtEl>
                                          <p:spTgt spid="2"/>
                                        </p:tgtEl>
                                      </p:cBhvr>
                                      <p:by x="105000" y="105000"/>
                                    </p:animScale>
                                  </p:childTnLst>
                                </p:cTn>
                              </p:par>
                            </p:childTnLst>
                          </p:cTn>
                        </p:par>
                        <p:par>
                          <p:cTn id="187" fill="hold">
                            <p:stCondLst>
                              <p:cond delay="500"/>
                            </p:stCondLst>
                            <p:childTnLst>
                              <p:par>
                                <p:cTn id="188" presetID="1" presetClass="entr" presetSubtype="0" fill="hold" grpId="0" nodeType="afterEffect">
                                  <p:stCondLst>
                                    <p:cond delay="0"/>
                                  </p:stCondLst>
                                  <p:childTnLst>
                                    <p:set>
                                      <p:cBhvr>
                                        <p:cTn id="189" dur="1" fill="hold">
                                          <p:stCondLst>
                                            <p:cond delay="999"/>
                                          </p:stCondLst>
                                        </p:cTn>
                                        <p:tgtEl>
                                          <p:spTgt spid="3"/>
                                        </p:tgtEl>
                                        <p:attrNameLst>
                                          <p:attrName>style.visibility</p:attrName>
                                        </p:attrNameLst>
                                      </p:cBhvr>
                                      <p:to>
                                        <p:strVal val="visible"/>
                                      </p:to>
                                    </p:set>
                                  </p:childTnLst>
                                </p:cTn>
                              </p:par>
                            </p:childTnLst>
                          </p:cTn>
                        </p:par>
                        <p:par>
                          <p:cTn id="190" fill="hold">
                            <p:stCondLst>
                              <p:cond delay="1500"/>
                            </p:stCondLst>
                            <p:childTnLst>
                              <p:par>
                                <p:cTn id="191" presetID="1" presetClass="entr" presetSubtype="0" fill="hold" grpId="0" nodeType="afterEffect">
                                  <p:stCondLst>
                                    <p:cond delay="0"/>
                                  </p:stCondLst>
                                  <p:childTnLst>
                                    <p:set>
                                      <p:cBhvr>
                                        <p:cTn id="192" dur="1" fill="hold">
                                          <p:stCondLst>
                                            <p:cond delay="999"/>
                                          </p:stCondLst>
                                        </p:cTn>
                                        <p:tgtEl>
                                          <p:spTgt spid="10"/>
                                        </p:tgtEl>
                                        <p:attrNameLst>
                                          <p:attrName>style.visibility</p:attrName>
                                        </p:attrNameLst>
                                      </p:cBhvr>
                                      <p:to>
                                        <p:strVal val="visible"/>
                                      </p:to>
                                    </p:set>
                                  </p:childTnLst>
                                </p:cTn>
                              </p:par>
                            </p:childTnLst>
                          </p:cTn>
                        </p:par>
                        <p:par>
                          <p:cTn id="193" fill="hold">
                            <p:stCondLst>
                              <p:cond delay="2500"/>
                            </p:stCondLst>
                            <p:childTnLst>
                              <p:par>
                                <p:cTn id="194" presetID="1" presetClass="entr" presetSubtype="0" fill="hold" grpId="0" nodeType="afterEffect">
                                  <p:stCondLst>
                                    <p:cond delay="0"/>
                                  </p:stCondLst>
                                  <p:childTnLst>
                                    <p:set>
                                      <p:cBhvr>
                                        <p:cTn id="195" dur="1" fill="hold">
                                          <p:stCondLst>
                                            <p:cond delay="999"/>
                                          </p:stCondLst>
                                        </p:cTn>
                                        <p:tgtEl>
                                          <p:spTgt spid="11"/>
                                        </p:tgtEl>
                                        <p:attrNameLst>
                                          <p:attrName>style.visibility</p:attrName>
                                        </p:attrNameLst>
                                      </p:cBhvr>
                                      <p:to>
                                        <p:strVal val="visible"/>
                                      </p:to>
                                    </p:set>
                                  </p:childTnLst>
                                </p:cTn>
                              </p:par>
                            </p:childTnLst>
                          </p:cTn>
                        </p:par>
                        <p:par>
                          <p:cTn id="196" fill="hold">
                            <p:stCondLst>
                              <p:cond delay="3500"/>
                            </p:stCondLst>
                            <p:childTnLst>
                              <p:par>
                                <p:cTn id="197" presetID="1" presetClass="entr" presetSubtype="0" fill="hold" grpId="0" nodeType="afterEffect">
                                  <p:stCondLst>
                                    <p:cond delay="0"/>
                                  </p:stCondLst>
                                  <p:childTnLst>
                                    <p:set>
                                      <p:cBhvr>
                                        <p:cTn id="198" dur="1" fill="hold">
                                          <p:stCondLst>
                                            <p:cond delay="999"/>
                                          </p:stCondLst>
                                        </p:cTn>
                                        <p:tgtEl>
                                          <p:spTgt spid="12"/>
                                        </p:tgtEl>
                                        <p:attrNameLst>
                                          <p:attrName>style.visibility</p:attrName>
                                        </p:attrNameLst>
                                      </p:cBhvr>
                                      <p:to>
                                        <p:strVal val="visible"/>
                                      </p:to>
                                    </p:set>
                                  </p:childTnLst>
                                </p:cTn>
                              </p:par>
                            </p:childTnLst>
                          </p:cTn>
                        </p:par>
                        <p:par>
                          <p:cTn id="199" fill="hold">
                            <p:stCondLst>
                              <p:cond delay="4500"/>
                            </p:stCondLst>
                            <p:childTnLst>
                              <p:par>
                                <p:cTn id="200" presetID="1" presetClass="entr" presetSubtype="0" fill="hold" grpId="0" nodeType="afterEffect">
                                  <p:stCondLst>
                                    <p:cond delay="0"/>
                                  </p:stCondLst>
                                  <p:childTnLst>
                                    <p:set>
                                      <p:cBhvr>
                                        <p:cTn id="201" dur="1" fill="hold">
                                          <p:stCondLst>
                                            <p:cond delay="999"/>
                                          </p:stCondLst>
                                        </p:cTn>
                                        <p:tgtEl>
                                          <p:spTgt spid="13"/>
                                        </p:tgtEl>
                                        <p:attrNameLst>
                                          <p:attrName>style.visibility</p:attrName>
                                        </p:attrNameLst>
                                      </p:cBhvr>
                                      <p:to>
                                        <p:strVal val="visible"/>
                                      </p:to>
                                    </p:set>
                                  </p:childTnLst>
                                </p:cTn>
                              </p:par>
                            </p:childTnLst>
                          </p:cTn>
                        </p:par>
                        <p:par>
                          <p:cTn id="202" fill="hold">
                            <p:stCondLst>
                              <p:cond delay="5500"/>
                            </p:stCondLst>
                            <p:childTnLst>
                              <p:par>
                                <p:cTn id="203" presetID="1" presetClass="entr" presetSubtype="0" fill="hold" grpId="0" nodeType="afterEffect">
                                  <p:stCondLst>
                                    <p:cond delay="0"/>
                                  </p:stCondLst>
                                  <p:childTnLst>
                                    <p:set>
                                      <p:cBhvr>
                                        <p:cTn id="204" dur="1" fill="hold">
                                          <p:stCondLst>
                                            <p:cond delay="999"/>
                                          </p:stCondLst>
                                        </p:cTn>
                                        <p:tgtEl>
                                          <p:spTgt spid="14"/>
                                        </p:tgtEl>
                                        <p:attrNameLst>
                                          <p:attrName>style.visibility</p:attrName>
                                        </p:attrNameLst>
                                      </p:cBhvr>
                                      <p:to>
                                        <p:strVal val="visible"/>
                                      </p:to>
                                    </p:set>
                                  </p:childTnLst>
                                </p:cTn>
                              </p:par>
                            </p:childTnLst>
                          </p:cTn>
                        </p:par>
                        <p:par>
                          <p:cTn id="205" fill="hold">
                            <p:stCondLst>
                              <p:cond delay="6500"/>
                            </p:stCondLst>
                            <p:childTnLst>
                              <p:par>
                                <p:cTn id="206" presetID="1" presetClass="entr" presetSubtype="0" fill="hold" grpId="0" nodeType="afterEffect">
                                  <p:stCondLst>
                                    <p:cond delay="0"/>
                                  </p:stCondLst>
                                  <p:childTnLst>
                                    <p:set>
                                      <p:cBhvr>
                                        <p:cTn id="207" dur="1" fill="hold">
                                          <p:stCondLst>
                                            <p:cond delay="999"/>
                                          </p:stCondLst>
                                        </p:cTn>
                                        <p:tgtEl>
                                          <p:spTgt spid="15"/>
                                        </p:tgtEl>
                                        <p:attrNameLst>
                                          <p:attrName>style.visibility</p:attrName>
                                        </p:attrNameLst>
                                      </p:cBhvr>
                                      <p:to>
                                        <p:strVal val="visible"/>
                                      </p:to>
                                    </p:set>
                                  </p:childTnLst>
                                </p:cTn>
                              </p:par>
                            </p:childTnLst>
                          </p:cTn>
                        </p:par>
                        <p:par>
                          <p:cTn id="208" fill="hold">
                            <p:stCondLst>
                              <p:cond delay="7500"/>
                            </p:stCondLst>
                            <p:childTnLst>
                              <p:par>
                                <p:cTn id="209" presetID="1" presetClass="entr" presetSubtype="0" fill="hold" grpId="0" nodeType="afterEffect">
                                  <p:stCondLst>
                                    <p:cond delay="0"/>
                                  </p:stCondLst>
                                  <p:childTnLst>
                                    <p:set>
                                      <p:cBhvr>
                                        <p:cTn id="210" dur="1" fill="hold">
                                          <p:stCondLst>
                                            <p:cond delay="999"/>
                                          </p:stCondLst>
                                        </p:cTn>
                                        <p:tgtEl>
                                          <p:spTgt spid="16"/>
                                        </p:tgtEl>
                                        <p:attrNameLst>
                                          <p:attrName>style.visibility</p:attrName>
                                        </p:attrNameLst>
                                      </p:cBhvr>
                                      <p:to>
                                        <p:strVal val="visible"/>
                                      </p:to>
                                    </p:set>
                                  </p:childTnLst>
                                </p:cTn>
                              </p:par>
                            </p:childTnLst>
                          </p:cTn>
                        </p:par>
                        <p:par>
                          <p:cTn id="211" fill="hold">
                            <p:stCondLst>
                              <p:cond delay="8500"/>
                            </p:stCondLst>
                            <p:childTnLst>
                              <p:par>
                                <p:cTn id="212" presetID="1" presetClass="entr" presetSubtype="0" fill="hold" grpId="0" nodeType="afterEffect">
                                  <p:stCondLst>
                                    <p:cond delay="0"/>
                                  </p:stCondLst>
                                  <p:childTnLst>
                                    <p:set>
                                      <p:cBhvr>
                                        <p:cTn id="213" dur="1" fill="hold">
                                          <p:stCondLst>
                                            <p:cond delay="999"/>
                                          </p:stCondLst>
                                        </p:cTn>
                                        <p:tgtEl>
                                          <p:spTgt spid="17"/>
                                        </p:tgtEl>
                                        <p:attrNameLst>
                                          <p:attrName>style.visibility</p:attrName>
                                        </p:attrNameLst>
                                      </p:cBhvr>
                                      <p:to>
                                        <p:strVal val="visible"/>
                                      </p:to>
                                    </p:set>
                                  </p:childTnLst>
                                </p:cTn>
                              </p:par>
                            </p:childTnLst>
                          </p:cTn>
                        </p:par>
                        <p:par>
                          <p:cTn id="214" fill="hold">
                            <p:stCondLst>
                              <p:cond delay="9500"/>
                            </p:stCondLst>
                            <p:childTnLst>
                              <p:par>
                                <p:cTn id="215" presetID="1" presetClass="entr" presetSubtype="0" fill="hold" grpId="0" nodeType="afterEffect">
                                  <p:stCondLst>
                                    <p:cond delay="0"/>
                                  </p:stCondLst>
                                  <p:childTnLst>
                                    <p:set>
                                      <p:cBhvr>
                                        <p:cTn id="216" dur="1" fill="hold">
                                          <p:stCondLst>
                                            <p:cond delay="999"/>
                                          </p:stCondLst>
                                        </p:cTn>
                                        <p:tgtEl>
                                          <p:spTgt spid="19"/>
                                        </p:tgtEl>
                                        <p:attrNameLst>
                                          <p:attrName>style.visibility</p:attrName>
                                        </p:attrNameLst>
                                      </p:cBhvr>
                                      <p:to>
                                        <p:strVal val="visible"/>
                                      </p:to>
                                    </p:set>
                                  </p:childTnLst>
                                </p:cTn>
                              </p:par>
                            </p:childTnLst>
                          </p:cTn>
                        </p:par>
                        <p:par>
                          <p:cTn id="217" fill="hold">
                            <p:stCondLst>
                              <p:cond delay="10500"/>
                            </p:stCondLst>
                            <p:childTnLst>
                              <p:par>
                                <p:cTn id="218" presetID="1" presetClass="entr" presetSubtype="0" fill="hold" grpId="0" nodeType="afterEffect">
                                  <p:stCondLst>
                                    <p:cond delay="0"/>
                                  </p:stCondLst>
                                  <p:childTnLst>
                                    <p:set>
                                      <p:cBhvr>
                                        <p:cTn id="219" dur="1" fill="hold">
                                          <p:stCondLst>
                                            <p:cond delay="999"/>
                                          </p:stCondLst>
                                        </p:cTn>
                                        <p:tgtEl>
                                          <p:spTgt spid="21"/>
                                        </p:tgtEl>
                                        <p:attrNameLst>
                                          <p:attrName>style.visibility</p:attrName>
                                        </p:attrNameLst>
                                      </p:cBhvr>
                                      <p:to>
                                        <p:strVal val="visible"/>
                                      </p:to>
                                    </p:set>
                                  </p:childTnLst>
                                </p:cTn>
                              </p:par>
                            </p:childTnLst>
                          </p:cTn>
                        </p:par>
                        <p:par>
                          <p:cTn id="220" fill="hold">
                            <p:stCondLst>
                              <p:cond delay="11500"/>
                            </p:stCondLst>
                            <p:childTnLst>
                              <p:par>
                                <p:cTn id="221" presetID="1" presetClass="entr" presetSubtype="0" fill="hold" grpId="0" nodeType="afterEffect">
                                  <p:stCondLst>
                                    <p:cond delay="0"/>
                                  </p:stCondLst>
                                  <p:childTnLst>
                                    <p:set>
                                      <p:cBhvr>
                                        <p:cTn id="222" dur="1" fill="hold">
                                          <p:stCondLst>
                                            <p:cond delay="999"/>
                                          </p:stCondLst>
                                        </p:cTn>
                                        <p:tgtEl>
                                          <p:spTgt spid="24"/>
                                        </p:tgtEl>
                                        <p:attrNameLst>
                                          <p:attrName>style.visibility</p:attrName>
                                        </p:attrNameLst>
                                      </p:cBhvr>
                                      <p:to>
                                        <p:strVal val="visible"/>
                                      </p:to>
                                    </p:set>
                                  </p:childTnLst>
                                </p:cTn>
                              </p:par>
                            </p:childTnLst>
                          </p:cTn>
                        </p:par>
                        <p:par>
                          <p:cTn id="223" fill="hold">
                            <p:stCondLst>
                              <p:cond delay="12500"/>
                            </p:stCondLst>
                            <p:childTnLst>
                              <p:par>
                                <p:cTn id="224" presetID="1" presetClass="entr" presetSubtype="0" fill="hold" grpId="0" nodeType="afterEffect">
                                  <p:stCondLst>
                                    <p:cond delay="0"/>
                                  </p:stCondLst>
                                  <p:childTnLst>
                                    <p:set>
                                      <p:cBhvr>
                                        <p:cTn id="225" dur="1" fill="hold">
                                          <p:stCondLst>
                                            <p:cond delay="999"/>
                                          </p:stCondLst>
                                        </p:cTn>
                                        <p:tgtEl>
                                          <p:spTgt spid="25"/>
                                        </p:tgtEl>
                                        <p:attrNameLst>
                                          <p:attrName>style.visibility</p:attrName>
                                        </p:attrNameLst>
                                      </p:cBhvr>
                                      <p:to>
                                        <p:strVal val="visible"/>
                                      </p:to>
                                    </p:set>
                                  </p:childTnLst>
                                </p:cTn>
                              </p:par>
                            </p:childTnLst>
                          </p:cTn>
                        </p:par>
                        <p:par>
                          <p:cTn id="226" fill="hold">
                            <p:stCondLst>
                              <p:cond delay="13500"/>
                            </p:stCondLst>
                            <p:childTnLst>
                              <p:par>
                                <p:cTn id="227" presetID="1" presetClass="entr" presetSubtype="0" fill="hold" grpId="0" nodeType="afterEffect">
                                  <p:stCondLst>
                                    <p:cond delay="0"/>
                                  </p:stCondLst>
                                  <p:childTnLst>
                                    <p:set>
                                      <p:cBhvr>
                                        <p:cTn id="228" dur="1" fill="hold">
                                          <p:stCondLst>
                                            <p:cond delay="999"/>
                                          </p:stCondLst>
                                        </p:cTn>
                                        <p:tgtEl>
                                          <p:spTgt spid="26"/>
                                        </p:tgtEl>
                                        <p:attrNameLst>
                                          <p:attrName>style.visibility</p:attrName>
                                        </p:attrNameLst>
                                      </p:cBhvr>
                                      <p:to>
                                        <p:strVal val="visible"/>
                                      </p:to>
                                    </p:set>
                                  </p:childTnLst>
                                </p:cTn>
                              </p:par>
                            </p:childTnLst>
                          </p:cTn>
                        </p:par>
                        <p:par>
                          <p:cTn id="229" fill="hold">
                            <p:stCondLst>
                              <p:cond delay="14500"/>
                            </p:stCondLst>
                            <p:childTnLst>
                              <p:par>
                                <p:cTn id="230" presetID="1" presetClass="entr" presetSubtype="0" fill="hold" grpId="0" nodeType="afterEffect">
                                  <p:stCondLst>
                                    <p:cond delay="0"/>
                                  </p:stCondLst>
                                  <p:childTnLst>
                                    <p:set>
                                      <p:cBhvr>
                                        <p:cTn id="231" dur="1" fill="hold">
                                          <p:stCondLst>
                                            <p:cond delay="999"/>
                                          </p:stCondLst>
                                        </p:cTn>
                                        <p:tgtEl>
                                          <p:spTgt spid="28"/>
                                        </p:tgtEl>
                                        <p:attrNameLst>
                                          <p:attrName>style.visibility</p:attrName>
                                        </p:attrNameLst>
                                      </p:cBhvr>
                                      <p:to>
                                        <p:strVal val="visible"/>
                                      </p:to>
                                    </p:set>
                                  </p:childTnLst>
                                </p:cTn>
                              </p:par>
                            </p:childTnLst>
                          </p:cTn>
                        </p:par>
                        <p:par>
                          <p:cTn id="232" fill="hold">
                            <p:stCondLst>
                              <p:cond delay="15500"/>
                            </p:stCondLst>
                            <p:childTnLst>
                              <p:par>
                                <p:cTn id="233" presetID="1" presetClass="entr" presetSubtype="0" fill="hold" grpId="0" nodeType="afterEffect">
                                  <p:stCondLst>
                                    <p:cond delay="0"/>
                                  </p:stCondLst>
                                  <p:childTnLst>
                                    <p:set>
                                      <p:cBhvr>
                                        <p:cTn id="234" dur="1" fill="hold">
                                          <p:stCondLst>
                                            <p:cond delay="999"/>
                                          </p:stCondLst>
                                        </p:cTn>
                                        <p:tgtEl>
                                          <p:spTgt spid="29"/>
                                        </p:tgtEl>
                                        <p:attrNameLst>
                                          <p:attrName>style.visibility</p:attrName>
                                        </p:attrNameLst>
                                      </p:cBhvr>
                                      <p:to>
                                        <p:strVal val="visible"/>
                                      </p:to>
                                    </p:set>
                                  </p:childTnLst>
                                </p:cTn>
                              </p:par>
                            </p:childTnLst>
                          </p:cTn>
                        </p:par>
                        <p:par>
                          <p:cTn id="235" fill="hold">
                            <p:stCondLst>
                              <p:cond delay="16500"/>
                            </p:stCondLst>
                            <p:childTnLst>
                              <p:par>
                                <p:cTn id="236" presetID="1" presetClass="entr" presetSubtype="0" fill="hold" grpId="0" nodeType="afterEffect">
                                  <p:stCondLst>
                                    <p:cond delay="0"/>
                                  </p:stCondLst>
                                  <p:childTnLst>
                                    <p:set>
                                      <p:cBhvr>
                                        <p:cTn id="237" dur="1" fill="hold">
                                          <p:stCondLst>
                                            <p:cond delay="999"/>
                                          </p:stCondLst>
                                        </p:cTn>
                                        <p:tgtEl>
                                          <p:spTgt spid="31"/>
                                        </p:tgtEl>
                                        <p:attrNameLst>
                                          <p:attrName>style.visibility</p:attrName>
                                        </p:attrNameLst>
                                      </p:cBhvr>
                                      <p:to>
                                        <p:strVal val="visible"/>
                                      </p:to>
                                    </p:set>
                                  </p:childTnLst>
                                </p:cTn>
                              </p:par>
                            </p:childTnLst>
                          </p:cTn>
                        </p:par>
                        <p:par>
                          <p:cTn id="238" fill="hold">
                            <p:stCondLst>
                              <p:cond delay="17500"/>
                            </p:stCondLst>
                            <p:childTnLst>
                              <p:par>
                                <p:cTn id="239" presetID="1" presetClass="entr" presetSubtype="0" fill="hold" grpId="0" nodeType="afterEffect">
                                  <p:stCondLst>
                                    <p:cond delay="0"/>
                                  </p:stCondLst>
                                  <p:childTnLst>
                                    <p:set>
                                      <p:cBhvr>
                                        <p:cTn id="240" dur="1" fill="hold">
                                          <p:stCondLst>
                                            <p:cond delay="999"/>
                                          </p:stCondLst>
                                        </p:cTn>
                                        <p:tgtEl>
                                          <p:spTgt spid="36"/>
                                        </p:tgtEl>
                                        <p:attrNameLst>
                                          <p:attrName>style.visibility</p:attrName>
                                        </p:attrNameLst>
                                      </p:cBhvr>
                                      <p:to>
                                        <p:strVal val="visible"/>
                                      </p:to>
                                    </p:set>
                                  </p:childTnLst>
                                </p:cTn>
                              </p:par>
                            </p:childTnLst>
                          </p:cTn>
                        </p:par>
                        <p:par>
                          <p:cTn id="241" fill="hold">
                            <p:stCondLst>
                              <p:cond delay="18500"/>
                            </p:stCondLst>
                            <p:childTnLst>
                              <p:par>
                                <p:cTn id="242" presetID="1" presetClass="entr" presetSubtype="0" fill="hold" grpId="0" nodeType="afterEffect">
                                  <p:stCondLst>
                                    <p:cond delay="0"/>
                                  </p:stCondLst>
                                  <p:childTnLst>
                                    <p:set>
                                      <p:cBhvr>
                                        <p:cTn id="243" dur="1" fill="hold">
                                          <p:stCondLst>
                                            <p:cond delay="999"/>
                                          </p:stCondLst>
                                        </p:cTn>
                                        <p:tgtEl>
                                          <p:spTgt spid="37"/>
                                        </p:tgtEl>
                                        <p:attrNameLst>
                                          <p:attrName>style.visibility</p:attrName>
                                        </p:attrNameLst>
                                      </p:cBhvr>
                                      <p:to>
                                        <p:strVal val="visible"/>
                                      </p:to>
                                    </p:set>
                                  </p:childTnLst>
                                </p:cTn>
                              </p:par>
                            </p:childTnLst>
                          </p:cTn>
                        </p:par>
                        <p:par>
                          <p:cTn id="244" fill="hold">
                            <p:stCondLst>
                              <p:cond delay="19500"/>
                            </p:stCondLst>
                            <p:childTnLst>
                              <p:par>
                                <p:cTn id="245" presetID="1" presetClass="entr" presetSubtype="0" fill="hold" grpId="0" nodeType="afterEffect">
                                  <p:stCondLst>
                                    <p:cond delay="0"/>
                                  </p:stCondLst>
                                  <p:childTnLst>
                                    <p:set>
                                      <p:cBhvr>
                                        <p:cTn id="246" dur="1" fill="hold">
                                          <p:stCondLst>
                                            <p:cond delay="999"/>
                                          </p:stCondLst>
                                        </p:cTn>
                                        <p:tgtEl>
                                          <p:spTgt spid="38"/>
                                        </p:tgtEl>
                                        <p:attrNameLst>
                                          <p:attrName>style.visibility</p:attrName>
                                        </p:attrNameLst>
                                      </p:cBhvr>
                                      <p:to>
                                        <p:strVal val="visible"/>
                                      </p:to>
                                    </p:set>
                                  </p:childTnLst>
                                </p:cTn>
                              </p:par>
                            </p:childTnLst>
                          </p:cTn>
                        </p:par>
                        <p:par>
                          <p:cTn id="247" fill="hold">
                            <p:stCondLst>
                              <p:cond delay="20500"/>
                            </p:stCondLst>
                            <p:childTnLst>
                              <p:par>
                                <p:cTn id="248" presetID="1" presetClass="entr" presetSubtype="0" fill="hold" grpId="0" nodeType="afterEffect">
                                  <p:stCondLst>
                                    <p:cond delay="0"/>
                                  </p:stCondLst>
                                  <p:childTnLst>
                                    <p:set>
                                      <p:cBhvr>
                                        <p:cTn id="249" dur="1" fill="hold">
                                          <p:stCondLst>
                                            <p:cond delay="999"/>
                                          </p:stCondLst>
                                        </p:cTn>
                                        <p:tgtEl>
                                          <p:spTgt spid="42"/>
                                        </p:tgtEl>
                                        <p:attrNameLst>
                                          <p:attrName>style.visibility</p:attrName>
                                        </p:attrNameLst>
                                      </p:cBhvr>
                                      <p:to>
                                        <p:strVal val="visible"/>
                                      </p:to>
                                    </p:set>
                                  </p:childTnLst>
                                </p:cTn>
                              </p:par>
                            </p:childTnLst>
                          </p:cTn>
                        </p:par>
                        <p:par>
                          <p:cTn id="250" fill="hold">
                            <p:stCondLst>
                              <p:cond delay="21500"/>
                            </p:stCondLst>
                            <p:childTnLst>
                              <p:par>
                                <p:cTn id="251" presetID="1" presetClass="entr" presetSubtype="0" fill="hold" grpId="0" nodeType="afterEffect">
                                  <p:stCondLst>
                                    <p:cond delay="0"/>
                                  </p:stCondLst>
                                  <p:childTnLst>
                                    <p:set>
                                      <p:cBhvr>
                                        <p:cTn id="252" dur="1" fill="hold">
                                          <p:stCondLst>
                                            <p:cond delay="999"/>
                                          </p:stCondLst>
                                        </p:cTn>
                                        <p:tgtEl>
                                          <p:spTgt spid="43"/>
                                        </p:tgtEl>
                                        <p:attrNameLst>
                                          <p:attrName>style.visibility</p:attrName>
                                        </p:attrNameLst>
                                      </p:cBhvr>
                                      <p:to>
                                        <p:strVal val="visible"/>
                                      </p:to>
                                    </p:set>
                                  </p:childTnLst>
                                </p:cTn>
                              </p:par>
                            </p:childTnLst>
                          </p:cTn>
                        </p:par>
                        <p:par>
                          <p:cTn id="253" fill="hold">
                            <p:stCondLst>
                              <p:cond delay="22500"/>
                            </p:stCondLst>
                            <p:childTnLst>
                              <p:par>
                                <p:cTn id="254" presetID="1" presetClass="entr" presetSubtype="0" fill="hold" grpId="0" nodeType="afterEffect">
                                  <p:stCondLst>
                                    <p:cond delay="0"/>
                                  </p:stCondLst>
                                  <p:childTnLst>
                                    <p:set>
                                      <p:cBhvr>
                                        <p:cTn id="255" dur="1" fill="hold">
                                          <p:stCondLst>
                                            <p:cond delay="999"/>
                                          </p:stCondLst>
                                        </p:cTn>
                                        <p:tgtEl>
                                          <p:spTgt spid="44"/>
                                        </p:tgtEl>
                                        <p:attrNameLst>
                                          <p:attrName>style.visibility</p:attrName>
                                        </p:attrNameLst>
                                      </p:cBhvr>
                                      <p:to>
                                        <p:strVal val="visible"/>
                                      </p:to>
                                    </p:set>
                                  </p:childTnLst>
                                </p:cTn>
                              </p:par>
                            </p:childTnLst>
                          </p:cTn>
                        </p:par>
                        <p:par>
                          <p:cTn id="256" fill="hold">
                            <p:stCondLst>
                              <p:cond delay="23500"/>
                            </p:stCondLst>
                            <p:childTnLst>
                              <p:par>
                                <p:cTn id="257" presetID="1" presetClass="entr" presetSubtype="0" fill="hold" grpId="0" nodeType="afterEffect">
                                  <p:stCondLst>
                                    <p:cond delay="0"/>
                                  </p:stCondLst>
                                  <p:childTnLst>
                                    <p:set>
                                      <p:cBhvr>
                                        <p:cTn id="258" dur="1" fill="hold">
                                          <p:stCondLst>
                                            <p:cond delay="999"/>
                                          </p:stCondLst>
                                        </p:cTn>
                                        <p:tgtEl>
                                          <p:spTgt spid="45"/>
                                        </p:tgtEl>
                                        <p:attrNameLst>
                                          <p:attrName>style.visibility</p:attrName>
                                        </p:attrNameLst>
                                      </p:cBhvr>
                                      <p:to>
                                        <p:strVal val="visible"/>
                                      </p:to>
                                    </p:set>
                                  </p:childTnLst>
                                </p:cTn>
                              </p:par>
                            </p:childTnLst>
                          </p:cTn>
                        </p:par>
                        <p:par>
                          <p:cTn id="259" fill="hold">
                            <p:stCondLst>
                              <p:cond delay="24500"/>
                            </p:stCondLst>
                            <p:childTnLst>
                              <p:par>
                                <p:cTn id="260" presetID="1" presetClass="entr" presetSubtype="0" fill="hold" grpId="0" nodeType="afterEffect">
                                  <p:stCondLst>
                                    <p:cond delay="0"/>
                                  </p:stCondLst>
                                  <p:childTnLst>
                                    <p:set>
                                      <p:cBhvr>
                                        <p:cTn id="261" dur="1" fill="hold">
                                          <p:stCondLst>
                                            <p:cond delay="999"/>
                                          </p:stCondLst>
                                        </p:cTn>
                                        <p:tgtEl>
                                          <p:spTgt spid="46"/>
                                        </p:tgtEl>
                                        <p:attrNameLst>
                                          <p:attrName>style.visibility</p:attrName>
                                        </p:attrNameLst>
                                      </p:cBhvr>
                                      <p:to>
                                        <p:strVal val="visible"/>
                                      </p:to>
                                    </p:set>
                                  </p:childTnLst>
                                </p:cTn>
                              </p:par>
                            </p:childTnLst>
                          </p:cTn>
                        </p:par>
                        <p:par>
                          <p:cTn id="262" fill="hold">
                            <p:stCondLst>
                              <p:cond delay="25500"/>
                            </p:stCondLst>
                            <p:childTnLst>
                              <p:par>
                                <p:cTn id="263" presetID="1" presetClass="entr" presetSubtype="0" fill="hold" grpId="0" nodeType="afterEffect">
                                  <p:stCondLst>
                                    <p:cond delay="0"/>
                                  </p:stCondLst>
                                  <p:childTnLst>
                                    <p:set>
                                      <p:cBhvr>
                                        <p:cTn id="264" dur="1" fill="hold">
                                          <p:stCondLst>
                                            <p:cond delay="999"/>
                                          </p:stCondLst>
                                        </p:cTn>
                                        <p:tgtEl>
                                          <p:spTgt spid="47"/>
                                        </p:tgtEl>
                                        <p:attrNameLst>
                                          <p:attrName>style.visibility</p:attrName>
                                        </p:attrNameLst>
                                      </p:cBhvr>
                                      <p:to>
                                        <p:strVal val="visible"/>
                                      </p:to>
                                    </p:set>
                                  </p:childTnLst>
                                </p:cTn>
                              </p:par>
                            </p:childTnLst>
                          </p:cTn>
                        </p:par>
                        <p:par>
                          <p:cTn id="265" fill="hold">
                            <p:stCondLst>
                              <p:cond delay="26500"/>
                            </p:stCondLst>
                            <p:childTnLst>
                              <p:par>
                                <p:cTn id="266" presetID="1" presetClass="entr" presetSubtype="0" fill="hold" grpId="0" nodeType="afterEffect">
                                  <p:stCondLst>
                                    <p:cond delay="0"/>
                                  </p:stCondLst>
                                  <p:childTnLst>
                                    <p:set>
                                      <p:cBhvr>
                                        <p:cTn id="267" dur="1" fill="hold">
                                          <p:stCondLst>
                                            <p:cond delay="999"/>
                                          </p:stCondLst>
                                        </p:cTn>
                                        <p:tgtEl>
                                          <p:spTgt spid="49"/>
                                        </p:tgtEl>
                                        <p:attrNameLst>
                                          <p:attrName>style.visibility</p:attrName>
                                        </p:attrNameLst>
                                      </p:cBhvr>
                                      <p:to>
                                        <p:strVal val="visible"/>
                                      </p:to>
                                    </p:set>
                                  </p:childTnLst>
                                </p:cTn>
                              </p:par>
                            </p:childTnLst>
                          </p:cTn>
                        </p:par>
                        <p:par>
                          <p:cTn id="268" fill="hold">
                            <p:stCondLst>
                              <p:cond delay="27500"/>
                            </p:stCondLst>
                            <p:childTnLst>
                              <p:par>
                                <p:cTn id="269" presetID="1" presetClass="entr" presetSubtype="0" fill="hold" grpId="0" nodeType="afterEffect">
                                  <p:stCondLst>
                                    <p:cond delay="0"/>
                                  </p:stCondLst>
                                  <p:childTnLst>
                                    <p:set>
                                      <p:cBhvr>
                                        <p:cTn id="270" dur="1" fill="hold">
                                          <p:stCondLst>
                                            <p:cond delay="999"/>
                                          </p:stCondLst>
                                        </p:cTn>
                                        <p:tgtEl>
                                          <p:spTgt spid="50"/>
                                        </p:tgtEl>
                                        <p:attrNameLst>
                                          <p:attrName>style.visibility</p:attrName>
                                        </p:attrNameLst>
                                      </p:cBhvr>
                                      <p:to>
                                        <p:strVal val="visible"/>
                                      </p:to>
                                    </p:set>
                                  </p:childTnLst>
                                </p:cTn>
                              </p:par>
                            </p:childTnLst>
                          </p:cTn>
                        </p:par>
                        <p:par>
                          <p:cTn id="271" fill="hold">
                            <p:stCondLst>
                              <p:cond delay="28500"/>
                            </p:stCondLst>
                            <p:childTnLst>
                              <p:par>
                                <p:cTn id="272" presetID="1" presetClass="entr" presetSubtype="0" fill="hold" grpId="0" nodeType="afterEffect">
                                  <p:stCondLst>
                                    <p:cond delay="0"/>
                                  </p:stCondLst>
                                  <p:childTnLst>
                                    <p:set>
                                      <p:cBhvr>
                                        <p:cTn id="273" dur="1" fill="hold">
                                          <p:stCondLst>
                                            <p:cond delay="999"/>
                                          </p:stCondLst>
                                        </p:cTn>
                                        <p:tgtEl>
                                          <p:spTgt spid="55"/>
                                        </p:tgtEl>
                                        <p:attrNameLst>
                                          <p:attrName>style.visibility</p:attrName>
                                        </p:attrNameLst>
                                      </p:cBhvr>
                                      <p:to>
                                        <p:strVal val="visible"/>
                                      </p:to>
                                    </p:set>
                                  </p:childTnLst>
                                </p:cTn>
                              </p:par>
                            </p:childTnLst>
                          </p:cTn>
                        </p:par>
                        <p:par>
                          <p:cTn id="274" fill="hold">
                            <p:stCondLst>
                              <p:cond delay="29500"/>
                            </p:stCondLst>
                            <p:childTnLst>
                              <p:par>
                                <p:cTn id="275" presetID="1" presetClass="entr" presetSubtype="0" fill="hold" grpId="0" nodeType="afterEffect">
                                  <p:stCondLst>
                                    <p:cond delay="0"/>
                                  </p:stCondLst>
                                  <p:childTnLst>
                                    <p:set>
                                      <p:cBhvr>
                                        <p:cTn id="276" dur="1" fill="hold">
                                          <p:stCondLst>
                                            <p:cond delay="999"/>
                                          </p:stCondLst>
                                        </p:cTn>
                                        <p:tgtEl>
                                          <p:spTgt spid="60"/>
                                        </p:tgtEl>
                                        <p:attrNameLst>
                                          <p:attrName>style.visibility</p:attrName>
                                        </p:attrNameLst>
                                      </p:cBhvr>
                                      <p:to>
                                        <p:strVal val="visible"/>
                                      </p:to>
                                    </p:set>
                                  </p:childTnLst>
                                </p:cTn>
                              </p:par>
                            </p:childTnLst>
                          </p:cTn>
                        </p:par>
                        <p:par>
                          <p:cTn id="277" fill="hold">
                            <p:stCondLst>
                              <p:cond delay="30500"/>
                            </p:stCondLst>
                            <p:childTnLst>
                              <p:par>
                                <p:cTn id="278" presetID="1" presetClass="entr" presetSubtype="0" fill="hold" grpId="0" nodeType="afterEffect">
                                  <p:stCondLst>
                                    <p:cond delay="0"/>
                                  </p:stCondLst>
                                  <p:childTnLst>
                                    <p:set>
                                      <p:cBhvr>
                                        <p:cTn id="279" dur="1" fill="hold">
                                          <p:stCondLst>
                                            <p:cond delay="999"/>
                                          </p:stCondLst>
                                        </p:cTn>
                                        <p:tgtEl>
                                          <p:spTgt spid="65"/>
                                        </p:tgtEl>
                                        <p:attrNameLst>
                                          <p:attrName>style.visibility</p:attrName>
                                        </p:attrNameLst>
                                      </p:cBhvr>
                                      <p:to>
                                        <p:strVal val="visible"/>
                                      </p:to>
                                    </p:set>
                                  </p:childTnLst>
                                </p:cTn>
                              </p:par>
                            </p:childTnLst>
                          </p:cTn>
                        </p:par>
                        <p:par>
                          <p:cTn id="280" fill="hold">
                            <p:stCondLst>
                              <p:cond delay="31500"/>
                            </p:stCondLst>
                            <p:childTnLst>
                              <p:par>
                                <p:cTn id="281" presetID="1" presetClass="entr" presetSubtype="0" fill="hold" grpId="0" nodeType="afterEffect">
                                  <p:stCondLst>
                                    <p:cond delay="0"/>
                                  </p:stCondLst>
                                  <p:childTnLst>
                                    <p:set>
                                      <p:cBhvr>
                                        <p:cTn id="282" dur="1" fill="hold">
                                          <p:stCondLst>
                                            <p:cond delay="999"/>
                                          </p:stCondLst>
                                        </p:cTn>
                                        <p:tgtEl>
                                          <p:spTgt spid="66"/>
                                        </p:tgtEl>
                                        <p:attrNameLst>
                                          <p:attrName>style.visibility</p:attrName>
                                        </p:attrNameLst>
                                      </p:cBhvr>
                                      <p:to>
                                        <p:strVal val="visible"/>
                                      </p:to>
                                    </p:set>
                                  </p:childTnLst>
                                </p:cTn>
                              </p:par>
                            </p:childTnLst>
                          </p:cTn>
                        </p:par>
                        <p:par>
                          <p:cTn id="283" fill="hold">
                            <p:stCondLst>
                              <p:cond delay="32500"/>
                            </p:stCondLst>
                            <p:childTnLst>
                              <p:par>
                                <p:cTn id="284" presetID="1" presetClass="entr" presetSubtype="0" fill="hold" grpId="0" nodeType="afterEffect">
                                  <p:stCondLst>
                                    <p:cond delay="0"/>
                                  </p:stCondLst>
                                  <p:childTnLst>
                                    <p:set>
                                      <p:cBhvr>
                                        <p:cTn id="285" dur="1" fill="hold">
                                          <p:stCondLst>
                                            <p:cond delay="999"/>
                                          </p:stCondLst>
                                        </p:cTn>
                                        <p:tgtEl>
                                          <p:spTgt spid="67"/>
                                        </p:tgtEl>
                                        <p:attrNameLst>
                                          <p:attrName>style.visibility</p:attrName>
                                        </p:attrNameLst>
                                      </p:cBhvr>
                                      <p:to>
                                        <p:strVal val="visible"/>
                                      </p:to>
                                    </p:set>
                                  </p:childTnLst>
                                </p:cTn>
                              </p:par>
                            </p:childTnLst>
                          </p:cTn>
                        </p:par>
                        <p:par>
                          <p:cTn id="286" fill="hold">
                            <p:stCondLst>
                              <p:cond delay="33500"/>
                            </p:stCondLst>
                            <p:childTnLst>
                              <p:par>
                                <p:cTn id="287" presetID="1" presetClass="entr" presetSubtype="0" fill="hold" grpId="0" nodeType="afterEffect">
                                  <p:stCondLst>
                                    <p:cond delay="0"/>
                                  </p:stCondLst>
                                  <p:childTnLst>
                                    <p:set>
                                      <p:cBhvr>
                                        <p:cTn id="288" dur="1" fill="hold">
                                          <p:stCondLst>
                                            <p:cond delay="999"/>
                                          </p:stCondLst>
                                        </p:cTn>
                                        <p:tgtEl>
                                          <p:spTgt spid="68"/>
                                        </p:tgtEl>
                                        <p:attrNameLst>
                                          <p:attrName>style.visibility</p:attrName>
                                        </p:attrNameLst>
                                      </p:cBhvr>
                                      <p:to>
                                        <p:strVal val="visible"/>
                                      </p:to>
                                    </p:set>
                                  </p:childTnLst>
                                </p:cTn>
                              </p:par>
                            </p:childTnLst>
                          </p:cTn>
                        </p:par>
                        <p:par>
                          <p:cTn id="289" fill="hold">
                            <p:stCondLst>
                              <p:cond delay="34500"/>
                            </p:stCondLst>
                            <p:childTnLst>
                              <p:par>
                                <p:cTn id="290" presetID="1" presetClass="entr" presetSubtype="0" fill="hold" grpId="0" nodeType="afterEffect">
                                  <p:stCondLst>
                                    <p:cond delay="0"/>
                                  </p:stCondLst>
                                  <p:childTnLst>
                                    <p:set>
                                      <p:cBhvr>
                                        <p:cTn id="291" dur="1" fill="hold">
                                          <p:stCondLst>
                                            <p:cond delay="999"/>
                                          </p:stCondLst>
                                        </p:cTn>
                                        <p:tgtEl>
                                          <p:spTgt spid="69"/>
                                        </p:tgtEl>
                                        <p:attrNameLst>
                                          <p:attrName>style.visibility</p:attrName>
                                        </p:attrNameLst>
                                      </p:cBhvr>
                                      <p:to>
                                        <p:strVal val="visible"/>
                                      </p:to>
                                    </p:set>
                                  </p:childTnLst>
                                </p:cTn>
                              </p:par>
                            </p:childTnLst>
                          </p:cTn>
                        </p:par>
                        <p:par>
                          <p:cTn id="292" fill="hold">
                            <p:stCondLst>
                              <p:cond delay="35500"/>
                            </p:stCondLst>
                            <p:childTnLst>
                              <p:par>
                                <p:cTn id="293" presetID="1" presetClass="entr" presetSubtype="0" fill="hold" grpId="0" nodeType="afterEffect">
                                  <p:stCondLst>
                                    <p:cond delay="0"/>
                                  </p:stCondLst>
                                  <p:childTnLst>
                                    <p:set>
                                      <p:cBhvr>
                                        <p:cTn id="294" dur="1" fill="hold">
                                          <p:stCondLst>
                                            <p:cond delay="999"/>
                                          </p:stCondLst>
                                        </p:cTn>
                                        <p:tgtEl>
                                          <p:spTgt spid="70"/>
                                        </p:tgtEl>
                                        <p:attrNameLst>
                                          <p:attrName>style.visibility</p:attrName>
                                        </p:attrNameLst>
                                      </p:cBhvr>
                                      <p:to>
                                        <p:strVal val="visible"/>
                                      </p:to>
                                    </p:set>
                                  </p:childTnLst>
                                </p:cTn>
                              </p:par>
                            </p:childTnLst>
                          </p:cTn>
                        </p:par>
                        <p:par>
                          <p:cTn id="295" fill="hold">
                            <p:stCondLst>
                              <p:cond delay="36500"/>
                            </p:stCondLst>
                            <p:childTnLst>
                              <p:par>
                                <p:cTn id="296" presetID="1" presetClass="entr" presetSubtype="0" fill="hold" grpId="0" nodeType="afterEffect">
                                  <p:stCondLst>
                                    <p:cond delay="0"/>
                                  </p:stCondLst>
                                  <p:childTnLst>
                                    <p:set>
                                      <p:cBhvr>
                                        <p:cTn id="297" dur="1" fill="hold">
                                          <p:stCondLst>
                                            <p:cond delay="999"/>
                                          </p:stCondLst>
                                        </p:cTn>
                                        <p:tgtEl>
                                          <p:spTgt spid="71"/>
                                        </p:tgtEl>
                                        <p:attrNameLst>
                                          <p:attrName>style.visibility</p:attrName>
                                        </p:attrNameLst>
                                      </p:cBhvr>
                                      <p:to>
                                        <p:strVal val="visible"/>
                                      </p:to>
                                    </p:set>
                                  </p:childTnLst>
                                </p:cTn>
                              </p:par>
                            </p:childTnLst>
                          </p:cTn>
                        </p:par>
                        <p:par>
                          <p:cTn id="298" fill="hold">
                            <p:stCondLst>
                              <p:cond delay="37500"/>
                            </p:stCondLst>
                            <p:childTnLst>
                              <p:par>
                                <p:cTn id="299" presetID="1" presetClass="entr" presetSubtype="0" fill="hold" grpId="0" nodeType="afterEffect">
                                  <p:stCondLst>
                                    <p:cond delay="0"/>
                                  </p:stCondLst>
                                  <p:childTnLst>
                                    <p:set>
                                      <p:cBhvr>
                                        <p:cTn id="300" dur="1" fill="hold">
                                          <p:stCondLst>
                                            <p:cond delay="999"/>
                                          </p:stCondLst>
                                        </p:cTn>
                                        <p:tgtEl>
                                          <p:spTgt spid="72"/>
                                        </p:tgtEl>
                                        <p:attrNameLst>
                                          <p:attrName>style.visibility</p:attrName>
                                        </p:attrNameLst>
                                      </p:cBhvr>
                                      <p:to>
                                        <p:strVal val="visible"/>
                                      </p:to>
                                    </p:set>
                                  </p:childTnLst>
                                </p:cTn>
                              </p:par>
                            </p:childTnLst>
                          </p:cTn>
                        </p:par>
                        <p:par>
                          <p:cTn id="301" fill="hold">
                            <p:stCondLst>
                              <p:cond delay="38500"/>
                            </p:stCondLst>
                            <p:childTnLst>
                              <p:par>
                                <p:cTn id="302" presetID="1" presetClass="entr" presetSubtype="0" fill="hold" grpId="0" nodeType="afterEffect">
                                  <p:stCondLst>
                                    <p:cond delay="0"/>
                                  </p:stCondLst>
                                  <p:childTnLst>
                                    <p:set>
                                      <p:cBhvr>
                                        <p:cTn id="303" dur="1" fill="hold">
                                          <p:stCondLst>
                                            <p:cond delay="999"/>
                                          </p:stCondLst>
                                        </p:cTn>
                                        <p:tgtEl>
                                          <p:spTgt spid="73"/>
                                        </p:tgtEl>
                                        <p:attrNameLst>
                                          <p:attrName>style.visibility</p:attrName>
                                        </p:attrNameLst>
                                      </p:cBhvr>
                                      <p:to>
                                        <p:strVal val="visible"/>
                                      </p:to>
                                    </p:set>
                                  </p:childTnLst>
                                </p:cTn>
                              </p:par>
                            </p:childTnLst>
                          </p:cTn>
                        </p:par>
                        <p:par>
                          <p:cTn id="304" fill="hold">
                            <p:stCondLst>
                              <p:cond delay="39500"/>
                            </p:stCondLst>
                            <p:childTnLst>
                              <p:par>
                                <p:cTn id="305" presetID="1" presetClass="entr" presetSubtype="0" fill="hold" grpId="0" nodeType="afterEffect">
                                  <p:stCondLst>
                                    <p:cond delay="0"/>
                                  </p:stCondLst>
                                  <p:childTnLst>
                                    <p:set>
                                      <p:cBhvr>
                                        <p:cTn id="306" dur="1" fill="hold">
                                          <p:stCondLst>
                                            <p:cond delay="999"/>
                                          </p:stCondLst>
                                        </p:cTn>
                                        <p:tgtEl>
                                          <p:spTgt spid="74"/>
                                        </p:tgtEl>
                                        <p:attrNameLst>
                                          <p:attrName>style.visibility</p:attrName>
                                        </p:attrNameLst>
                                      </p:cBhvr>
                                      <p:to>
                                        <p:strVal val="visible"/>
                                      </p:to>
                                    </p:set>
                                  </p:childTnLst>
                                </p:cTn>
                              </p:par>
                            </p:childTnLst>
                          </p:cTn>
                        </p:par>
                        <p:par>
                          <p:cTn id="307" fill="hold">
                            <p:stCondLst>
                              <p:cond delay="40500"/>
                            </p:stCondLst>
                            <p:childTnLst>
                              <p:par>
                                <p:cTn id="308" presetID="1" presetClass="entr" presetSubtype="0" fill="hold" grpId="0" nodeType="afterEffect">
                                  <p:stCondLst>
                                    <p:cond delay="0"/>
                                  </p:stCondLst>
                                  <p:childTnLst>
                                    <p:set>
                                      <p:cBhvr>
                                        <p:cTn id="309" dur="1" fill="hold">
                                          <p:stCondLst>
                                            <p:cond delay="999"/>
                                          </p:stCondLst>
                                        </p:cTn>
                                        <p:tgtEl>
                                          <p:spTgt spid="75"/>
                                        </p:tgtEl>
                                        <p:attrNameLst>
                                          <p:attrName>style.visibility</p:attrName>
                                        </p:attrNameLst>
                                      </p:cBhvr>
                                      <p:to>
                                        <p:strVal val="visible"/>
                                      </p:to>
                                    </p:set>
                                  </p:childTnLst>
                                </p:cTn>
                              </p:par>
                            </p:childTnLst>
                          </p:cTn>
                        </p:par>
                        <p:par>
                          <p:cTn id="310" fill="hold">
                            <p:stCondLst>
                              <p:cond delay="41500"/>
                            </p:stCondLst>
                            <p:childTnLst>
                              <p:par>
                                <p:cTn id="311" presetID="1" presetClass="entr" presetSubtype="0" fill="hold" grpId="0" nodeType="afterEffect">
                                  <p:stCondLst>
                                    <p:cond delay="0"/>
                                  </p:stCondLst>
                                  <p:childTnLst>
                                    <p:set>
                                      <p:cBhvr>
                                        <p:cTn id="312" dur="1" fill="hold">
                                          <p:stCondLst>
                                            <p:cond delay="999"/>
                                          </p:stCondLst>
                                        </p:cTn>
                                        <p:tgtEl>
                                          <p:spTgt spid="76"/>
                                        </p:tgtEl>
                                        <p:attrNameLst>
                                          <p:attrName>style.visibility</p:attrName>
                                        </p:attrNameLst>
                                      </p:cBhvr>
                                      <p:to>
                                        <p:strVal val="visible"/>
                                      </p:to>
                                    </p:set>
                                  </p:childTnLst>
                                </p:cTn>
                              </p:par>
                            </p:childTnLst>
                          </p:cTn>
                        </p:par>
                        <p:par>
                          <p:cTn id="313" fill="hold">
                            <p:stCondLst>
                              <p:cond delay="42500"/>
                            </p:stCondLst>
                            <p:childTnLst>
                              <p:par>
                                <p:cTn id="314" presetID="1" presetClass="entr" presetSubtype="0" fill="hold" grpId="0" nodeType="afterEffect">
                                  <p:stCondLst>
                                    <p:cond delay="0"/>
                                  </p:stCondLst>
                                  <p:childTnLst>
                                    <p:set>
                                      <p:cBhvr>
                                        <p:cTn id="315" dur="1" fill="hold">
                                          <p:stCondLst>
                                            <p:cond delay="999"/>
                                          </p:stCondLst>
                                        </p:cTn>
                                        <p:tgtEl>
                                          <p:spTgt spid="77"/>
                                        </p:tgtEl>
                                        <p:attrNameLst>
                                          <p:attrName>style.visibility</p:attrName>
                                        </p:attrNameLst>
                                      </p:cBhvr>
                                      <p:to>
                                        <p:strVal val="visible"/>
                                      </p:to>
                                    </p:set>
                                  </p:childTnLst>
                                </p:cTn>
                              </p:par>
                            </p:childTnLst>
                          </p:cTn>
                        </p:par>
                        <p:par>
                          <p:cTn id="316" fill="hold">
                            <p:stCondLst>
                              <p:cond delay="43500"/>
                            </p:stCondLst>
                            <p:childTnLst>
                              <p:par>
                                <p:cTn id="317" presetID="1" presetClass="entr" presetSubtype="0" fill="hold" grpId="0" nodeType="afterEffect">
                                  <p:stCondLst>
                                    <p:cond delay="0"/>
                                  </p:stCondLst>
                                  <p:childTnLst>
                                    <p:set>
                                      <p:cBhvr>
                                        <p:cTn id="318" dur="1" fill="hold">
                                          <p:stCondLst>
                                            <p:cond delay="999"/>
                                          </p:stCondLst>
                                        </p:cTn>
                                        <p:tgtEl>
                                          <p:spTgt spid="78"/>
                                        </p:tgtEl>
                                        <p:attrNameLst>
                                          <p:attrName>style.visibility</p:attrName>
                                        </p:attrNameLst>
                                      </p:cBhvr>
                                      <p:to>
                                        <p:strVal val="visible"/>
                                      </p:to>
                                    </p:set>
                                  </p:childTnLst>
                                </p:cTn>
                              </p:par>
                            </p:childTnLst>
                          </p:cTn>
                        </p:par>
                        <p:par>
                          <p:cTn id="319" fill="hold">
                            <p:stCondLst>
                              <p:cond delay="44500"/>
                            </p:stCondLst>
                            <p:childTnLst>
                              <p:par>
                                <p:cTn id="320" presetID="1" presetClass="entr" presetSubtype="0" fill="hold" grpId="0" nodeType="afterEffect">
                                  <p:stCondLst>
                                    <p:cond delay="0"/>
                                  </p:stCondLst>
                                  <p:childTnLst>
                                    <p:set>
                                      <p:cBhvr>
                                        <p:cTn id="321" dur="1" fill="hold">
                                          <p:stCondLst>
                                            <p:cond delay="999"/>
                                          </p:stCondLst>
                                        </p:cTn>
                                        <p:tgtEl>
                                          <p:spTgt spid="79"/>
                                        </p:tgtEl>
                                        <p:attrNameLst>
                                          <p:attrName>style.visibility</p:attrName>
                                        </p:attrNameLst>
                                      </p:cBhvr>
                                      <p:to>
                                        <p:strVal val="visible"/>
                                      </p:to>
                                    </p:set>
                                  </p:childTnLst>
                                </p:cTn>
                              </p:par>
                            </p:childTnLst>
                          </p:cTn>
                        </p:par>
                        <p:par>
                          <p:cTn id="322" fill="hold">
                            <p:stCondLst>
                              <p:cond delay="45500"/>
                            </p:stCondLst>
                            <p:childTnLst>
                              <p:par>
                                <p:cTn id="323" presetID="1" presetClass="entr" presetSubtype="0" fill="hold" grpId="0" nodeType="afterEffect">
                                  <p:stCondLst>
                                    <p:cond delay="0"/>
                                  </p:stCondLst>
                                  <p:childTnLst>
                                    <p:set>
                                      <p:cBhvr>
                                        <p:cTn id="324" dur="1" fill="hold">
                                          <p:stCondLst>
                                            <p:cond delay="999"/>
                                          </p:stCondLst>
                                        </p:cTn>
                                        <p:tgtEl>
                                          <p:spTgt spid="80"/>
                                        </p:tgtEl>
                                        <p:attrNameLst>
                                          <p:attrName>style.visibility</p:attrName>
                                        </p:attrNameLst>
                                      </p:cBhvr>
                                      <p:to>
                                        <p:strVal val="visible"/>
                                      </p:to>
                                    </p:set>
                                  </p:childTnLst>
                                </p:cTn>
                              </p:par>
                            </p:childTnLst>
                          </p:cTn>
                        </p:par>
                        <p:par>
                          <p:cTn id="325" fill="hold">
                            <p:stCondLst>
                              <p:cond delay="46500"/>
                            </p:stCondLst>
                            <p:childTnLst>
                              <p:par>
                                <p:cTn id="326" presetID="1" presetClass="entr" presetSubtype="0" fill="hold" grpId="0" nodeType="afterEffect">
                                  <p:stCondLst>
                                    <p:cond delay="0"/>
                                  </p:stCondLst>
                                  <p:childTnLst>
                                    <p:set>
                                      <p:cBhvr>
                                        <p:cTn id="327" dur="1" fill="hold">
                                          <p:stCondLst>
                                            <p:cond delay="999"/>
                                          </p:stCondLst>
                                        </p:cTn>
                                        <p:tgtEl>
                                          <p:spTgt spid="81"/>
                                        </p:tgtEl>
                                        <p:attrNameLst>
                                          <p:attrName>style.visibility</p:attrName>
                                        </p:attrNameLst>
                                      </p:cBhvr>
                                      <p:to>
                                        <p:strVal val="visible"/>
                                      </p:to>
                                    </p:set>
                                  </p:childTnLst>
                                </p:cTn>
                              </p:par>
                            </p:childTnLst>
                          </p:cTn>
                        </p:par>
                        <p:par>
                          <p:cTn id="328" fill="hold">
                            <p:stCondLst>
                              <p:cond delay="47500"/>
                            </p:stCondLst>
                            <p:childTnLst>
                              <p:par>
                                <p:cTn id="329" presetID="1" presetClass="entr" presetSubtype="0" fill="hold" grpId="0" nodeType="afterEffect">
                                  <p:stCondLst>
                                    <p:cond delay="0"/>
                                  </p:stCondLst>
                                  <p:childTnLst>
                                    <p:set>
                                      <p:cBhvr>
                                        <p:cTn id="330" dur="1" fill="hold">
                                          <p:stCondLst>
                                            <p:cond delay="999"/>
                                          </p:stCondLst>
                                        </p:cTn>
                                        <p:tgtEl>
                                          <p:spTgt spid="82"/>
                                        </p:tgtEl>
                                        <p:attrNameLst>
                                          <p:attrName>style.visibility</p:attrName>
                                        </p:attrNameLst>
                                      </p:cBhvr>
                                      <p:to>
                                        <p:strVal val="visible"/>
                                      </p:to>
                                    </p:set>
                                  </p:childTnLst>
                                </p:cTn>
                              </p:par>
                            </p:childTnLst>
                          </p:cTn>
                        </p:par>
                        <p:par>
                          <p:cTn id="331" fill="hold">
                            <p:stCondLst>
                              <p:cond delay="48500"/>
                            </p:stCondLst>
                            <p:childTnLst>
                              <p:par>
                                <p:cTn id="332" presetID="1" presetClass="entr" presetSubtype="0" fill="hold" grpId="0" nodeType="afterEffect">
                                  <p:stCondLst>
                                    <p:cond delay="0"/>
                                  </p:stCondLst>
                                  <p:childTnLst>
                                    <p:set>
                                      <p:cBhvr>
                                        <p:cTn id="333" dur="1" fill="hold">
                                          <p:stCondLst>
                                            <p:cond delay="999"/>
                                          </p:stCondLst>
                                        </p:cTn>
                                        <p:tgtEl>
                                          <p:spTgt spid="83"/>
                                        </p:tgtEl>
                                        <p:attrNameLst>
                                          <p:attrName>style.visibility</p:attrName>
                                        </p:attrNameLst>
                                      </p:cBhvr>
                                      <p:to>
                                        <p:strVal val="visible"/>
                                      </p:to>
                                    </p:set>
                                  </p:childTnLst>
                                </p:cTn>
                              </p:par>
                            </p:childTnLst>
                          </p:cTn>
                        </p:par>
                        <p:par>
                          <p:cTn id="334" fill="hold">
                            <p:stCondLst>
                              <p:cond delay="49500"/>
                            </p:stCondLst>
                            <p:childTnLst>
                              <p:par>
                                <p:cTn id="335" presetID="1" presetClass="entr" presetSubtype="0" fill="hold" grpId="0" nodeType="afterEffect">
                                  <p:stCondLst>
                                    <p:cond delay="0"/>
                                  </p:stCondLst>
                                  <p:childTnLst>
                                    <p:set>
                                      <p:cBhvr>
                                        <p:cTn id="336" dur="1" fill="hold">
                                          <p:stCondLst>
                                            <p:cond delay="999"/>
                                          </p:stCondLst>
                                        </p:cTn>
                                        <p:tgtEl>
                                          <p:spTgt spid="84"/>
                                        </p:tgtEl>
                                        <p:attrNameLst>
                                          <p:attrName>style.visibility</p:attrName>
                                        </p:attrNameLst>
                                      </p:cBhvr>
                                      <p:to>
                                        <p:strVal val="visible"/>
                                      </p:to>
                                    </p:set>
                                  </p:childTnLst>
                                </p:cTn>
                              </p:par>
                            </p:childTnLst>
                          </p:cTn>
                        </p:par>
                        <p:par>
                          <p:cTn id="337" fill="hold">
                            <p:stCondLst>
                              <p:cond delay="50500"/>
                            </p:stCondLst>
                            <p:childTnLst>
                              <p:par>
                                <p:cTn id="338" presetID="1" presetClass="entr" presetSubtype="0" fill="hold" grpId="0" nodeType="afterEffect">
                                  <p:stCondLst>
                                    <p:cond delay="0"/>
                                  </p:stCondLst>
                                  <p:childTnLst>
                                    <p:set>
                                      <p:cBhvr>
                                        <p:cTn id="339" dur="1" fill="hold">
                                          <p:stCondLst>
                                            <p:cond delay="999"/>
                                          </p:stCondLst>
                                        </p:cTn>
                                        <p:tgtEl>
                                          <p:spTgt spid="85"/>
                                        </p:tgtEl>
                                        <p:attrNameLst>
                                          <p:attrName>style.visibility</p:attrName>
                                        </p:attrNameLst>
                                      </p:cBhvr>
                                      <p:to>
                                        <p:strVal val="visible"/>
                                      </p:to>
                                    </p:set>
                                  </p:childTnLst>
                                </p:cTn>
                              </p:par>
                            </p:childTnLst>
                          </p:cTn>
                        </p:par>
                        <p:par>
                          <p:cTn id="340" fill="hold">
                            <p:stCondLst>
                              <p:cond delay="51500"/>
                            </p:stCondLst>
                            <p:childTnLst>
                              <p:par>
                                <p:cTn id="341" presetID="1" presetClass="entr" presetSubtype="0" fill="hold" grpId="0" nodeType="afterEffect">
                                  <p:stCondLst>
                                    <p:cond delay="0"/>
                                  </p:stCondLst>
                                  <p:childTnLst>
                                    <p:set>
                                      <p:cBhvr>
                                        <p:cTn id="342" dur="1" fill="hold">
                                          <p:stCondLst>
                                            <p:cond delay="999"/>
                                          </p:stCondLst>
                                        </p:cTn>
                                        <p:tgtEl>
                                          <p:spTgt spid="86"/>
                                        </p:tgtEl>
                                        <p:attrNameLst>
                                          <p:attrName>style.visibility</p:attrName>
                                        </p:attrNameLst>
                                      </p:cBhvr>
                                      <p:to>
                                        <p:strVal val="visible"/>
                                      </p:to>
                                    </p:set>
                                  </p:childTnLst>
                                </p:cTn>
                              </p:par>
                            </p:childTnLst>
                          </p:cTn>
                        </p:par>
                        <p:par>
                          <p:cTn id="343" fill="hold">
                            <p:stCondLst>
                              <p:cond delay="52500"/>
                            </p:stCondLst>
                            <p:childTnLst>
                              <p:par>
                                <p:cTn id="344" presetID="1" presetClass="entr" presetSubtype="0" fill="hold" grpId="0" nodeType="afterEffect">
                                  <p:stCondLst>
                                    <p:cond delay="0"/>
                                  </p:stCondLst>
                                  <p:childTnLst>
                                    <p:set>
                                      <p:cBhvr>
                                        <p:cTn id="345" dur="1" fill="hold">
                                          <p:stCondLst>
                                            <p:cond delay="999"/>
                                          </p:stCondLst>
                                        </p:cTn>
                                        <p:tgtEl>
                                          <p:spTgt spid="87"/>
                                        </p:tgtEl>
                                        <p:attrNameLst>
                                          <p:attrName>style.visibility</p:attrName>
                                        </p:attrNameLst>
                                      </p:cBhvr>
                                      <p:to>
                                        <p:strVal val="visible"/>
                                      </p:to>
                                    </p:set>
                                  </p:childTnLst>
                                </p:cTn>
                              </p:par>
                            </p:childTnLst>
                          </p:cTn>
                        </p:par>
                        <p:par>
                          <p:cTn id="346" fill="hold">
                            <p:stCondLst>
                              <p:cond delay="53500"/>
                            </p:stCondLst>
                            <p:childTnLst>
                              <p:par>
                                <p:cTn id="347" presetID="1" presetClass="entr" presetSubtype="0" fill="hold" grpId="0" nodeType="afterEffect">
                                  <p:stCondLst>
                                    <p:cond delay="0"/>
                                  </p:stCondLst>
                                  <p:childTnLst>
                                    <p:set>
                                      <p:cBhvr>
                                        <p:cTn id="348" dur="1" fill="hold">
                                          <p:stCondLst>
                                            <p:cond delay="999"/>
                                          </p:stCondLst>
                                        </p:cTn>
                                        <p:tgtEl>
                                          <p:spTgt spid="88"/>
                                        </p:tgtEl>
                                        <p:attrNameLst>
                                          <p:attrName>style.visibility</p:attrName>
                                        </p:attrNameLst>
                                      </p:cBhvr>
                                      <p:to>
                                        <p:strVal val="visible"/>
                                      </p:to>
                                    </p:set>
                                  </p:childTnLst>
                                </p:cTn>
                              </p:par>
                            </p:childTnLst>
                          </p:cTn>
                        </p:par>
                        <p:par>
                          <p:cTn id="349" fill="hold">
                            <p:stCondLst>
                              <p:cond delay="54500"/>
                            </p:stCondLst>
                            <p:childTnLst>
                              <p:par>
                                <p:cTn id="350" presetID="1" presetClass="entr" presetSubtype="0" fill="hold" grpId="0" nodeType="afterEffect">
                                  <p:stCondLst>
                                    <p:cond delay="0"/>
                                  </p:stCondLst>
                                  <p:childTnLst>
                                    <p:set>
                                      <p:cBhvr>
                                        <p:cTn id="351" dur="1" fill="hold">
                                          <p:stCondLst>
                                            <p:cond delay="999"/>
                                          </p:stCondLst>
                                        </p:cTn>
                                        <p:tgtEl>
                                          <p:spTgt spid="89"/>
                                        </p:tgtEl>
                                        <p:attrNameLst>
                                          <p:attrName>style.visibility</p:attrName>
                                        </p:attrNameLst>
                                      </p:cBhvr>
                                      <p:to>
                                        <p:strVal val="visible"/>
                                      </p:to>
                                    </p:set>
                                  </p:childTnLst>
                                </p:cTn>
                              </p:par>
                            </p:childTnLst>
                          </p:cTn>
                        </p:par>
                        <p:par>
                          <p:cTn id="352" fill="hold">
                            <p:stCondLst>
                              <p:cond delay="55500"/>
                            </p:stCondLst>
                            <p:childTnLst>
                              <p:par>
                                <p:cTn id="353" presetID="1" presetClass="entr" presetSubtype="0" fill="hold" grpId="0" nodeType="afterEffect">
                                  <p:stCondLst>
                                    <p:cond delay="0"/>
                                  </p:stCondLst>
                                  <p:childTnLst>
                                    <p:set>
                                      <p:cBhvr>
                                        <p:cTn id="354" dur="1" fill="hold">
                                          <p:stCondLst>
                                            <p:cond delay="999"/>
                                          </p:stCondLst>
                                        </p:cTn>
                                        <p:tgtEl>
                                          <p:spTgt spid="90"/>
                                        </p:tgtEl>
                                        <p:attrNameLst>
                                          <p:attrName>style.visibility</p:attrName>
                                        </p:attrNameLst>
                                      </p:cBhvr>
                                      <p:to>
                                        <p:strVal val="visible"/>
                                      </p:to>
                                    </p:set>
                                  </p:childTnLst>
                                </p:cTn>
                              </p:par>
                            </p:childTnLst>
                          </p:cTn>
                        </p:par>
                        <p:par>
                          <p:cTn id="355" fill="hold">
                            <p:stCondLst>
                              <p:cond delay="56500"/>
                            </p:stCondLst>
                            <p:childTnLst>
                              <p:par>
                                <p:cTn id="356" presetID="1" presetClass="entr" presetSubtype="0" fill="hold" grpId="0" nodeType="afterEffect">
                                  <p:stCondLst>
                                    <p:cond delay="0"/>
                                  </p:stCondLst>
                                  <p:childTnLst>
                                    <p:set>
                                      <p:cBhvr>
                                        <p:cTn id="357" dur="1" fill="hold">
                                          <p:stCondLst>
                                            <p:cond delay="999"/>
                                          </p:stCondLst>
                                        </p:cTn>
                                        <p:tgtEl>
                                          <p:spTgt spid="91"/>
                                        </p:tgtEl>
                                        <p:attrNameLst>
                                          <p:attrName>style.visibility</p:attrName>
                                        </p:attrNameLst>
                                      </p:cBhvr>
                                      <p:to>
                                        <p:strVal val="visible"/>
                                      </p:to>
                                    </p:set>
                                  </p:childTnLst>
                                </p:cTn>
                              </p:par>
                            </p:childTnLst>
                          </p:cTn>
                        </p:par>
                        <p:par>
                          <p:cTn id="358" fill="hold">
                            <p:stCondLst>
                              <p:cond delay="57500"/>
                            </p:stCondLst>
                            <p:childTnLst>
                              <p:par>
                                <p:cTn id="359" presetID="1" presetClass="entr" presetSubtype="0" fill="hold" grpId="0" nodeType="afterEffect">
                                  <p:stCondLst>
                                    <p:cond delay="0"/>
                                  </p:stCondLst>
                                  <p:childTnLst>
                                    <p:set>
                                      <p:cBhvr>
                                        <p:cTn id="360" dur="1" fill="hold">
                                          <p:stCondLst>
                                            <p:cond delay="999"/>
                                          </p:stCondLst>
                                        </p:cTn>
                                        <p:tgtEl>
                                          <p:spTgt spid="92"/>
                                        </p:tgtEl>
                                        <p:attrNameLst>
                                          <p:attrName>style.visibility</p:attrName>
                                        </p:attrNameLst>
                                      </p:cBhvr>
                                      <p:to>
                                        <p:strVal val="visible"/>
                                      </p:to>
                                    </p:set>
                                  </p:childTnLst>
                                </p:cTn>
                              </p:par>
                            </p:childTnLst>
                          </p:cTn>
                        </p:par>
                        <p:par>
                          <p:cTn id="361" fill="hold">
                            <p:stCondLst>
                              <p:cond delay="58500"/>
                            </p:stCondLst>
                            <p:childTnLst>
                              <p:par>
                                <p:cTn id="362" presetID="1" presetClass="entr" presetSubtype="0" fill="hold" grpId="0" nodeType="afterEffect">
                                  <p:stCondLst>
                                    <p:cond delay="0"/>
                                  </p:stCondLst>
                                  <p:childTnLst>
                                    <p:set>
                                      <p:cBhvr>
                                        <p:cTn id="363" dur="1" fill="hold">
                                          <p:stCondLst>
                                            <p:cond delay="999"/>
                                          </p:stCondLst>
                                        </p:cTn>
                                        <p:tgtEl>
                                          <p:spTgt spid="93"/>
                                        </p:tgtEl>
                                        <p:attrNameLst>
                                          <p:attrName>style.visibility</p:attrName>
                                        </p:attrNameLst>
                                      </p:cBhvr>
                                      <p:to>
                                        <p:strVal val="visible"/>
                                      </p:to>
                                    </p:set>
                                  </p:childTnLst>
                                </p:cTn>
                              </p:par>
                            </p:childTnLst>
                          </p:cTn>
                        </p:par>
                        <p:par>
                          <p:cTn id="364" fill="hold">
                            <p:stCondLst>
                              <p:cond delay="59500"/>
                            </p:stCondLst>
                            <p:childTnLst>
                              <p:par>
                                <p:cTn id="365" presetID="1" presetClass="entr" presetSubtype="0" fill="hold" grpId="0" nodeType="afterEffect">
                                  <p:stCondLst>
                                    <p:cond delay="0"/>
                                  </p:stCondLst>
                                  <p:childTnLst>
                                    <p:set>
                                      <p:cBhvr>
                                        <p:cTn id="366" dur="1" fill="hold">
                                          <p:stCondLst>
                                            <p:cond delay="999"/>
                                          </p:stCondLst>
                                        </p:cTn>
                                        <p:tgtEl>
                                          <p:spTgt spid="94"/>
                                        </p:tgtEl>
                                        <p:attrNameLst>
                                          <p:attrName>style.visibility</p:attrName>
                                        </p:attrNameLst>
                                      </p:cBhvr>
                                      <p:to>
                                        <p:strVal val="visible"/>
                                      </p:to>
                                    </p:set>
                                  </p:childTnLst>
                                </p:cTn>
                              </p:par>
                            </p:childTnLst>
                          </p:cTn>
                        </p:par>
                        <p:par>
                          <p:cTn id="367" fill="hold">
                            <p:stCondLst>
                              <p:cond delay="60500"/>
                            </p:stCondLst>
                            <p:childTnLst>
                              <p:par>
                                <p:cTn id="368" presetID="1" presetClass="entr" presetSubtype="0" fill="hold" grpId="0" nodeType="afterEffect">
                                  <p:stCondLst>
                                    <p:cond delay="0"/>
                                  </p:stCondLst>
                                  <p:childTnLst>
                                    <p:set>
                                      <p:cBhvr>
                                        <p:cTn id="369" dur="1" fill="hold">
                                          <p:stCondLst>
                                            <p:cond delay="999"/>
                                          </p:stCondLst>
                                        </p:cTn>
                                        <p:tgtEl>
                                          <p:spTgt spid="95"/>
                                        </p:tgtEl>
                                        <p:attrNameLst>
                                          <p:attrName>style.visibility</p:attrName>
                                        </p:attrNameLst>
                                      </p:cBhvr>
                                      <p:to>
                                        <p:strVal val="visible"/>
                                      </p:to>
                                    </p:set>
                                  </p:childTnLst>
                                </p:cTn>
                              </p:par>
                            </p:childTnLst>
                          </p:cTn>
                        </p:par>
                        <p:par>
                          <p:cTn id="370" fill="hold">
                            <p:stCondLst>
                              <p:cond delay="61500"/>
                            </p:stCondLst>
                            <p:childTnLst>
                              <p:par>
                                <p:cTn id="371" presetID="1" presetClass="entr" presetSubtype="0" fill="hold" grpId="0" nodeType="afterEffect">
                                  <p:stCondLst>
                                    <p:cond delay="0"/>
                                  </p:stCondLst>
                                  <p:childTnLst>
                                    <p:set>
                                      <p:cBhvr>
                                        <p:cTn id="372" dur="1" fill="hold">
                                          <p:stCondLst>
                                            <p:cond delay="999"/>
                                          </p:stCondLst>
                                        </p:cTn>
                                        <p:tgtEl>
                                          <p:spTgt spid="96"/>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
                  </p:tgtEl>
                </p:cond>
              </p:nextCondLst>
            </p:seq>
          </p:childTnLst>
        </p:cTn>
      </p:par>
    </p:tnLst>
    <p:bldLst>
      <p:bldP spid="6" grpId="0"/>
      <p:bldP spid="18" grpId="0" animBg="1"/>
      <p:bldP spid="20" grpId="0" animBg="1"/>
      <p:bldP spid="22" grpId="0" animBg="1"/>
      <p:bldP spid="23" grpId="0" animBg="1"/>
      <p:bldP spid="27" grpId="0" animBg="1"/>
      <p:bldP spid="30" grpId="0" animBg="1"/>
      <p:bldP spid="35" grpId="0" animBg="1"/>
      <p:bldP spid="39" grpId="0" animBg="1"/>
      <p:bldP spid="40" grpId="0" animBg="1"/>
      <p:bldP spid="41" grpId="0" animBg="1"/>
      <p:bldP spid="48" grpId="0" animBg="1"/>
      <p:bldP spid="51" grpId="0" animBg="1"/>
      <p:bldP spid="52" grpId="0" animBg="1"/>
      <p:bldP spid="53" grpId="0" animBg="1"/>
      <p:bldP spid="54" grpId="0"/>
      <p:bldP spid="54" grpId="1"/>
      <p:bldP spid="56" grpId="0"/>
      <p:bldP spid="56" grpId="1"/>
      <p:bldP spid="57" grpId="0"/>
      <p:bldP spid="57" grpId="1"/>
      <p:bldP spid="58" grpId="0"/>
      <p:bldP spid="58" grpId="1"/>
      <p:bldP spid="59" grpId="0"/>
      <p:bldP spid="59" grpId="1"/>
      <p:bldP spid="61" grpId="0"/>
      <p:bldP spid="61" grpId="1"/>
      <p:bldP spid="62" grpId="0"/>
      <p:bldP spid="62" grpId="1"/>
      <p:bldP spid="63" grpId="0" animBg="1"/>
      <p:bldP spid="2" grpId="0" animBg="1"/>
      <p:bldP spid="3" grpId="0" animBg="1"/>
      <p:bldP spid="10" grpId="0" animBg="1"/>
      <p:bldP spid="11" grpId="0" animBg="1"/>
      <p:bldP spid="12" grpId="0" animBg="1"/>
      <p:bldP spid="13" grpId="0" animBg="1"/>
      <p:bldP spid="14" grpId="0" animBg="1"/>
      <p:bldP spid="15" grpId="0" animBg="1"/>
      <p:bldP spid="16" grpId="0" animBg="1"/>
      <p:bldP spid="17" grpId="0" animBg="1"/>
      <p:bldP spid="19" grpId="0" animBg="1"/>
      <p:bldP spid="21" grpId="0" animBg="1"/>
      <p:bldP spid="24" grpId="0" animBg="1"/>
      <p:bldP spid="25" grpId="0" animBg="1"/>
      <p:bldP spid="26" grpId="0" animBg="1"/>
      <p:bldP spid="28" grpId="0" animBg="1"/>
      <p:bldP spid="29" grpId="0" animBg="1"/>
      <p:bldP spid="31" grpId="0" animBg="1"/>
      <p:bldP spid="36" grpId="0" animBg="1"/>
      <p:bldP spid="37" grpId="0" animBg="1"/>
      <p:bldP spid="38" grpId="0" animBg="1"/>
      <p:bldP spid="42" grpId="0" animBg="1"/>
      <p:bldP spid="43" grpId="0" animBg="1"/>
      <p:bldP spid="44" grpId="0" animBg="1"/>
      <p:bldP spid="45" grpId="0" animBg="1"/>
      <p:bldP spid="46" grpId="0" animBg="1"/>
      <p:bldP spid="47" grpId="0" animBg="1"/>
      <p:bldP spid="49" grpId="0" animBg="1"/>
      <p:bldP spid="50" grpId="0" animBg="1"/>
      <p:bldP spid="55" grpId="0" animBg="1"/>
      <p:bldP spid="60"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12" name="Group 12"/>
          <p:cNvGrpSpPr/>
          <p:nvPr/>
        </p:nvGrpSpPr>
        <p:grpSpPr>
          <a:xfrm>
            <a:off x="3599677" y="2579353"/>
            <a:ext cx="10291712" cy="5487382"/>
            <a:chOff x="0" y="0"/>
            <a:chExt cx="1982808" cy="1057203"/>
          </a:xfrm>
        </p:grpSpPr>
        <p:sp>
          <p:nvSpPr>
            <p:cNvPr id="13" name="Freeform 13"/>
            <p:cNvSpPr/>
            <p:nvPr/>
          </p:nvSpPr>
          <p:spPr>
            <a:xfrm>
              <a:off x="0" y="0"/>
              <a:ext cx="1982808" cy="1057203"/>
            </a:xfrm>
            <a:custGeom>
              <a:avLst/>
              <a:gdLst/>
              <a:ahLst/>
              <a:cxnLst/>
              <a:rect l="l" t="t" r="r" b="b"/>
              <a:pathLst>
                <a:path w="1982808" h="1057203">
                  <a:moveTo>
                    <a:pt x="0" y="0"/>
                  </a:moveTo>
                  <a:lnTo>
                    <a:pt x="1982808" y="0"/>
                  </a:lnTo>
                  <a:lnTo>
                    <a:pt x="1982808" y="1057203"/>
                  </a:lnTo>
                  <a:lnTo>
                    <a:pt x="0" y="1057203"/>
                  </a:lnTo>
                  <a:close/>
                </a:path>
              </a:pathLst>
            </a:custGeom>
            <a:solidFill>
              <a:srgbClr val="FCDCFF"/>
            </a:solidFill>
            <a:ln w="38100" cap="sq">
              <a:solidFill>
                <a:srgbClr val="000000"/>
              </a:solidFill>
              <a:prstDash val="solid"/>
              <a:miter/>
            </a:ln>
          </p:spPr>
          <p:txBody>
            <a:bodyPr/>
            <a:lstStyle/>
            <a:p>
              <a:endParaRPr lang="en-US"/>
            </a:p>
          </p:txBody>
        </p:sp>
        <p:sp>
          <p:nvSpPr>
            <p:cNvPr id="14" name="TextBox 14"/>
            <p:cNvSpPr txBox="1"/>
            <p:nvPr/>
          </p:nvSpPr>
          <p:spPr>
            <a:xfrm>
              <a:off x="0" y="-38100"/>
              <a:ext cx="1982808" cy="109530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599677" y="3271812"/>
            <a:ext cx="6975465" cy="3323987"/>
          </a:xfrm>
          <a:prstGeom prst="rect">
            <a:avLst/>
          </a:prstGeom>
        </p:spPr>
        <p:txBody>
          <a:bodyPr wrap="square" lIns="0" tIns="0" rIns="0" bIns="0" rtlCol="0" anchor="t">
            <a:spAutoFit/>
          </a:bodyPr>
          <a:lstStyle/>
          <a:p>
            <a:pPr marL="0" lvl="1" indent="0" algn="ctr">
              <a:spcBef>
                <a:spcPct val="0"/>
              </a:spcBef>
            </a:pPr>
            <a:r>
              <a:rPr lang="en-US" sz="7200">
                <a:solidFill>
                  <a:srgbClr val="1867BE"/>
                </a:solidFill>
                <a:latin typeface="Roboto Black" panose="02000000000000000000" pitchFamily="2" charset="0"/>
              </a:rPr>
              <a:t>CHÚNG TA </a:t>
            </a:r>
          </a:p>
          <a:p>
            <a:pPr marL="0" lvl="1" indent="0" algn="ctr">
              <a:spcBef>
                <a:spcPct val="0"/>
              </a:spcBef>
            </a:pPr>
            <a:r>
              <a:rPr lang="en-US" sz="7200">
                <a:solidFill>
                  <a:srgbClr val="1867BE"/>
                </a:solidFill>
                <a:latin typeface="Roboto Black" panose="02000000000000000000" pitchFamily="2" charset="0"/>
              </a:rPr>
              <a:t>BẮT ĐẦU </a:t>
            </a:r>
          </a:p>
          <a:p>
            <a:pPr marL="0" lvl="1" indent="0" algn="ctr">
              <a:spcBef>
                <a:spcPct val="0"/>
              </a:spcBef>
            </a:pPr>
            <a:r>
              <a:rPr lang="en-US" sz="7200">
                <a:solidFill>
                  <a:srgbClr val="1867BE"/>
                </a:solidFill>
                <a:latin typeface="Roboto Black" panose="02000000000000000000" pitchFamily="2" charset="0"/>
              </a:rPr>
              <a:t>VÀO BÀI HỌC</a:t>
            </a:r>
          </a:p>
        </p:txBody>
      </p:sp>
      <p:sp>
        <p:nvSpPr>
          <p:cNvPr id="16" name="L-Shape 15">
            <a:extLst>
              <a:ext uri="{FF2B5EF4-FFF2-40B4-BE49-F238E27FC236}">
                <a16:creationId xmlns:a16="http://schemas.microsoft.com/office/drawing/2014/main" id="{CDB644BC-DACC-2633-2943-629434BC9BB6}"/>
              </a:ext>
            </a:extLst>
          </p:cNvPr>
          <p:cNvSpPr/>
          <p:nvPr/>
        </p:nvSpPr>
        <p:spPr>
          <a:xfrm flipH="1">
            <a:off x="10210800" y="2053909"/>
            <a:ext cx="5888842" cy="6340512"/>
          </a:xfrm>
          <a:prstGeom prst="corner">
            <a:avLst>
              <a:gd name="adj1" fmla="val 45317"/>
              <a:gd name="adj2" fmla="val 69964"/>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ndParaRPr>
          </a:p>
        </p:txBody>
      </p:sp>
    </p:spTree>
    <p:extLst>
      <p:ext uri="{BB962C8B-B14F-4D97-AF65-F5344CB8AC3E}">
        <p14:creationId xmlns:p14="http://schemas.microsoft.com/office/powerpoint/2010/main" val="195395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5562600" y="614433"/>
            <a:ext cx="6670665" cy="1231106"/>
          </a:xfrm>
          <a:prstGeom prst="rect">
            <a:avLst/>
          </a:prstGeom>
        </p:spPr>
        <p:txBody>
          <a:bodyPr wrap="square" lIns="0" tIns="0" rIns="0" bIns="0" rtlCol="0" anchor="t">
            <a:spAutoFit/>
          </a:bodyPr>
          <a:lstStyle/>
          <a:p>
            <a:pPr marL="0" lvl="1" indent="0" algn="ctr">
              <a:spcBef>
                <a:spcPct val="0"/>
              </a:spcBef>
            </a:pPr>
            <a:r>
              <a:rPr lang="en-US" sz="8000">
                <a:solidFill>
                  <a:srgbClr val="1867BE"/>
                </a:solidFill>
                <a:latin typeface="Roboto Black" panose="02000000000000000000" pitchFamily="2" charset="0"/>
              </a:rPr>
              <a:t>MỤC TIÊU</a:t>
            </a:r>
          </a:p>
        </p:txBody>
      </p:sp>
      <p:grpSp>
        <p:nvGrpSpPr>
          <p:cNvPr id="11" name="Group 11"/>
          <p:cNvGrpSpPr/>
          <p:nvPr/>
        </p:nvGrpSpPr>
        <p:grpSpPr>
          <a:xfrm>
            <a:off x="6259863" y="2848485"/>
            <a:ext cx="10291712" cy="1652866"/>
            <a:chOff x="0" y="0"/>
            <a:chExt cx="1982808" cy="318442"/>
          </a:xfrm>
        </p:grpSpPr>
        <p:sp>
          <p:nvSpPr>
            <p:cNvPr id="12" name="Freeform 12"/>
            <p:cNvSpPr/>
            <p:nvPr/>
          </p:nvSpPr>
          <p:spPr>
            <a:xfrm>
              <a:off x="0" y="0"/>
              <a:ext cx="1982808" cy="318442"/>
            </a:xfrm>
            <a:custGeom>
              <a:avLst/>
              <a:gdLst/>
              <a:ahLst/>
              <a:cxnLst/>
              <a:rect l="l" t="t" r="r" b="b"/>
              <a:pathLst>
                <a:path w="1982808" h="318442">
                  <a:moveTo>
                    <a:pt x="0" y="0"/>
                  </a:moveTo>
                  <a:lnTo>
                    <a:pt x="1982808" y="0"/>
                  </a:lnTo>
                  <a:lnTo>
                    <a:pt x="1982808" y="318442"/>
                  </a:lnTo>
                  <a:lnTo>
                    <a:pt x="0" y="318442"/>
                  </a:lnTo>
                  <a:close/>
                </a:path>
              </a:pathLst>
            </a:custGeom>
            <a:solidFill>
              <a:srgbClr val="FFF39B"/>
            </a:solidFill>
            <a:ln w="38100" cap="sq">
              <a:solidFill>
                <a:srgbClr val="000000"/>
              </a:solidFill>
              <a:prstDash val="solid"/>
              <a:miter/>
            </a:ln>
          </p:spPr>
          <p:txBody>
            <a:bodyPr/>
            <a:lstStyle/>
            <a:p>
              <a:endParaRPr lang="en-US"/>
            </a:p>
          </p:txBody>
        </p:sp>
        <p:sp>
          <p:nvSpPr>
            <p:cNvPr id="13" name="TextBox 13"/>
            <p:cNvSpPr txBox="1"/>
            <p:nvPr/>
          </p:nvSpPr>
          <p:spPr>
            <a:xfrm>
              <a:off x="0" y="-38100"/>
              <a:ext cx="1982808" cy="35654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521003" y="3260416"/>
            <a:ext cx="1963882" cy="654025"/>
          </a:xfrm>
          <a:prstGeom prst="rect">
            <a:avLst/>
          </a:prstGeom>
        </p:spPr>
        <p:txBody>
          <a:bodyPr lIns="0" tIns="0" rIns="0" bIns="0" rtlCol="0" anchor="t">
            <a:spAutoFit/>
          </a:bodyPr>
          <a:lstStyle/>
          <a:p>
            <a:pPr marL="0" lvl="1" indent="0" algn="l">
              <a:lnSpc>
                <a:spcPts val="4800"/>
              </a:lnSpc>
              <a:spcBef>
                <a:spcPct val="0"/>
              </a:spcBef>
            </a:pPr>
            <a:r>
              <a:rPr lang="en-US" sz="6000">
                <a:solidFill>
                  <a:srgbClr val="000000"/>
                </a:solidFill>
                <a:latin typeface="Roboto Black" panose="02000000000000000000" pitchFamily="2" charset="0"/>
              </a:rPr>
              <a:t>01.</a:t>
            </a:r>
          </a:p>
        </p:txBody>
      </p:sp>
      <p:sp>
        <p:nvSpPr>
          <p:cNvPr id="15" name="TextBox 15"/>
          <p:cNvSpPr txBox="1"/>
          <p:nvPr/>
        </p:nvSpPr>
        <p:spPr>
          <a:xfrm>
            <a:off x="7927110" y="2936254"/>
            <a:ext cx="8294699" cy="1477328"/>
          </a:xfrm>
          <a:prstGeom prst="rect">
            <a:avLst/>
          </a:prstGeom>
        </p:spPr>
        <p:txBody>
          <a:bodyPr lIns="0" tIns="0" rIns="0" bIns="0" rtlCol="0" anchor="t">
            <a:spAutoFit/>
          </a:bodyPr>
          <a:lstStyle/>
          <a:p>
            <a:pPr marL="0" lvl="0" indent="0" algn="l"/>
            <a:r>
              <a:rPr lang="en-US" sz="3200" spc="69">
                <a:solidFill>
                  <a:srgbClr val="000000"/>
                </a:solidFill>
                <a:latin typeface="Kurale" panose="020B0604020202020204" charset="0"/>
              </a:rPr>
              <a:t>Vận dụng kiến thức về đặc điểm các hình đã học để thiết kế, chế tạo bộ lắp ghép hình Tangram. </a:t>
            </a:r>
          </a:p>
        </p:txBody>
      </p:sp>
      <p:grpSp>
        <p:nvGrpSpPr>
          <p:cNvPr id="16" name="Group 16"/>
          <p:cNvGrpSpPr/>
          <p:nvPr/>
        </p:nvGrpSpPr>
        <p:grpSpPr>
          <a:xfrm>
            <a:off x="6259863" y="4765743"/>
            <a:ext cx="10291712" cy="1652866"/>
            <a:chOff x="0" y="0"/>
            <a:chExt cx="1982808" cy="318442"/>
          </a:xfrm>
        </p:grpSpPr>
        <p:sp>
          <p:nvSpPr>
            <p:cNvPr id="17" name="Freeform 17"/>
            <p:cNvSpPr/>
            <p:nvPr/>
          </p:nvSpPr>
          <p:spPr>
            <a:xfrm>
              <a:off x="0" y="0"/>
              <a:ext cx="1982808" cy="318442"/>
            </a:xfrm>
            <a:custGeom>
              <a:avLst/>
              <a:gdLst/>
              <a:ahLst/>
              <a:cxnLst/>
              <a:rect l="l" t="t" r="r" b="b"/>
              <a:pathLst>
                <a:path w="1982808" h="318442">
                  <a:moveTo>
                    <a:pt x="0" y="0"/>
                  </a:moveTo>
                  <a:lnTo>
                    <a:pt x="1982808" y="0"/>
                  </a:lnTo>
                  <a:lnTo>
                    <a:pt x="1982808" y="318442"/>
                  </a:lnTo>
                  <a:lnTo>
                    <a:pt x="0" y="318442"/>
                  </a:lnTo>
                  <a:close/>
                </a:path>
              </a:pathLst>
            </a:custGeom>
            <a:solidFill>
              <a:srgbClr val="FFF39B"/>
            </a:solidFill>
            <a:ln w="38100" cap="sq">
              <a:solidFill>
                <a:srgbClr val="000000"/>
              </a:solidFill>
              <a:prstDash val="solid"/>
              <a:miter/>
            </a:ln>
          </p:spPr>
          <p:txBody>
            <a:bodyPr/>
            <a:lstStyle/>
            <a:p>
              <a:endParaRPr lang="en-US"/>
            </a:p>
          </p:txBody>
        </p:sp>
        <p:sp>
          <p:nvSpPr>
            <p:cNvPr id="18" name="TextBox 18"/>
            <p:cNvSpPr txBox="1"/>
            <p:nvPr/>
          </p:nvSpPr>
          <p:spPr>
            <a:xfrm>
              <a:off x="0" y="-38100"/>
              <a:ext cx="1982808" cy="356542"/>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521003" y="5177674"/>
            <a:ext cx="1963882" cy="654025"/>
          </a:xfrm>
          <a:prstGeom prst="rect">
            <a:avLst/>
          </a:prstGeom>
        </p:spPr>
        <p:txBody>
          <a:bodyPr lIns="0" tIns="0" rIns="0" bIns="0" rtlCol="0" anchor="t">
            <a:spAutoFit/>
          </a:bodyPr>
          <a:lstStyle/>
          <a:p>
            <a:pPr marL="0" lvl="1" indent="0" algn="l">
              <a:lnSpc>
                <a:spcPts val="4800"/>
              </a:lnSpc>
              <a:spcBef>
                <a:spcPct val="0"/>
              </a:spcBef>
            </a:pPr>
            <a:r>
              <a:rPr lang="en-US" sz="6000">
                <a:solidFill>
                  <a:srgbClr val="000000"/>
                </a:solidFill>
                <a:latin typeface="Roboto Black" panose="02000000000000000000" pitchFamily="2" charset="0"/>
              </a:rPr>
              <a:t>02.</a:t>
            </a:r>
          </a:p>
        </p:txBody>
      </p:sp>
      <p:sp>
        <p:nvSpPr>
          <p:cNvPr id="20" name="TextBox 20"/>
          <p:cNvSpPr txBox="1"/>
          <p:nvPr/>
        </p:nvSpPr>
        <p:spPr>
          <a:xfrm>
            <a:off x="7937996" y="5170976"/>
            <a:ext cx="8294699" cy="984885"/>
          </a:xfrm>
          <a:prstGeom prst="rect">
            <a:avLst/>
          </a:prstGeom>
        </p:spPr>
        <p:txBody>
          <a:bodyPr lIns="0" tIns="0" rIns="0" bIns="0" rtlCol="0" anchor="t">
            <a:spAutoFit/>
          </a:bodyPr>
          <a:lstStyle/>
          <a:p>
            <a:pPr marL="0" lvl="0" indent="0" algn="l"/>
            <a:r>
              <a:rPr lang="en-US" sz="3200" spc="69">
                <a:solidFill>
                  <a:srgbClr val="000000"/>
                </a:solidFill>
                <a:latin typeface="Kurale" panose="020B0604020202020204" charset="0"/>
              </a:rPr>
              <a:t>Vận dụng bộ lắp ghép hình để lắp ghép sáng tạo.</a:t>
            </a:r>
          </a:p>
        </p:txBody>
      </p:sp>
      <p:grpSp>
        <p:nvGrpSpPr>
          <p:cNvPr id="21" name="Group 21"/>
          <p:cNvGrpSpPr/>
          <p:nvPr/>
        </p:nvGrpSpPr>
        <p:grpSpPr>
          <a:xfrm>
            <a:off x="6259863" y="6683001"/>
            <a:ext cx="10291712" cy="1652866"/>
            <a:chOff x="0" y="0"/>
            <a:chExt cx="1982808" cy="318442"/>
          </a:xfrm>
        </p:grpSpPr>
        <p:sp>
          <p:nvSpPr>
            <p:cNvPr id="22" name="Freeform 22"/>
            <p:cNvSpPr/>
            <p:nvPr/>
          </p:nvSpPr>
          <p:spPr>
            <a:xfrm>
              <a:off x="0" y="0"/>
              <a:ext cx="1982808" cy="318442"/>
            </a:xfrm>
            <a:custGeom>
              <a:avLst/>
              <a:gdLst/>
              <a:ahLst/>
              <a:cxnLst/>
              <a:rect l="l" t="t" r="r" b="b"/>
              <a:pathLst>
                <a:path w="1982808" h="318442">
                  <a:moveTo>
                    <a:pt x="0" y="0"/>
                  </a:moveTo>
                  <a:lnTo>
                    <a:pt x="1982808" y="0"/>
                  </a:lnTo>
                  <a:lnTo>
                    <a:pt x="1982808" y="318442"/>
                  </a:lnTo>
                  <a:lnTo>
                    <a:pt x="0" y="318442"/>
                  </a:lnTo>
                  <a:close/>
                </a:path>
              </a:pathLst>
            </a:custGeom>
            <a:solidFill>
              <a:srgbClr val="FFF39B"/>
            </a:solidFill>
            <a:ln w="38100" cap="sq">
              <a:solidFill>
                <a:srgbClr val="000000"/>
              </a:solidFill>
              <a:prstDash val="solid"/>
              <a:miter/>
            </a:ln>
          </p:spPr>
          <p:txBody>
            <a:bodyPr/>
            <a:lstStyle/>
            <a:p>
              <a:endParaRPr lang="en-US"/>
            </a:p>
          </p:txBody>
        </p:sp>
        <p:sp>
          <p:nvSpPr>
            <p:cNvPr id="23" name="TextBox 23"/>
            <p:cNvSpPr txBox="1"/>
            <p:nvPr/>
          </p:nvSpPr>
          <p:spPr>
            <a:xfrm>
              <a:off x="0" y="-38100"/>
              <a:ext cx="1982808" cy="356542"/>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6521003" y="7094932"/>
            <a:ext cx="1963882" cy="654025"/>
          </a:xfrm>
          <a:prstGeom prst="rect">
            <a:avLst/>
          </a:prstGeom>
        </p:spPr>
        <p:txBody>
          <a:bodyPr lIns="0" tIns="0" rIns="0" bIns="0" rtlCol="0" anchor="t">
            <a:spAutoFit/>
          </a:bodyPr>
          <a:lstStyle/>
          <a:p>
            <a:pPr marL="0" lvl="1" indent="0" algn="l">
              <a:lnSpc>
                <a:spcPts val="4800"/>
              </a:lnSpc>
              <a:spcBef>
                <a:spcPct val="0"/>
              </a:spcBef>
            </a:pPr>
            <a:r>
              <a:rPr lang="en-US" sz="6000">
                <a:solidFill>
                  <a:srgbClr val="000000"/>
                </a:solidFill>
                <a:latin typeface="Roboto Black" panose="02000000000000000000" pitchFamily="2" charset="0"/>
              </a:rPr>
              <a:t>03.</a:t>
            </a:r>
          </a:p>
        </p:txBody>
      </p:sp>
      <p:sp>
        <p:nvSpPr>
          <p:cNvPr id="25" name="TextBox 25"/>
          <p:cNvSpPr txBox="1"/>
          <p:nvPr/>
        </p:nvSpPr>
        <p:spPr>
          <a:xfrm>
            <a:off x="7937996" y="6770770"/>
            <a:ext cx="8294699" cy="1477328"/>
          </a:xfrm>
          <a:prstGeom prst="rect">
            <a:avLst/>
          </a:prstGeom>
        </p:spPr>
        <p:txBody>
          <a:bodyPr lIns="0" tIns="0" rIns="0" bIns="0" rtlCol="0" anchor="t">
            <a:spAutoFit/>
          </a:bodyPr>
          <a:lstStyle/>
          <a:p>
            <a:pPr marL="0" lvl="0" indent="0" algn="l"/>
            <a:r>
              <a:rPr lang="en-US" sz="3200" spc="69">
                <a:solidFill>
                  <a:srgbClr val="000000"/>
                </a:solidFill>
                <a:latin typeface="Kurale" panose="020B0604020202020204" charset="0"/>
              </a:rPr>
              <a:t>Tham gia hoạt động thực hành trải nghiệm liên quan đến ôn tập, củng cố các kiến thức toán hoặc giải quyết các vấn đề thực tiễn.</a:t>
            </a:r>
          </a:p>
        </p:txBody>
      </p:sp>
      <p:pic>
        <p:nvPicPr>
          <p:cNvPr id="2" name="Picture 1">
            <a:extLst>
              <a:ext uri="{FF2B5EF4-FFF2-40B4-BE49-F238E27FC236}">
                <a16:creationId xmlns:a16="http://schemas.microsoft.com/office/drawing/2014/main" id="{B81AE9F6-5BB2-8ACA-94A6-EA3AFB4ED6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05807" y="3009421"/>
            <a:ext cx="3476129" cy="4268157"/>
          </a:xfrm>
          <a:prstGeom prst="rect">
            <a:avLst/>
          </a:prstGeom>
        </p:spPr>
      </p:pic>
    </p:spTree>
    <p:extLst>
      <p:ext uri="{BB962C8B-B14F-4D97-AF65-F5344CB8AC3E}">
        <p14:creationId xmlns:p14="http://schemas.microsoft.com/office/powerpoint/2010/main" val="22772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9" grpId="0"/>
      <p:bldP spid="20"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732486" y="8784051"/>
            <a:ext cx="4754711" cy="907718"/>
          </a:xfrm>
          <a:custGeom>
            <a:avLst/>
            <a:gdLst/>
            <a:ahLst/>
            <a:cxnLst/>
            <a:rect l="l" t="t" r="r" b="b"/>
            <a:pathLst>
              <a:path w="4754711" h="907718">
                <a:moveTo>
                  <a:pt x="0" y="0"/>
                </a:moveTo>
                <a:lnTo>
                  <a:pt x="4754710" y="0"/>
                </a:lnTo>
                <a:lnTo>
                  <a:pt x="4754710" y="907718"/>
                </a:lnTo>
                <a:lnTo>
                  <a:pt x="0" y="90771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12" name="Group 12"/>
          <p:cNvGrpSpPr/>
          <p:nvPr/>
        </p:nvGrpSpPr>
        <p:grpSpPr>
          <a:xfrm>
            <a:off x="3599677" y="2579353"/>
            <a:ext cx="10291712" cy="5487382"/>
            <a:chOff x="0" y="0"/>
            <a:chExt cx="1982808" cy="1057203"/>
          </a:xfrm>
        </p:grpSpPr>
        <p:sp>
          <p:nvSpPr>
            <p:cNvPr id="13" name="Freeform 13"/>
            <p:cNvSpPr/>
            <p:nvPr/>
          </p:nvSpPr>
          <p:spPr>
            <a:xfrm>
              <a:off x="0" y="0"/>
              <a:ext cx="1982808" cy="1057203"/>
            </a:xfrm>
            <a:custGeom>
              <a:avLst/>
              <a:gdLst/>
              <a:ahLst/>
              <a:cxnLst/>
              <a:rect l="l" t="t" r="r" b="b"/>
              <a:pathLst>
                <a:path w="1982808" h="1057203">
                  <a:moveTo>
                    <a:pt x="0" y="0"/>
                  </a:moveTo>
                  <a:lnTo>
                    <a:pt x="1982808" y="0"/>
                  </a:lnTo>
                  <a:lnTo>
                    <a:pt x="1982808" y="1057203"/>
                  </a:lnTo>
                  <a:lnTo>
                    <a:pt x="0" y="1057203"/>
                  </a:lnTo>
                  <a:close/>
                </a:path>
              </a:pathLst>
            </a:custGeom>
            <a:solidFill>
              <a:srgbClr val="FCDCFF"/>
            </a:solidFill>
            <a:ln w="38100" cap="sq">
              <a:solidFill>
                <a:srgbClr val="000000"/>
              </a:solidFill>
              <a:prstDash val="solid"/>
              <a:miter/>
            </a:ln>
          </p:spPr>
          <p:txBody>
            <a:bodyPr/>
            <a:lstStyle/>
            <a:p>
              <a:endParaRPr lang="en-US"/>
            </a:p>
          </p:txBody>
        </p:sp>
        <p:sp>
          <p:nvSpPr>
            <p:cNvPr id="14" name="TextBox 14"/>
            <p:cNvSpPr txBox="1"/>
            <p:nvPr/>
          </p:nvSpPr>
          <p:spPr>
            <a:xfrm>
              <a:off x="0" y="-38100"/>
              <a:ext cx="1982808" cy="109530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134667" y="4215048"/>
            <a:ext cx="6975465" cy="1107996"/>
          </a:xfrm>
          <a:prstGeom prst="rect">
            <a:avLst/>
          </a:prstGeom>
        </p:spPr>
        <p:txBody>
          <a:bodyPr wrap="square" lIns="0" tIns="0" rIns="0" bIns="0" rtlCol="0" anchor="t">
            <a:spAutoFit/>
          </a:bodyPr>
          <a:lstStyle/>
          <a:p>
            <a:pPr marL="0" lvl="1" indent="0" algn="ctr">
              <a:spcBef>
                <a:spcPct val="0"/>
              </a:spcBef>
            </a:pPr>
            <a:r>
              <a:rPr lang="en-US" sz="7200">
                <a:solidFill>
                  <a:srgbClr val="1867BE"/>
                </a:solidFill>
                <a:latin typeface="Roboto Black" panose="02000000000000000000" pitchFamily="2" charset="0"/>
              </a:rPr>
              <a:t>KHÁM PHÁ</a:t>
            </a:r>
          </a:p>
        </p:txBody>
      </p:sp>
      <p:sp>
        <p:nvSpPr>
          <p:cNvPr id="16" name="Pentagon 15">
            <a:extLst>
              <a:ext uri="{FF2B5EF4-FFF2-40B4-BE49-F238E27FC236}">
                <a16:creationId xmlns:a16="http://schemas.microsoft.com/office/drawing/2014/main" id="{CDB644BC-DACC-2633-2943-629434BC9BB6}"/>
              </a:ext>
            </a:extLst>
          </p:cNvPr>
          <p:cNvSpPr/>
          <p:nvPr/>
        </p:nvSpPr>
        <p:spPr>
          <a:xfrm flipH="1">
            <a:off x="11110132" y="2794139"/>
            <a:ext cx="5446710" cy="4698721"/>
          </a:xfrm>
          <a:prstGeom prst="pentag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ndParaRPr>
          </a:p>
        </p:txBody>
      </p:sp>
      <p:pic>
        <p:nvPicPr>
          <p:cNvPr id="3" name="Picture 2">
            <a:extLst>
              <a:ext uri="{FF2B5EF4-FFF2-40B4-BE49-F238E27FC236}">
                <a16:creationId xmlns:a16="http://schemas.microsoft.com/office/drawing/2014/main" id="{DC296385-1167-EB7D-E3E8-F93FA7DF5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4132" y="6893500"/>
            <a:ext cx="2377357" cy="2979070"/>
          </a:xfrm>
          <a:prstGeom prst="rect">
            <a:avLst/>
          </a:prstGeom>
        </p:spPr>
      </p:pic>
      <p:sp>
        <p:nvSpPr>
          <p:cNvPr id="4" name="Pentagon 3">
            <a:extLst>
              <a:ext uri="{FF2B5EF4-FFF2-40B4-BE49-F238E27FC236}">
                <a16:creationId xmlns:a16="http://schemas.microsoft.com/office/drawing/2014/main" id="{98285A87-12D1-551B-8A14-D84954048B2E}"/>
              </a:ext>
            </a:extLst>
          </p:cNvPr>
          <p:cNvSpPr/>
          <p:nvPr/>
        </p:nvSpPr>
        <p:spPr>
          <a:xfrm flipH="1">
            <a:off x="11241090" y="2628900"/>
            <a:ext cx="5446710" cy="4698721"/>
          </a:xfrm>
          <a:prstGeom prst="pentagon">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ndParaRPr>
          </a:p>
        </p:txBody>
      </p:sp>
    </p:spTree>
    <p:extLst>
      <p:ext uri="{BB962C8B-B14F-4D97-AF65-F5344CB8AC3E}">
        <p14:creationId xmlns:p14="http://schemas.microsoft.com/office/powerpoint/2010/main" val="171285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2716</Words>
  <Application>Microsoft Office PowerPoint</Application>
  <PresentationFormat>Custom</PresentationFormat>
  <Paragraphs>486</Paragraphs>
  <Slides>43</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Roboto</vt:lpstr>
      <vt:lpstr>Montserrat SemiBold</vt:lpstr>
      <vt:lpstr>Roboto Black</vt:lpstr>
      <vt:lpstr>Times New Roman</vt:lpstr>
      <vt:lpstr>Dosis ExtraBold</vt:lpstr>
      <vt:lpstr>Kurale</vt:lpstr>
      <vt:lpstr>Arial</vt:lpstr>
      <vt:lpstr>Calibri</vt:lpstr>
      <vt:lpstr>Baloo Thambi</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38</cp:revision>
  <dcterms:created xsi:type="dcterms:W3CDTF">2006-08-16T00:00:00Z</dcterms:created>
  <dcterms:modified xsi:type="dcterms:W3CDTF">2024-06-26T02:48:02Z</dcterms:modified>
  <dc:identifier>DAGFfJTK4p0</dc:identifier>
</cp:coreProperties>
</file>