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8"/>
  </p:notesMasterIdLst>
  <p:sldIdLst>
    <p:sldId id="257" r:id="rId3"/>
    <p:sldId id="260" r:id="rId4"/>
    <p:sldId id="274" r:id="rId5"/>
    <p:sldId id="259" r:id="rId6"/>
    <p:sldId id="265" r:id="rId7"/>
    <p:sldId id="295" r:id="rId8"/>
    <p:sldId id="275" r:id="rId9"/>
    <p:sldId id="276" r:id="rId10"/>
    <p:sldId id="277" r:id="rId11"/>
    <p:sldId id="296" r:id="rId12"/>
    <p:sldId id="283" r:id="rId13"/>
    <p:sldId id="267" r:id="rId14"/>
    <p:sldId id="278" r:id="rId15"/>
    <p:sldId id="298"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850" y="4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93073B3-0E9C-4F74-A3FE-008FCE7652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xmlns="" id="{D3725832-80E6-4B62-8542-2212ACBD6B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xmlns=""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2025/12/17</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8A9B7014-395F-4710-A5B7-27367231AF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xmlns="" id="{03722A6F-0694-45E9-88E3-34A3C1585C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xmlns="" id="{EA7BF6CA-CA68-49E4-8795-1C0FF4655FD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xmlns="" id="{1CDCB727-DDF3-476F-979C-36EF0F40647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xmlns="" id="{02CCCF81-889A-4A72-AC09-5F005620979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xmlns="" id="{FE69D617-EBE6-45F1-81DA-B4FB8AE1EC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9D4F56-E079-D6FC-980E-2F74661AAC29}"/>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8" name="Footer Placeholder 7">
            <a:extLst>
              <a:ext uri="{FF2B5EF4-FFF2-40B4-BE49-F238E27FC236}">
                <a16:creationId xmlns:a16="http://schemas.microsoft.com/office/drawing/2014/main" xmlns=""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360B60-1294-B2D9-D6A3-00CDDDD1A6E1}"/>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4" name="Footer Placeholder 3">
            <a:extLst>
              <a:ext uri="{FF2B5EF4-FFF2-40B4-BE49-F238E27FC236}">
                <a16:creationId xmlns:a16="http://schemas.microsoft.com/office/drawing/2014/main" xmlns=""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043E08-4FB0-D151-35A6-B6ED2603AC87}"/>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3" name="Footer Placeholder 2">
            <a:extLst>
              <a:ext uri="{FF2B5EF4-FFF2-40B4-BE49-F238E27FC236}">
                <a16:creationId xmlns:a16="http://schemas.microsoft.com/office/drawing/2014/main" xmlns=""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D080FD-5FBF-841B-DD80-D86F93310E73}"/>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6" name="Footer Placeholder 5">
            <a:extLst>
              <a:ext uri="{FF2B5EF4-FFF2-40B4-BE49-F238E27FC236}">
                <a16:creationId xmlns:a16="http://schemas.microsoft.com/office/drawing/2014/main" xmlns=""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D311E6-D9C1-4393-6165-604E1348F965}"/>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6" name="Footer Placeholder 5">
            <a:extLst>
              <a:ext uri="{FF2B5EF4-FFF2-40B4-BE49-F238E27FC236}">
                <a16:creationId xmlns:a16="http://schemas.microsoft.com/office/drawing/2014/main" xmlns=""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BB7E2D-0FF5-D694-6DE5-F0F0730ADDAA}"/>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5" name="Footer Placeholder 4">
            <a:extLst>
              <a:ext uri="{FF2B5EF4-FFF2-40B4-BE49-F238E27FC236}">
                <a16:creationId xmlns:a16="http://schemas.microsoft.com/office/drawing/2014/main" xmlns=""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5428AA-FB3C-1568-A34F-81DF096E2C42}"/>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5" name="Footer Placeholder 4">
            <a:extLst>
              <a:ext uri="{FF2B5EF4-FFF2-40B4-BE49-F238E27FC236}">
                <a16:creationId xmlns:a16="http://schemas.microsoft.com/office/drawing/2014/main" xmlns=""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xmlns=""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2025/12/17</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xmlns="" id="{EA7BF6CA-CA68-49E4-8795-1C0FF4655F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xmlns="" id="{1CDCB727-DDF3-476F-979C-36EF0F40647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xmlns="" id="{8F6E9656-DE6A-4644-AAD2-00680580936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6C49E3-1CA6-4BC4-AE0C-81F62E944C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xmlns="" id="{47EBB427-21A7-44A8-B933-F5D59CF4EF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xmlns=""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xmlns=""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2025/12/17</a:t>
            </a:fld>
            <a:endParaRPr lang="zh-CN" altLang="en-US"/>
          </a:p>
        </p:txBody>
      </p:sp>
      <p:sp>
        <p:nvSpPr>
          <p:cNvPr id="8" name="页脚占位符 2">
            <a:extLst>
              <a:ext uri="{FF2B5EF4-FFF2-40B4-BE49-F238E27FC236}">
                <a16:creationId xmlns:a16="http://schemas.microsoft.com/office/drawing/2014/main" xmlns=""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xmlns=""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xmlns="" id="{2AEA5FCB-3AF6-48AA-86D8-371784BC75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xmlns="" id="{6EAA5EED-E4B6-449F-B812-EE965C651E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xmlns="" id="{70E21103-7038-4BC9-AFC9-CF97B258774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xmlns="" id="{9E8816B3-CDFF-42D2-898B-495B4A9EB74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xmlns="" id="{E2A178DE-5FCC-4418-8F6E-FB26033267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xmlns=""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xmlns=""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xmlns=""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xmlns="" id="{CF48C42F-833F-4307-993D-9580519E21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xmlns="" id="{3D7991D5-7BE3-4E84-9297-C4ED69864AE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xmlns="" id="{5B1DDA5E-8A36-47AF-822A-D29E545B37A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xmlns="" id="{F8453278-076B-44E8-B534-B9555834FC8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xmlns=""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xmlns=""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xmlns="" id="{CF48C42F-833F-4307-993D-9580519E21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xmlns="" id="{3D7991D5-7BE3-4E84-9297-C4ED69864AE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xmlns="" id="{5B1DDA5E-8A36-47AF-822A-D29E545B37A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xmlns="" id="{F8453278-076B-44E8-B534-B9555834FC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CC7F5A9-A7E5-E5EF-567F-EB5EA99D0B7C}"/>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5" name="Footer Placeholder 4">
            <a:extLst>
              <a:ext uri="{FF2B5EF4-FFF2-40B4-BE49-F238E27FC236}">
                <a16:creationId xmlns:a16="http://schemas.microsoft.com/office/drawing/2014/main" xmlns=""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42BDD-6876-88E7-6D8D-3A27EB937833}"/>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5" name="Footer Placeholder 4">
            <a:extLst>
              <a:ext uri="{FF2B5EF4-FFF2-40B4-BE49-F238E27FC236}">
                <a16:creationId xmlns:a16="http://schemas.microsoft.com/office/drawing/2014/main" xmlns=""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2245AA8-7B62-0E03-E876-786E300FEA7E}"/>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5" name="Footer Placeholder 4">
            <a:extLst>
              <a:ext uri="{FF2B5EF4-FFF2-40B4-BE49-F238E27FC236}">
                <a16:creationId xmlns:a16="http://schemas.microsoft.com/office/drawing/2014/main" xmlns=""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A787165-4B15-8F87-C587-B9687A39DFB2}"/>
              </a:ext>
            </a:extLst>
          </p:cNvPr>
          <p:cNvSpPr>
            <a:spLocks noGrp="1"/>
          </p:cNvSpPr>
          <p:nvPr>
            <p:ph type="dt" sz="half" idx="10"/>
          </p:nvPr>
        </p:nvSpPr>
        <p:spPr/>
        <p:txBody>
          <a:bodyPr/>
          <a:lstStyle/>
          <a:p>
            <a:fld id="{F9BC2D4B-9FDE-4B74-AAC6-3F7C589A3D05}" type="datetimeFigureOut">
              <a:rPr lang="en-US" smtClean="0"/>
              <a:t>12/17/2025</a:t>
            </a:fld>
            <a:endParaRPr lang="en-US"/>
          </a:p>
        </p:txBody>
      </p:sp>
      <p:sp>
        <p:nvSpPr>
          <p:cNvPr id="6" name="Footer Placeholder 5">
            <a:extLst>
              <a:ext uri="{FF2B5EF4-FFF2-40B4-BE49-F238E27FC236}">
                <a16:creationId xmlns:a16="http://schemas.microsoft.com/office/drawing/2014/main" xmlns=""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2025/12/17</a:t>
            </a:fld>
            <a:endParaRPr lang="zh-CN" altLang="en-US"/>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xmlns="" id="{A56B1FEE-9651-E362-92AF-CB81291CD5C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12/17/2025</a:t>
            </a:fld>
            <a:endParaRPr lang="en-US"/>
          </a:p>
        </p:txBody>
      </p:sp>
      <p:sp>
        <p:nvSpPr>
          <p:cNvPr id="5" name="Footer Placeholder 4">
            <a:extLst>
              <a:ext uri="{FF2B5EF4-FFF2-40B4-BE49-F238E27FC236}">
                <a16:creationId xmlns:a16="http://schemas.microsoft.com/office/drawing/2014/main" xmlns=""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xmlns="" id="{F59ACC66-EBDB-64BE-377B-3808E58A9D05}"/>
              </a:ext>
            </a:extLst>
          </p:cNvPr>
          <p:cNvSpPr txBox="1"/>
          <p:nvPr/>
        </p:nvSpPr>
        <p:spPr>
          <a:xfrm>
            <a:off x="4135227" y="795969"/>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xmlns=""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xmlns="" id="{0E2A0F30-9E3B-FAAD-E093-72AF0A8F66CC}"/>
              </a:ext>
            </a:extLst>
          </p:cNvPr>
          <p:cNvPicPr>
            <a:picLocks noChangeAspect="1"/>
          </p:cNvPicPr>
          <p:nvPr/>
        </p:nvPicPr>
        <p:blipFill>
          <a:blip r:embed="rId4"/>
          <a:stretch>
            <a:fillRect/>
          </a:stretch>
        </p:blipFill>
        <p:spPr>
          <a:xfrm>
            <a:off x="3412215" y="2397668"/>
            <a:ext cx="8041321" cy="2523963"/>
          </a:xfrm>
          <a:prstGeom prst="rect">
            <a:avLst/>
          </a:prstGeom>
        </p:spPr>
      </p:pic>
      <p:sp>
        <p:nvSpPr>
          <p:cNvPr id="16" name="TextBox 15">
            <a:extLst>
              <a:ext uri="{FF2B5EF4-FFF2-40B4-BE49-F238E27FC236}">
                <a16:creationId xmlns:a16="http://schemas.microsoft.com/office/drawing/2014/main" xmlns=""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xmlns=""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xmlns=""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xmlns=""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xmlns=""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xmlns=""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xmlns=""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xmlns=""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xmlns=""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xmlns=""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xmlns=""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xmlns="" id="{5A2D37B3-D507-6154-396D-D0A8F1FA6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xmlns=""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xmlns=""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xmlns=""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xmlns=""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xmlns=""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xmlns="" id="{4DFD337C-ADCE-E6BE-7DE1-50D192515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490BAA67-8735-431F-3F06-7255A37A7D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EC68D3B4-43BE-38C7-6D5E-2BA06F44DA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4105B9A6-E74F-28C6-0589-F722FDEBA1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xmlns=""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xmlns=""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xmlns=""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xmlns=""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xmlns=""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xmlns=""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xmlns=""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xmlns=""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xmlns=""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xmlns=""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xmlns=""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xmlns=""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xmlns=""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xmlns=""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xmlns=""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xmlns=""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xmlns=""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xmlns=""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xmlns=""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xmlns=""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xmlns=""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xmlns=""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xmlns=""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xmlns=""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xmlns=""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xmlns=""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xmlns=""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xmlns=""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xmlns=""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xmlns=""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xmlns=""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xmlns=""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xmlns=""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xmlns=""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xmlns=""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xmlns=""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xmlns=""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xmlns=""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xmlns=""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xmlns=""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xmlns=""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xmlns=""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xmlns=""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xmlns=""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xmlns=""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xmlns=""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xmlns=""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xmlns=""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xmlns=""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xmlns=""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xmlns=""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xmlns=""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xmlns=""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xmlns=""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xmlns=""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xmlns=""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xmlns=""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xmlns=""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xmlns=""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xmlns=""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xmlns=""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xmlns=""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xmlns=""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xmlns=""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xmlns=""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xmlns=""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xmlns=""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xmlns=""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xmlns=""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xmlns=""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xmlns=""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xmlns=""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xmlns=""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xmlns=""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xmlns=""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xmlns=""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xmlns=""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xmlns=""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xmlns=""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xmlns=""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xmlns=""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xmlns=""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xmlns=""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xmlns=""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xmlns=""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xmlns=""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xmlns=""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xmlns=""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xmlns=""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xmlns=""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xmlns=""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xmlns=""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xmlns=""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xmlns=""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xmlns=""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xmlns=""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xmlns=""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xmlns=""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xmlns=""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xmlns=""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xmlns=""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xmlns=""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xmlns=""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xmlns=""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xmlns=""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xmlns=""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xmlns=""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xmlns=""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xmlns=""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xmlns=""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xmlns="" id="{3EA868BE-969A-0337-F10E-A11CD8EA9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xmlns=""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xmlns=""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xmlns=""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388</Words>
  <Application>Microsoft Office PowerPoint</Application>
  <PresentationFormat>Widescreen</PresentationFormat>
  <Paragraphs>44</Paragraphs>
  <Slides>15</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微软雅黑</vt:lpstr>
      <vt:lpstr>Arial</vt:lpstr>
      <vt:lpstr>Calibri</vt:lpstr>
      <vt:lpstr>Calibri Light</vt:lpstr>
      <vt:lpstr>Cambria</vt:lpstr>
      <vt:lpstr>Wingdings 2</vt:lpstr>
      <vt:lpstr>字魂47号-三分行楷</vt:lpstr>
      <vt:lpstr>思源黑体 CN Bold</vt:lpstr>
      <vt:lpstr>等线</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23</cp:revision>
  <dcterms:created xsi:type="dcterms:W3CDTF">2023-07-04T12:20:18Z</dcterms:created>
  <dcterms:modified xsi:type="dcterms:W3CDTF">2025-12-17T03:06:17Z</dcterms:modified>
</cp:coreProperties>
</file>