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xmlns="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xmlns="" id="{55FFF817-AA55-B9DE-5757-4422D6836215}"/>
              </a:ext>
            </a:extLst>
          </p:cNvPr>
          <p:cNvSpPr txBox="1"/>
          <p:nvPr/>
        </p:nvSpPr>
        <p:spPr>
          <a:xfrm>
            <a:off x="2612857" y="622787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xmlns="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xmlns="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xmlns="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xmlns="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xmlns="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xmlns="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xmlns="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xmlns="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xmlns="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xmlns="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xmlns="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xmlns="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xmlns="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304</Words>
  <Application>Microsoft Office PowerPoint</Application>
  <PresentationFormat>Widescreen</PresentationFormat>
  <Paragraphs>37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LNTH-LuoLuoNotangYuanTi 1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17</cp:revision>
  <dcterms:created xsi:type="dcterms:W3CDTF">2023-11-07T12:36:51Z</dcterms:created>
  <dcterms:modified xsi:type="dcterms:W3CDTF">2025-12-17T07:27:52Z</dcterms:modified>
</cp:coreProperties>
</file>