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3154" r:id="rId2"/>
    <p:sldId id="2959" r:id="rId3"/>
    <p:sldId id="3073" r:id="rId4"/>
    <p:sldId id="3149" r:id="rId5"/>
    <p:sldId id="3074" r:id="rId6"/>
    <p:sldId id="3035" r:id="rId7"/>
    <p:sldId id="3150" r:id="rId8"/>
    <p:sldId id="3151" r:id="rId9"/>
    <p:sldId id="3153" r:id="rId10"/>
    <p:sldId id="3126" r:id="rId11"/>
    <p:sldId id="3127"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8" d="100"/>
          <a:sy n="88"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5AA61C0C-97C0-49DC-BC12-62BCDF2F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90" y="-88899"/>
            <a:ext cx="9523810" cy="6982240"/>
          </a:xfrm>
          <a:prstGeom prst="rect">
            <a:avLst/>
          </a:prstGeom>
        </p:spPr>
      </p:pic>
      <p:sp>
        <p:nvSpPr>
          <p:cNvPr id="3" name="TextBox 2">
            <a:extLst>
              <a:ext uri="{FF2B5EF4-FFF2-40B4-BE49-F238E27FC236}">
                <a16:creationId xmlns:a16="http://schemas.microsoft.com/office/drawing/2014/main" xmlns="" id="{54BACA79-19BC-4DC4-9241-DE9907F53496}"/>
              </a:ext>
            </a:extLst>
          </p:cNvPr>
          <p:cNvSpPr txBox="1"/>
          <p:nvPr/>
        </p:nvSpPr>
        <p:spPr>
          <a:xfrm>
            <a:off x="2426998" y="228601"/>
            <a:ext cx="7720194" cy="508447"/>
          </a:xfrm>
          <a:prstGeom prst="rect">
            <a:avLst/>
          </a:prstGeom>
          <a:noFill/>
        </p:spPr>
        <p:txBody>
          <a:bodyPr wrap="square" lIns="76810" tIns="38405" rIns="76810" bIns="38405"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a:t>
            </a:r>
            <a:r>
              <a:rPr lang="en-US" sz="2800" b="1" dirty="0">
                <a:solidFill>
                  <a:srgbClr val="002060"/>
                </a:solidFill>
                <a:latin typeface="Times New Roman" panose="02020603050405020304" pitchFamily="18" charset="0"/>
                <a:cs typeface="Times New Roman" panose="02020603050405020304" pitchFamily="18" charset="0"/>
              </a:rPr>
              <a:t>HÒA NGHĨA</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6022C36-0700-470C-8381-838A6FAC1CD2}"/>
              </a:ext>
            </a:extLst>
          </p:cNvPr>
          <p:cNvSpPr txBox="1"/>
          <p:nvPr/>
        </p:nvSpPr>
        <p:spPr>
          <a:xfrm>
            <a:off x="3619501" y="1193802"/>
            <a:ext cx="5168349" cy="2610679"/>
          </a:xfrm>
          <a:prstGeom prst="rect">
            <a:avLst/>
          </a:prstGeom>
          <a:noFill/>
        </p:spPr>
        <p:txBody>
          <a:bodyPr spcFirstLastPara="1" wrap="square" lIns="76810" tIns="38405" rIns="76810" bIns="38405" numCol="1" rtlCol="0">
            <a:prstTxWarp prst="textArchUp">
              <a:avLst/>
            </a:prstTxWarp>
            <a:spAutoFit/>
            <a:scene3d>
              <a:camera prst="orthographicFront"/>
              <a:lightRig rig="soft" dir="t">
                <a:rot lat="0" lon="0" rev="15600000"/>
              </a:lightRig>
            </a:scene3d>
            <a:sp3d extrusionH="57150" prstMaterial="softEdge">
              <a:bevelT w="25400" h="38100"/>
            </a:sp3d>
          </a:bodyPr>
          <a:lstStyle/>
          <a:p>
            <a:r>
              <a:rPr lang="en-US" sz="4500" b="1" dirty="0">
                <a:ln/>
                <a:solidFill>
                  <a:srgbClr val="FF3300"/>
                </a:solidFill>
                <a:latin typeface="Times New Roman" panose="02020603050405020304" pitchFamily="18" charset="0"/>
                <a:cs typeface="Times New Roman" panose="02020603050405020304" pitchFamily="18" charset="0"/>
              </a:rPr>
              <a:t>NHIỆT LIỆT CHÀO MỪNG</a:t>
            </a:r>
          </a:p>
        </p:txBody>
      </p:sp>
      <p:sp>
        <p:nvSpPr>
          <p:cNvPr id="5" name="TextBox 4">
            <a:extLst>
              <a:ext uri="{FF2B5EF4-FFF2-40B4-BE49-F238E27FC236}">
                <a16:creationId xmlns:a16="http://schemas.microsoft.com/office/drawing/2014/main" xmlns="" id="{34AC7D78-9853-4086-8730-B53BC179684B}"/>
              </a:ext>
            </a:extLst>
          </p:cNvPr>
          <p:cNvSpPr txBox="1"/>
          <p:nvPr/>
        </p:nvSpPr>
        <p:spPr>
          <a:xfrm>
            <a:off x="2553574" y="2459230"/>
            <a:ext cx="7807188" cy="939334"/>
          </a:xfrm>
          <a:prstGeom prst="rect">
            <a:avLst/>
          </a:prstGeom>
          <a:noFill/>
        </p:spPr>
        <p:txBody>
          <a:bodyPr wrap="square" lIns="76810" tIns="38405" rIns="76810" bIns="38405" rtlCol="0">
            <a:spAutoFit/>
          </a:bodyPr>
          <a:lstStyle/>
          <a:p>
            <a:pPr algn="ctr"/>
            <a:r>
              <a:rPr lang="en-US" sz="3200" b="1" dirty="0">
                <a:solidFill>
                  <a:srgbClr val="0070C0"/>
                </a:solidFill>
                <a:latin typeface="Baskerville Old Face" pitchFamily="18" charset="0"/>
              </a:rPr>
              <a:t>CÁC THẦY CÔ VỀ DỰ GIỜ</a:t>
            </a:r>
          </a:p>
          <a:p>
            <a:pPr algn="ctr"/>
            <a:r>
              <a:rPr lang="en-US" sz="2400" b="1" dirty="0">
                <a:solidFill>
                  <a:srgbClr val="0070C0"/>
                </a:solidFill>
                <a:latin typeface="Baskerville Old Face" pitchFamily="18" charset="0"/>
              </a:rPr>
              <a:t>MÔN TIN HỌC LỚP 3</a:t>
            </a:r>
          </a:p>
        </p:txBody>
      </p:sp>
      <p:sp>
        <p:nvSpPr>
          <p:cNvPr id="7" name="TextBox 6">
            <a:extLst>
              <a:ext uri="{FF2B5EF4-FFF2-40B4-BE49-F238E27FC236}">
                <a16:creationId xmlns:a16="http://schemas.microsoft.com/office/drawing/2014/main" xmlns="" id="{8395FB2F-AF93-4061-9757-6A6981ED98CB}"/>
              </a:ext>
            </a:extLst>
          </p:cNvPr>
          <p:cNvSpPr txBox="1"/>
          <p:nvPr/>
        </p:nvSpPr>
        <p:spPr>
          <a:xfrm>
            <a:off x="3368324" y="3534868"/>
            <a:ext cx="6778868" cy="539225"/>
          </a:xfrm>
          <a:prstGeom prst="rect">
            <a:avLst/>
          </a:prstGeom>
          <a:noFill/>
        </p:spPr>
        <p:txBody>
          <a:bodyPr wrap="square" lIns="76810" tIns="38405" rIns="76810" bIns="38405" rtlCol="0">
            <a:spAutoFit/>
          </a:bodyPr>
          <a:lstStyle/>
          <a:p>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Giáo</a:t>
            </a:r>
            <a:r>
              <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rPr>
              <a:t> </a:t>
            </a:r>
            <a:r>
              <a:rPr lang="en-US" sz="3000" b="1" err="1">
                <a:solidFill>
                  <a:srgbClr val="FF0000"/>
                </a:solidFill>
                <a:effectLst>
                  <a:outerShdw blurRad="38100" dist="38100" dir="2700000" algn="tl">
                    <a:srgbClr val="000000">
                      <a:alpha val="43137"/>
                    </a:srgbClr>
                  </a:outerShdw>
                </a:effectLst>
                <a:latin typeface="HP001 4 hàng" panose="020B0603050302020204" pitchFamily="34" charset="0"/>
              </a:rPr>
              <a:t>viên</a:t>
            </a:r>
            <a:r>
              <a:rPr lang="en-US" sz="3000" b="1" smtClean="0">
                <a:solidFill>
                  <a:srgbClr val="FF0000"/>
                </a:solidFill>
                <a:effectLst>
                  <a:outerShdw blurRad="38100" dist="38100" dir="2700000" algn="tl">
                    <a:srgbClr val="000000">
                      <a:alpha val="43137"/>
                    </a:srgbClr>
                  </a:outerShdw>
                </a:effectLst>
                <a:latin typeface="HP001 4 hàng" panose="020B0603050302020204" pitchFamily="34" charset="0"/>
              </a:rPr>
              <a:t>:</a:t>
            </a:r>
            <a:endPar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pic>
        <p:nvPicPr>
          <p:cNvPr id="8" name="Google Shape;299;p11"/>
          <p:cNvPicPr preferRelativeResize="0"/>
          <p:nvPr/>
        </p:nvPicPr>
        <p:blipFill rotWithShape="1">
          <a:blip r:embed="rId3">
            <a:alphaModFix/>
          </a:blip>
          <a:srcRect/>
          <a:stretch/>
        </p:blipFill>
        <p:spPr>
          <a:xfrm flipH="1">
            <a:off x="1638300" y="1555305"/>
            <a:ext cx="1002268" cy="1597829"/>
          </a:xfrm>
          <a:prstGeom prst="rect">
            <a:avLst/>
          </a:prstGeom>
          <a:noFill/>
          <a:ln>
            <a:noFill/>
          </a:ln>
        </p:spPr>
      </p:pic>
    </p:spTree>
    <p:extLst>
      <p:ext uri="{BB962C8B-B14F-4D97-AF65-F5344CB8AC3E}">
        <p14:creationId xmlns:p14="http://schemas.microsoft.com/office/powerpoint/2010/main" val="3033487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xmlns=""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xmlns=""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xmlns=""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xmlns=""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xmlns=""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xmlns=""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xmlns=""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xmlns=""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xmlns=""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xmlns=""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xmlns=""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xmlns=""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xmlns=""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xmlns=""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xmlns=""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xmlns=""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xmlns=""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xmlns=""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xmlns=""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xmlns=""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xmlns=""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xmlns=""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xmlns=""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xmlns=""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xmlns=""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xmlns=""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767</Words>
  <Application>Microsoft Office PowerPoint</Application>
  <PresentationFormat>Widescreen</PresentationFormat>
  <Paragraphs>56</Paragraphs>
  <Slides>12</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等线</vt:lpstr>
      <vt:lpstr>HP001 4 hàng</vt:lpstr>
      <vt:lpstr>iCiel Cadena</vt:lpstr>
      <vt:lpstr>微软雅黑</vt:lpstr>
      <vt:lpstr>SVN-Androgyne</vt:lpstr>
      <vt:lpstr>SVN-SAF</vt:lpstr>
      <vt:lpstr>UTM Avo</vt:lpstr>
      <vt:lpstr>UTM Bienvenue</vt:lpstr>
      <vt:lpstr>UTM HelvetIns</vt:lpstr>
      <vt:lpstr>方正黑体_GBK</vt:lpstr>
      <vt:lpstr>Arial</vt:lpstr>
      <vt:lpstr>Baskerville Old Face</vt:lpstr>
      <vt:lpstr>Calibri</vt:lpstr>
      <vt:lpstr>Segoe Print</vt:lpstr>
      <vt:lpstr>Times New Roman</vt:lpstr>
      <vt:lpstr>Wingdings 3</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183</cp:revision>
  <dcterms:created xsi:type="dcterms:W3CDTF">2021-11-14T08:33:55Z</dcterms:created>
  <dcterms:modified xsi:type="dcterms:W3CDTF">2025-01-12T09:08:21Z</dcterms:modified>
</cp:coreProperties>
</file>