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65" r:id="rId2"/>
    <p:sldId id="258" r:id="rId3"/>
    <p:sldId id="271" r:id="rId4"/>
    <p:sldId id="269" r:id="rId5"/>
    <p:sldId id="272" r:id="rId6"/>
    <p:sldId id="273" r:id="rId7"/>
    <p:sldId id="276" r:id="rId8"/>
    <p:sldId id="274" r:id="rId9"/>
    <p:sldId id="275" r:id="rId10"/>
    <p:sldId id="277" r:id="rId11"/>
    <p:sldId id="26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03F8C-194E-4F60-BD63-3847772F949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A1B-84B3-4110-9F90-185A4C6A5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61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1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2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3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663" y="1049796"/>
            <a:ext cx="7547145" cy="60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39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BAA51-4BBA-42D0-92B4-0E195B3B0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A10C0-DF56-42B3-AA69-9DF7037A881F}"/>
              </a:ext>
            </a:extLst>
          </p:cNvPr>
          <p:cNvSpPr/>
          <p:nvPr userDrawn="1"/>
        </p:nvSpPr>
        <p:spPr>
          <a:xfrm>
            <a:off x="161365" y="136525"/>
            <a:ext cx="11873753" cy="658495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4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3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9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0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4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2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A3AF-205C-4BD6-A4C0-8516ED2F70C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3BD30-2B87-4F47-A400-2C11594F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>
            <a:extLst>
              <a:ext uri="{FF2B5EF4-FFF2-40B4-BE49-F238E27FC236}">
                <a16:creationId xmlns:a16="http://schemas.microsoft.com/office/drawing/2014/main" id="{8A124D32-88D2-4428-B63C-AD18F0A6F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1" y="215900"/>
            <a:ext cx="12122149" cy="14837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21912" tIns="60956" rIns="121912" bIns="60956" anchor="ctr"/>
          <a:lstStyle/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PHÒNG GIÁO DỤC VÀ ĐÀO TẠO QUẬN DƯƠNG KINH</a:t>
            </a:r>
          </a:p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TRƯỜNG TIỂU HỌC HOÀ NGHĨA </a:t>
            </a:r>
            <a:endParaRPr lang="en-US" sz="32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3075" name="Group 7">
            <a:extLst>
              <a:ext uri="{FF2B5EF4-FFF2-40B4-BE49-F238E27FC236}">
                <a16:creationId xmlns:a16="http://schemas.microsoft.com/office/drawing/2014/main" id="{48030934-C1AC-4738-9105-119547287328}"/>
              </a:ext>
            </a:extLst>
          </p:cNvPr>
          <p:cNvGrpSpPr>
            <a:grpSpLocks/>
          </p:cNvGrpSpPr>
          <p:nvPr/>
        </p:nvGrpSpPr>
        <p:grpSpPr bwMode="auto">
          <a:xfrm>
            <a:off x="-42333" y="-61383"/>
            <a:ext cx="12293600" cy="7010401"/>
            <a:chOff x="0" y="0"/>
            <a:chExt cx="5760" cy="4320"/>
          </a:xfrm>
        </p:grpSpPr>
        <p:pic>
          <p:nvPicPr>
            <p:cNvPr id="3080" name="Picture 8" descr="hoa">
              <a:extLst>
                <a:ext uri="{FF2B5EF4-FFF2-40B4-BE49-F238E27FC236}">
                  <a16:creationId xmlns:a16="http://schemas.microsoft.com/office/drawing/2014/main" id="{A3742013-43A6-4682-B12C-8B54B2028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hoa">
              <a:extLst>
                <a:ext uri="{FF2B5EF4-FFF2-40B4-BE49-F238E27FC236}">
                  <a16:creationId xmlns:a16="http://schemas.microsoft.com/office/drawing/2014/main" id="{FBA6373C-A620-419B-9350-C1B10D0B8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28"/>
              <a:ext cx="57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 descr="hoa">
              <a:extLst>
                <a:ext uri="{FF2B5EF4-FFF2-40B4-BE49-F238E27FC236}">
                  <a16:creationId xmlns:a16="http://schemas.microsoft.com/office/drawing/2014/main" id="{F4E59518-800D-422A-A448-64271B247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6" y="2052"/>
              <a:ext cx="42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 descr="hoa">
              <a:extLst>
                <a:ext uri="{FF2B5EF4-FFF2-40B4-BE49-F238E27FC236}">
                  <a16:creationId xmlns:a16="http://schemas.microsoft.com/office/drawing/2014/main" id="{1413DC7E-FAA4-44A1-B6A7-756BF21B6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76" name="Straight Connector 2">
            <a:extLst>
              <a:ext uri="{FF2B5EF4-FFF2-40B4-BE49-F238E27FC236}">
                <a16:creationId xmlns:a16="http://schemas.microsoft.com/office/drawing/2014/main" id="{1110FAB2-DB8E-4F16-BE9B-EE1CEE16D3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49800" y="1545167"/>
            <a:ext cx="2779184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7" name="WordArt 16">
            <a:extLst>
              <a:ext uri="{FF2B5EF4-FFF2-40B4-BE49-F238E27FC236}">
                <a16:creationId xmlns:a16="http://schemas.microsoft.com/office/drawing/2014/main" id="{5BAD1102-D16B-4611-8CDB-AEC7441156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58334" y="1746251"/>
            <a:ext cx="9647767" cy="13821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67" b="1" kern="10">
                <a:solidFill>
                  <a:srgbClr val="FF0000"/>
                </a:solidFill>
              </a:rPr>
              <a:t>NHIỆT LIỆT CHÀO MỪNG CÁC THẦY CÔ GIÁO</a:t>
            </a:r>
          </a:p>
          <a:p>
            <a:pPr algn="ctr"/>
            <a:r>
              <a:rPr lang="vi-VN" sz="1467" b="1" kern="10">
                <a:solidFill>
                  <a:srgbClr val="FF0000"/>
                </a:solidFill>
              </a:rPr>
              <a:t>VÀ CÁC EM HỌC SINH VỀ DỰ GIỜ MÔN TOÁN 3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A6CCB88-C7F6-4AA4-9DD0-44E8403E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608917"/>
            <a:ext cx="7721600" cy="12678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21912" tIns="60956" rIns="121912" bIns="60956" anchor="ctr"/>
          <a:lstStyle/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Nhân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số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có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hai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chữ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số</a:t>
            </a:r>
            <a:endParaRPr lang="en-US" sz="3733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với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số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có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một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chữ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số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tiết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2)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007A6F6-CB52-42BF-998C-6034E9122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9933" y="4889501"/>
            <a:ext cx="7721600" cy="1267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21912" tIns="60956" rIns="121912" bIns="60956" anchor="ctr"/>
          <a:lstStyle/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Giáo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viên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Vũ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Giang</a:t>
            </a:r>
            <a:r>
              <a:rPr lang="en-US" sz="373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73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Huyên</a:t>
            </a:r>
            <a:endParaRPr lang="en-US" sz="3733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5" y="156890"/>
            <a:ext cx="2456770" cy="112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" y="1279744"/>
            <a:ext cx="10801350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6938" y="4091737"/>
            <a:ext cx="2926353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6606" y="4116235"/>
            <a:ext cx="5795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x 3 = 63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3611" y="2296496"/>
            <a:ext cx="5898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Tính nhanh: 20 + 20 + 20 + 20 + 20=?</a:t>
            </a:r>
            <a:endParaRPr lang="en-US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1643497" y="4563515"/>
            <a:ext cx="7622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lại cách nhân nhẩm số tròn chục với số có 1 chữ số?</a:t>
            </a:r>
            <a:endParaRPr lang="en-US" sz="2400" b="1" i="1" dirty="0"/>
          </a:p>
        </p:txBody>
      </p:sp>
      <p:sp>
        <p:nvSpPr>
          <p:cNvPr id="5" name="5-Point Star 4"/>
          <p:cNvSpPr/>
          <p:nvPr/>
        </p:nvSpPr>
        <p:spPr>
          <a:xfrm>
            <a:off x="1010194" y="745420"/>
            <a:ext cx="3727269" cy="3239143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 giải nhanh tính đúng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251268" y="1717544"/>
            <a:ext cx="5852160" cy="1619571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43496" y="5210963"/>
            <a:ext cx="7622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lại cách nhân số có hai chữ số với số có một chữ số?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720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34349-9954-4148-B3B7-8ADE0F2DE450}"/>
              </a:ext>
            </a:extLst>
          </p:cNvPr>
          <p:cNvSpPr txBox="1"/>
          <p:nvPr/>
        </p:nvSpPr>
        <p:spPr>
          <a:xfrm>
            <a:off x="3859617" y="2860159"/>
            <a:ext cx="4699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</a:t>
            </a: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370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444128"/>
            <a:ext cx="6574972" cy="6016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762" y="1561282"/>
            <a:ext cx="2995890" cy="2801712"/>
          </a:xfrm>
          <a:prstGeom prst="rect">
            <a:avLst/>
          </a:prstGeom>
        </p:spPr>
      </p:pic>
      <p:pic>
        <p:nvPicPr>
          <p:cNvPr id="5" name="Lopchungtadoanket-NguyenDucHuy_cfj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5581" y="47116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27" y="2697071"/>
            <a:ext cx="3898872" cy="161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1" y="154166"/>
            <a:ext cx="2432895" cy="1006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3336" y="4996953"/>
            <a:ext cx="254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+ 12 + 12 = 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7477" y="4302034"/>
            <a:ext cx="160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 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583" y="1161097"/>
            <a:ext cx="4981575" cy="2828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072" y="1255667"/>
            <a:ext cx="1724025" cy="3771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43415" y="5585964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x 3 = 36</a:t>
            </a:r>
          </a:p>
        </p:txBody>
      </p:sp>
    </p:spTree>
    <p:extLst>
      <p:ext uri="{BB962C8B-B14F-4D97-AF65-F5344CB8AC3E}">
        <p14:creationId xmlns:p14="http://schemas.microsoft.com/office/powerpoint/2010/main" val="7582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469" y="1314994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1032" y="1888978"/>
            <a:ext cx="41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8834" y="1684326"/>
            <a:ext cx="28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46217" y="2473234"/>
            <a:ext cx="7053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1358" y="2656114"/>
            <a:ext cx="47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898469" y="2652657"/>
            <a:ext cx="22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5086" y="133681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5086" y="1936983"/>
            <a:ext cx="3300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9433" y="2542230"/>
            <a:ext cx="3300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 x 3 = 36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3737" y="3257006"/>
            <a:ext cx="1038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2149" y="5246352"/>
            <a:ext cx="10580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2149" y="3857171"/>
            <a:ext cx="10580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1" y="154166"/>
            <a:ext cx="2432895" cy="10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266" y="2603998"/>
            <a:ext cx="3310483" cy="15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856025"/>
            <a:ext cx="6915150" cy="2428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55" y="156890"/>
            <a:ext cx="2456770" cy="1122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8982" y="4077143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8981" y="4628606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1062" y="463035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6582" y="3832713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2527" y="3525680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7492" y="3832712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9219" y="3832712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106204" y="4530099"/>
            <a:ext cx="7053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38811" y="4530099"/>
            <a:ext cx="7053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36730" y="4530099"/>
            <a:ext cx="7053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10" y="405918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8073" y="4077143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23920" y="3526325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3723" y="3520622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209" y="4741929"/>
            <a:ext cx="653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7 7</a:t>
            </a:r>
          </a:p>
        </p:txBody>
      </p:sp>
    </p:spTree>
    <p:extLst>
      <p:ext uri="{BB962C8B-B14F-4D97-AF65-F5344CB8AC3E}">
        <p14:creationId xmlns:p14="http://schemas.microsoft.com/office/powerpoint/2010/main" val="2987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5" y="156890"/>
            <a:ext cx="2456770" cy="1122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18" y="1279744"/>
            <a:ext cx="9525000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0504" y="4030777"/>
            <a:ext cx="216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x 8 = 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69715" y="4917141"/>
            <a:ext cx="216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x 2 = 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9715" y="4030777"/>
            <a:ext cx="216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 4 = 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0504" y="4917142"/>
            <a:ext cx="216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x 3 = 90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3828" y="4086144"/>
            <a:ext cx="4539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cách nhân nhẩm số tròn chục với số có 1 chữ số?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5108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448</Words>
  <Application>Microsoft Office PowerPoint</Application>
  <PresentationFormat>Widescreen</PresentationFormat>
  <Paragraphs>54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宋体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</cp:revision>
  <dcterms:created xsi:type="dcterms:W3CDTF">2022-03-24T00:27:20Z</dcterms:created>
  <dcterms:modified xsi:type="dcterms:W3CDTF">2025-01-12T14:37:20Z</dcterms:modified>
</cp:coreProperties>
</file>