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134" r:id="rId2"/>
    <p:sldId id="11088447" r:id="rId3"/>
    <p:sldId id="11088450" r:id="rId4"/>
    <p:sldId id="11088404" r:id="rId5"/>
    <p:sldId id="11088438" r:id="rId6"/>
    <p:sldId id="11088462" r:id="rId7"/>
    <p:sldId id="11088445" r:id="rId8"/>
    <p:sldId id="11088458" r:id="rId9"/>
    <p:sldId id="11088459" r:id="rId10"/>
    <p:sldId id="110884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54" autoAdjust="0"/>
  </p:normalViewPr>
  <p:slideViewPr>
    <p:cSldViewPr snapToGrid="0">
      <p:cViewPr varScale="1">
        <p:scale>
          <a:sx n="78" d="100"/>
          <a:sy n="78" d="100"/>
        </p:scale>
        <p:origin x="105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FAB1-C7A9-43A5-90B8-0DCCDCFA321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523-4238-4152-A983-6EC6589C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23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5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1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1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4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0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4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6523-4238-4152-A983-6EC6589CA3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7DC5B-CD46-431C-B4E0-5DB51260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4E9DB3-F4F9-4088-BE61-98B6376B7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BABBDD-C136-4B3C-9FA3-D0AAB5C6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481916-A545-4E3A-98DE-5BA757DC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39E12-50DA-4FBA-9883-019B8D58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336E03-D0DF-4DCA-AF35-7F8A1C564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E626A4-721A-4E05-80D5-75E2E3DF8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0C98DE-3BC5-4D5F-A02A-F1A32A5F1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D159DF-D6AE-44A5-8D59-6A2DD74DD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D86C5-C461-4FB7-B939-AE129F0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5C921-B61B-447F-957D-706E1181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DCF10B-C08D-4DF4-807F-BB0B6F17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E33FA1-68A0-486A-B7F5-61ED0F59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D3B31-B029-4AEC-A19D-38CAC4C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F18239-1BEA-4EAF-8944-2588AEEC9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9868EE-E67E-49DC-8796-3AEEE4AA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EDE7A3-B8D4-4111-9F91-6D7F18A3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279D77-F7EE-466C-8A07-B31F0651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CDBABE-F1CF-46BF-86D2-E6ABF986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0B797-7D95-4861-8E05-45977176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BDBFF-D767-4F1B-AFC3-360CE902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E60FFD-2A71-4878-8C89-0E8B9EFE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3F8945-47D1-4377-834C-A42951ED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EF7E7D-4E3A-4703-BA1D-FE25D98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CBFE7D-4481-4D12-AA1A-A009A70B9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9EC9F6-33F0-4504-A419-773C2CED5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F83B5E-05E5-487E-BE61-C331116D5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346E020-9B01-40C5-BA28-CEFF8283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6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57655-97DA-43C5-A933-CCBB587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8E41CC-CE09-4D30-8B09-622FBD9F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8DA9D-CAB5-4707-8787-95551FD1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702276-F758-4978-A92A-7F0C039F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6030D2-CC1A-4F13-AC11-D0AFEEDE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D39983-C7FF-42C9-ACE8-390B8415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C6E1CE-2177-4937-B693-6511C800E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2EBE30-2471-4A87-8421-225B8B82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CB0DCD7-BBB5-46FB-ACDA-75A22221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9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8F3D5-C67B-4958-9D00-2DF3BA7A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26470A-311A-4751-9E10-68D4A048A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A5D3E3-82E1-49C3-A3B0-EB4E5A3A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BA89A2-9BC2-4D6C-BB59-04252C13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016A68-F96E-46E6-A4FC-8E3944B6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DA86D1-9958-41BD-89DF-B0EEAE4B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F78F9D-5695-4176-9860-610E33FBA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68D350-2719-4986-A6D8-FDA3063F2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68030B-2281-4C59-8E63-5825BFEFA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0EB83D-92D7-4265-945F-FDF077964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84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8D46E-1861-424C-BCD1-CB5F645E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687E50-495C-4D09-B8A6-A806EF62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1743F0-DA56-4070-AB26-8277DB84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F307002-DE91-4AE9-85AE-C9235E668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C5FBBAD-907D-4F4D-BD18-B0E12344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995981-2947-49B6-95AD-91F94B06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7A57CC-9FB5-46F4-B879-65D821D8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9049F7-4F73-4CEB-8077-39077101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AEC805-EE71-4385-8FF9-85AF33D6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1DF7AC7-6FA5-4D0F-8E10-391F92654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E804538-8E60-440E-BD38-2BAEB162D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7D63BD6-FF77-4F4D-9AFD-AAE95602C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3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CC0861-FFC6-4EC8-80B2-7462DF05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3B8549-BD97-4498-B92A-EE722B36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8ECFB4-681A-4669-981F-4868CC5A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F0950B-B411-4064-9EBE-AAA62709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BC86E8-BB96-4ECA-80E3-E8D4E38CB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6F3DC1-CB24-4651-A29A-A4536FC19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FC07ED-1BDD-4E4A-ADEB-1F50D1C66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08E411-548B-4B65-B332-8152446A8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5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7C0D3C-18F0-421A-8C29-8C31D734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532CC7-5D57-453B-AE7E-692F3A7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82709C-2740-4289-87B1-1454DC1D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343DB-26F7-47DE-931C-EEFDE1BB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6CFF36-FC48-4D90-B5AA-50AA258E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360CD6-5C80-4B37-8017-FAA492382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A68723-3034-4032-A3CB-78B64113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E43A6F-4C3D-4ACB-85B2-D844E6DD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5726CB-5BEE-432C-8E4A-C771B16C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6F2A92-E3AA-44AF-A3B0-83741084B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2293BD-04EA-4606-A65A-030C28401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F654B26-E987-48BC-B196-15B90FF2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10BD6F-E8D1-416E-ADDE-A4BEE0752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41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EC290-2475-4D54-9F28-378592F5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32942E5-31CB-49B1-9CCA-22687180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0D296B-2B3F-491D-9231-2C939BDC1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DC58B0-2336-4CC8-AE39-2CB92281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F71FB3-6F06-4B58-A460-E9B1A943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696E3F-B482-4459-A4A1-7993153A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7F38FC9A-1D99-4825-A763-1795BF22DB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1" y="247649"/>
            <a:ext cx="1361777" cy="13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slide" Target="slide1.xml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331155" y="427902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图片 25">
            <a:extLst>
              <a:ext uri="{FF2B5EF4-FFF2-40B4-BE49-F238E27FC236}">
                <a16:creationId xmlns=""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50" y="3013343"/>
            <a:ext cx="1476994" cy="381443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9666" y="5980208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772BC67-6529-4850-8121-6218AA50D8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1097" y="769095"/>
            <a:ext cx="458841" cy="4501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F1D6471-BD6A-4E16-9C93-7F0AFFFFA7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640825">
            <a:off x="2275215" y="4969952"/>
            <a:ext cx="671990" cy="6593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C309C85-FAD4-46C1-91D8-A5B636A319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06844">
            <a:off x="10722737" y="566340"/>
            <a:ext cx="701511" cy="6882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9CD4D5B-5DCE-45B9-A593-C0C599E6FB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9158">
            <a:off x="185289" y="3233870"/>
            <a:ext cx="397764" cy="3902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7598B15-D5D6-461C-9596-9B29ED4589D6}"/>
              </a:ext>
            </a:extLst>
          </p:cNvPr>
          <p:cNvSpPr/>
          <p:nvPr/>
        </p:nvSpPr>
        <p:spPr>
          <a:xfrm>
            <a:off x="3081904" y="4399229"/>
            <a:ext cx="662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lang="en-US" sz="32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Huệ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Google Shape;10745;p65">
            <a:extLst>
              <a:ext uri="{FF2B5EF4-FFF2-40B4-BE49-F238E27FC236}">
                <a16:creationId xmlns="" xmlns:a16="http://schemas.microsoft.com/office/drawing/2014/main" id="{1EB91CAB-2D3C-EEE8-11CF-4C43B4C30099}"/>
              </a:ext>
            </a:extLst>
          </p:cNvPr>
          <p:cNvSpPr/>
          <p:nvPr/>
        </p:nvSpPr>
        <p:spPr>
          <a:xfrm>
            <a:off x="2369938" y="557755"/>
            <a:ext cx="8198336" cy="872863"/>
          </a:xfrm>
          <a:custGeom>
            <a:avLst/>
            <a:gdLst/>
            <a:ahLst/>
            <a:cxnLst/>
            <a:rect l="l" t="t" r="r" b="b"/>
            <a:pathLst>
              <a:path w="258569" h="114274" extrusionOk="0">
                <a:moveTo>
                  <a:pt x="15383" y="0"/>
                </a:moveTo>
                <a:cubicBezTo>
                  <a:pt x="9585" y="0"/>
                  <a:pt x="0" y="1358"/>
                  <a:pt x="536" y="20610"/>
                </a:cubicBezTo>
                <a:cubicBezTo>
                  <a:pt x="1072" y="39862"/>
                  <a:pt x="95" y="98072"/>
                  <a:pt x="941" y="101953"/>
                </a:cubicBezTo>
                <a:cubicBezTo>
                  <a:pt x="1786" y="105835"/>
                  <a:pt x="2929" y="113038"/>
                  <a:pt x="22158" y="113895"/>
                </a:cubicBezTo>
                <a:cubicBezTo>
                  <a:pt x="28548" y="114176"/>
                  <a:pt x="35642" y="114269"/>
                  <a:pt x="42267" y="114269"/>
                </a:cubicBezTo>
                <a:cubicBezTo>
                  <a:pt x="53097" y="114269"/>
                  <a:pt x="62676" y="114020"/>
                  <a:pt x="65889" y="113931"/>
                </a:cubicBezTo>
                <a:cubicBezTo>
                  <a:pt x="69099" y="114020"/>
                  <a:pt x="127633" y="114274"/>
                  <a:pt x="175549" y="114274"/>
                </a:cubicBezTo>
                <a:cubicBezTo>
                  <a:pt x="204767" y="114274"/>
                  <a:pt x="230038" y="114179"/>
                  <a:pt x="236411" y="113895"/>
                </a:cubicBezTo>
                <a:cubicBezTo>
                  <a:pt x="255639" y="113038"/>
                  <a:pt x="256782" y="105835"/>
                  <a:pt x="257640" y="101953"/>
                </a:cubicBezTo>
                <a:cubicBezTo>
                  <a:pt x="258485" y="98072"/>
                  <a:pt x="257497" y="39862"/>
                  <a:pt x="258032" y="20610"/>
                </a:cubicBezTo>
                <a:cubicBezTo>
                  <a:pt x="258568" y="1358"/>
                  <a:pt x="248996" y="0"/>
                  <a:pt x="243185" y="0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  <a:alpha val="79110"/>
            </a:srgbClr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PHÒNG GIÁO DỤC VÀ ĐÀO TẠO QUẬN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DƯƠNG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KINH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HÒA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NGHĨA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153E7A-2CA0-9390-EB6E-9791CA0B947A}"/>
              </a:ext>
            </a:extLst>
          </p:cNvPr>
          <p:cNvSpPr txBox="1"/>
          <p:nvPr/>
        </p:nvSpPr>
        <p:spPr>
          <a:xfrm>
            <a:off x="479232" y="1759233"/>
            <a:ext cx="1126667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NHIỆT LIỆT CHÀO MỪNG CÁC THẦY CÔ GIÁO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ĐẾN </a:t>
            </a:r>
            <a:r>
              <a:rPr kumimoji="0" lang="en-US" sz="3800" b="1" i="0" u="none" strike="noStrike" kern="1200" cap="none" spc="0" normalizeH="0" baseline="0" noProof="0" dirty="0" err="1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DỰ</a:t>
            </a: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3800" b="1" i="0" u="none" strike="noStrike" kern="1200" cap="none" spc="0" normalizeH="0" baseline="0" noProof="0" dirty="0">
              <a:ln w="12700">
                <a:solidFill>
                  <a:srgbClr val="F33B48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F33B48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LỚP</a:t>
            </a:r>
            <a:r>
              <a:rPr kumimoji="0" lang="en-US" sz="3800" b="1" i="0" u="none" strike="noStrike" kern="1200" cap="none" spc="0" normalizeH="0" baseline="0" noProof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3800" b="1" i="0" u="none" strike="noStrike" kern="1200" cap="none" spc="0" normalizeH="0" baseline="0" noProof="0" smtClean="0">
                <a:ln w="12700">
                  <a:solidFill>
                    <a:srgbClr val="F33B4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33B48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3D</a:t>
            </a:r>
            <a:endParaRPr kumimoji="0" lang="vi-VN" sz="3800" b="1" i="0" u="none" strike="noStrike" kern="1200" cap="none" spc="0" normalizeH="0" baseline="0" noProof="0" dirty="0">
              <a:ln w="12700">
                <a:solidFill>
                  <a:srgbClr val="F33B48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F33B48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6186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=""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=""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=""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=""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3F94B3-66D4-4686-A05A-7BD9C38BD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242" y="1273195"/>
            <a:ext cx="574293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=""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=""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=""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=""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306604-753F-4235-9634-724FDF3890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2902" y="2616988"/>
            <a:ext cx="5438722" cy="1508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5DD125-390B-9CE9-F20D-DAEB566CEC28}"/>
              </a:ext>
            </a:extLst>
          </p:cNvPr>
          <p:cNvSpPr txBox="1"/>
          <p:nvPr/>
        </p:nvSpPr>
        <p:spPr>
          <a:xfrm>
            <a:off x="1379525" y="1444409"/>
            <a:ext cx="9607356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3739700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644D81-D74B-4F00-A47D-07DA4F720132}"/>
              </a:ext>
            </a:extLst>
          </p:cNvPr>
          <p:cNvSpPr txBox="1"/>
          <p:nvPr/>
        </p:nvSpPr>
        <p:spPr>
          <a:xfrm>
            <a:off x="1219199" y="26181"/>
            <a:ext cx="1036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F017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C74BF9-AFA7-4510-A4AF-CF9BEBAF3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062" y="871689"/>
            <a:ext cx="9627475" cy="58234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BAD090A-D2C1-974B-4C7B-0F096644E475}"/>
              </a:ext>
            </a:extLst>
          </p:cNvPr>
          <p:cNvCxnSpPr/>
          <p:nvPr/>
        </p:nvCxnSpPr>
        <p:spPr>
          <a:xfrm>
            <a:off x="2501462" y="620110"/>
            <a:ext cx="27642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EA3B7EC-8CF3-65A0-3FD1-DA6C31DD5DCE}"/>
              </a:ext>
            </a:extLst>
          </p:cNvPr>
          <p:cNvCxnSpPr>
            <a:cxnSpLocks/>
          </p:cNvCxnSpPr>
          <p:nvPr/>
        </p:nvCxnSpPr>
        <p:spPr>
          <a:xfrm>
            <a:off x="6180083" y="620110"/>
            <a:ext cx="45825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2980181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99" y="-107484"/>
            <a:ext cx="1119431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390621" cy="930185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=""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" y="-190042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=""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505373"/>
            <a:ext cx="1162453" cy="8494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1495BDE-22D7-482C-A8A6-B2D54ADF2546}"/>
              </a:ext>
            </a:extLst>
          </p:cNvPr>
          <p:cNvGrpSpPr/>
          <p:nvPr/>
        </p:nvGrpSpPr>
        <p:grpSpPr>
          <a:xfrm>
            <a:off x="0" y="1784848"/>
            <a:ext cx="5400468" cy="4066115"/>
            <a:chOff x="2408195" y="1197185"/>
            <a:chExt cx="7373566" cy="521208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="" xmlns:a16="http://schemas.microsoft.com/office/drawing/2014/main" id="{A8D2C54C-8044-4D37-AC5E-D7B30E04F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195" y="1197185"/>
              <a:ext cx="7373566" cy="521208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E617367-4C19-4420-8D17-34D81FF7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0315" y="1633665"/>
              <a:ext cx="5938019" cy="1457070"/>
            </a:xfrm>
            <a:prstGeom prst="rect">
              <a:avLst/>
            </a:prstGeom>
          </p:spPr>
        </p:pic>
      </p:grpSp>
      <p:sp>
        <p:nvSpPr>
          <p:cNvPr id="18" name="Rounded Rectangle 5">
            <a:extLst>
              <a:ext uri="{FF2B5EF4-FFF2-40B4-BE49-F238E27FC236}">
                <a16:creationId xmlns="" xmlns:a16="http://schemas.microsoft.com/office/drawing/2014/main" id="{C1DE812D-0C7B-43DF-A309-DC71C655AF52}"/>
              </a:ext>
            </a:extLst>
          </p:cNvPr>
          <p:cNvSpPr/>
          <p:nvPr/>
        </p:nvSpPr>
        <p:spPr>
          <a:xfrm>
            <a:off x="5268894" y="1206420"/>
            <a:ext cx="6408957" cy="689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Mỗi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nói nội dung </a:t>
            </a:r>
            <a:r>
              <a:rPr lang="vi-VN" sz="3000" b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tranh</a:t>
            </a:r>
            <a:r>
              <a:rPr lang="en-US" sz="3000" b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296AE3B5-A9B8-49D6-843D-03F463ECE073}"/>
              </a:ext>
            </a:extLst>
          </p:cNvPr>
          <p:cNvSpPr/>
          <p:nvPr/>
        </p:nvSpPr>
        <p:spPr>
          <a:xfrm>
            <a:off x="5305424" y="2367031"/>
            <a:ext cx="6372427" cy="100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Cả nhóm xây dựng mối liên kết giữa các tranh.</a:t>
            </a:r>
            <a:endParaRPr kumimoji="0" lang="en-US" sz="30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649CF788-56C7-4DC9-BD9C-5D771EBB638F}"/>
              </a:ext>
            </a:extLst>
          </p:cNvPr>
          <p:cNvSpPr/>
          <p:nvPr/>
        </p:nvSpPr>
        <p:spPr>
          <a:xfrm>
            <a:off x="5305424" y="5128701"/>
            <a:ext cx="6372427" cy="1004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Từng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kể nối tiếp câu chuyện theo 4 tranh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BECA4731-E4DE-A92A-B9FF-688F90C2348C}"/>
              </a:ext>
            </a:extLst>
          </p:cNvPr>
          <p:cNvSpPr/>
          <p:nvPr/>
        </p:nvSpPr>
        <p:spPr>
          <a:xfrm>
            <a:off x="5400468" y="3891601"/>
            <a:ext cx="6277383" cy="689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3000" b="1" noProof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000" b="1" noProof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3000" b="1" noProof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noProof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000" b="1" noProof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chuyện.</a:t>
            </a:r>
            <a:endParaRPr kumimoji="0" lang="en-US" sz="30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B86590-376A-44DB-9BB9-A81E3C4F166A}"/>
              </a:ext>
            </a:extLst>
          </p:cNvPr>
          <p:cNvSpPr txBox="1"/>
          <p:nvPr/>
        </p:nvSpPr>
        <p:spPr>
          <a:xfrm>
            <a:off x="3380939" y="1247042"/>
            <a:ext cx="563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Chia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sẻ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trước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A01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=""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6" y="890817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=""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505373"/>
            <a:ext cx="1162453" cy="84948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D865347-4ACF-4E74-BE84-0A8896EFF5F1}"/>
              </a:ext>
            </a:extLst>
          </p:cNvPr>
          <p:cNvGrpSpPr/>
          <p:nvPr/>
        </p:nvGrpSpPr>
        <p:grpSpPr>
          <a:xfrm>
            <a:off x="1944915" y="1700968"/>
            <a:ext cx="2391642" cy="2103120"/>
            <a:chOff x="1797743" y="2026343"/>
            <a:chExt cx="2391642" cy="210312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FBFCB9EA-6B04-493C-9456-7805DD700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" t="4796" r="48574" b="53293"/>
            <a:stretch/>
          </p:blipFill>
          <p:spPr>
            <a:xfrm>
              <a:off x="1797743" y="2026343"/>
              <a:ext cx="2391642" cy="21031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1CCBA60-3F19-448C-9D62-98BC9C90680D}"/>
                </a:ext>
              </a:extLst>
            </p:cNvPr>
            <p:cNvSpPr txBox="1"/>
            <p:nvPr/>
          </p:nvSpPr>
          <p:spPr>
            <a:xfrm>
              <a:off x="1905516" y="2782221"/>
              <a:ext cx="217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1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 BÀY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562F255-3379-4ED0-B990-5710F13A6F38}"/>
              </a:ext>
            </a:extLst>
          </p:cNvPr>
          <p:cNvGrpSpPr/>
          <p:nvPr/>
        </p:nvGrpSpPr>
        <p:grpSpPr>
          <a:xfrm>
            <a:off x="8002617" y="1962554"/>
            <a:ext cx="2445932" cy="2011680"/>
            <a:chOff x="7997371" y="2074335"/>
            <a:chExt cx="2445932" cy="2011680"/>
          </a:xfrm>
        </p:grpSpPr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88EA56F1-B979-4D10-846F-549745076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1" t="18081" r="731" b="44911"/>
            <a:stretch/>
          </p:blipFill>
          <p:spPr>
            <a:xfrm>
              <a:off x="7997371" y="2074335"/>
              <a:ext cx="2445932" cy="20116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A8D8ED9-FBC6-4088-AD10-3F522C3F4733}"/>
                </a:ext>
              </a:extLst>
            </p:cNvPr>
            <p:cNvSpPr txBox="1"/>
            <p:nvPr/>
          </p:nvSpPr>
          <p:spPr>
            <a:xfrm>
              <a:off x="8132289" y="2782221"/>
              <a:ext cx="217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17A4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0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1762" y="-3201764"/>
            <a:ext cx="5788476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C74BF9-AFA7-4510-A4AF-CF9BEBAF3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69" y="50107"/>
            <a:ext cx="11172056" cy="67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=""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390488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=""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95" y="5044"/>
            <a:ext cx="1162453" cy="8494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FA4464-E5F7-44BE-BD86-0888DA58626F}"/>
              </a:ext>
            </a:extLst>
          </p:cNvPr>
          <p:cNvSpPr txBox="1"/>
          <p:nvPr/>
        </p:nvSpPr>
        <p:spPr>
          <a:xfrm>
            <a:off x="2590067" y="2181148"/>
            <a:ext cx="5781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i="1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Kể </a:t>
            </a:r>
            <a:r>
              <a:rPr lang="vi-VN" sz="40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câu chuyện được thể hiện trong các tranh ở trên và đặt tên cho truyện.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9169" y="-2780534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F12F477-CFA2-40B7-8719-F5AE5F59131A}"/>
              </a:ext>
            </a:extLst>
          </p:cNvPr>
          <p:cNvGrpSpPr/>
          <p:nvPr/>
        </p:nvGrpSpPr>
        <p:grpSpPr>
          <a:xfrm rot="325758">
            <a:off x="7656875" y="599316"/>
            <a:ext cx="4873087" cy="2718847"/>
            <a:chOff x="8974659" y="1645787"/>
            <a:chExt cx="4649220" cy="1632951"/>
          </a:xfrm>
        </p:grpSpPr>
        <p:sp>
          <p:nvSpPr>
            <p:cNvPr id="10" name="Rounded Rectangular Callout 22">
              <a:extLst>
                <a:ext uri="{FF2B5EF4-FFF2-40B4-BE49-F238E27FC236}">
                  <a16:creationId xmlns="" xmlns:a16="http://schemas.microsoft.com/office/drawing/2014/main" id="{43195B0A-C017-4320-87C7-B3D16B20199C}"/>
                </a:ext>
              </a:extLst>
            </p:cNvPr>
            <p:cNvSpPr/>
            <p:nvPr/>
          </p:nvSpPr>
          <p:spPr>
            <a:xfrm>
              <a:off x="9214593" y="1645787"/>
              <a:ext cx="4078869" cy="1135554"/>
            </a:xfrm>
            <a:prstGeom prst="wedgeRoundRectCallout">
              <a:avLst>
                <a:gd name="adj1" fmla="val -37443"/>
                <a:gd name="adj2" fmla="val 7812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B2A0411-67D9-4377-89B4-A98857650BCD}"/>
                </a:ext>
              </a:extLst>
            </p:cNvPr>
            <p:cNvSpPr/>
            <p:nvPr/>
          </p:nvSpPr>
          <p:spPr>
            <a:xfrm>
              <a:off x="8974659" y="1747689"/>
              <a:ext cx="4649220" cy="153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 lại câu chuyện trước lớp</a:t>
              </a:r>
              <a:endPara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2ECB9CD-F23D-4133-BDD3-A10071745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10" y="357339"/>
            <a:ext cx="6685750" cy="63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=""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=""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390488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=""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95" y="5044"/>
            <a:ext cx="1162453" cy="8494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FA4464-E5F7-44BE-BD86-0888DA58626F}"/>
              </a:ext>
            </a:extLst>
          </p:cNvPr>
          <p:cNvSpPr txBox="1"/>
          <p:nvPr/>
        </p:nvSpPr>
        <p:spPr>
          <a:xfrm>
            <a:off x="3262474" y="2318952"/>
            <a:ext cx="45022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FF18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144</Words>
  <Application>Microsoft Office PowerPoint</Application>
  <PresentationFormat>Widescreen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2022-09-19T11:04:23Z</dcterms:created>
  <dcterms:modified xsi:type="dcterms:W3CDTF">2025-01-12T18:32:17Z</dcterms:modified>
</cp:coreProperties>
</file>