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44" r:id="rId4"/>
    <p:sldId id="345" r:id="rId5"/>
    <p:sldId id="346" r:id="rId6"/>
    <p:sldId id="264" r:id="rId7"/>
    <p:sldId id="347" r:id="rId8"/>
    <p:sldId id="340" r:id="rId9"/>
    <p:sldId id="341" r:id="rId10"/>
    <p:sldId id="342" r:id="rId11"/>
    <p:sldId id="348" r:id="rId12"/>
    <p:sldId id="353" r:id="rId13"/>
    <p:sldId id="320" r:id="rId14"/>
    <p:sldId id="349" r:id="rId15"/>
    <p:sldId id="332" r:id="rId16"/>
    <p:sldId id="343" r:id="rId17"/>
    <p:sldId id="350" r:id="rId18"/>
    <p:sldId id="351" r:id="rId19"/>
    <p:sldId id="352" r:id="rId20"/>
    <p:sldId id="328" r:id="rId2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76" autoAdjust="0"/>
    <p:restoredTop sz="94660"/>
  </p:normalViewPr>
  <p:slideViewPr>
    <p:cSldViewPr>
      <p:cViewPr varScale="1">
        <p:scale>
          <a:sx n="59" d="100"/>
          <a:sy n="59" d="100"/>
        </p:scale>
        <p:origin x="-114" y="-60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552973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55297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HÒA NGHĨA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6919" y="4343401"/>
            <a:ext cx="15011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3B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81: ÔN TẬP CHUNG-T 2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 3B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2573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375" y="1420579"/>
            <a:ext cx="15061544" cy="358765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90950" y="79415"/>
            <a:ext cx="1389618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Quan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0128" y="5968187"/>
            <a:ext cx="12750428" cy="7489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0128" y="7482071"/>
            <a:ext cx="12750428" cy="748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g</a:t>
            </a:r>
          </a:p>
        </p:txBody>
      </p:sp>
    </p:spTree>
    <p:extLst>
      <p:ext uri="{BB962C8B-B14F-4D97-AF65-F5344CB8AC3E}">
        <p14:creationId xmlns:p14="http://schemas.microsoft.com/office/powerpoint/2010/main" xmlns="" val="218835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9296" y="3200400"/>
            <a:ext cx="14287833" cy="5039483"/>
          </a:xfrm>
          <a:prstGeom prst="rect">
            <a:avLst/>
          </a:prstGeom>
          <a:ln w="12700">
            <a:solidFill>
              <a:schemeClr val="accent3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94519" y="381000"/>
            <a:ext cx="152173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2:Bạn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75884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625" y="1524000"/>
            <a:ext cx="152173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6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50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50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91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119" y="1074158"/>
            <a:ext cx="11524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6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56519" y="2176776"/>
            <a:ext cx="14330097" cy="40318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3 656 + 1 407 - 2 538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1 306 x 6 : 2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452 x (766 - 762)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(543 + 219) : 3</a:t>
            </a:r>
          </a:p>
        </p:txBody>
      </p:sp>
    </p:spTree>
    <p:extLst>
      <p:ext uri="{BB962C8B-B14F-4D97-AF65-F5344CB8AC3E}">
        <p14:creationId xmlns:p14="http://schemas.microsoft.com/office/powerpoint/2010/main" xmlns="" val="332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119" y="89273"/>
            <a:ext cx="13900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64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1797" y="1794316"/>
            <a:ext cx="8582872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3 656 + 1 407 - 2 538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= 5 063 - 2538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= 2 525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B5B3FF-0363-AE58-838E-121521041BEE}"/>
              </a:ext>
            </a:extLst>
          </p:cNvPr>
          <p:cNvSpPr txBox="1"/>
          <p:nvPr/>
        </p:nvSpPr>
        <p:spPr>
          <a:xfrm>
            <a:off x="9251089" y="1794316"/>
            <a:ext cx="6373072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1 306 x 6 : 2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7 836 : 2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3 918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F86F8B-8B76-F9F3-94E7-8FEB8304967F}"/>
              </a:ext>
            </a:extLst>
          </p:cNvPr>
          <p:cNvSpPr txBox="1"/>
          <p:nvPr/>
        </p:nvSpPr>
        <p:spPr>
          <a:xfrm>
            <a:off x="2030597" y="5181600"/>
            <a:ext cx="6754072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452 x (766 - 762)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452  x 4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= 1 808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6095849-E5A2-2AB6-B400-FA11F4188A4A}"/>
              </a:ext>
            </a:extLst>
          </p:cNvPr>
          <p:cNvSpPr txBox="1"/>
          <p:nvPr/>
        </p:nvSpPr>
        <p:spPr>
          <a:xfrm>
            <a:off x="9251089" y="5181600"/>
            <a:ext cx="6373072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(543 + 219) : 3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 762 : 3</a:t>
            </a:r>
          </a:p>
          <a:p>
            <a:r>
              <a:rPr lang="en-US" sz="6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 254</a:t>
            </a:r>
          </a:p>
        </p:txBody>
      </p:sp>
    </p:spTree>
    <p:extLst>
      <p:ext uri="{BB962C8B-B14F-4D97-AF65-F5344CB8AC3E}">
        <p14:creationId xmlns:p14="http://schemas.microsoft.com/office/powerpoint/2010/main" xmlns="" val="348358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0"/>
          <p:cNvSpPr>
            <a:spLocks noChangeShapeType="1"/>
          </p:cNvSpPr>
          <p:nvPr/>
        </p:nvSpPr>
        <p:spPr bwMode="auto">
          <a:xfrm>
            <a:off x="10373519" y="7010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 Box 14"/>
          <p:cNvSpPr txBox="1">
            <a:spLocks noChangeArrowheads="1"/>
          </p:cNvSpPr>
          <p:nvPr/>
        </p:nvSpPr>
        <p:spPr bwMode="auto">
          <a:xfrm>
            <a:off x="4480719" y="6807201"/>
            <a:ext cx="121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09570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4800" baseline="-25000">
              <a:solidFill>
                <a:srgbClr val="000000"/>
              </a:solidFill>
            </a:endParaRPr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7786952" y="426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617803" y="381000"/>
            <a:ext cx="1504103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6095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BÀI 4:</a:t>
            </a:r>
          </a:p>
          <a:p>
            <a:pPr algn="just" defTabSz="6095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a)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diện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vi 32 cm.</a:t>
            </a:r>
          </a:p>
          <a:p>
            <a:pPr algn="just" defTabSz="6095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vi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rộng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gấp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rộng</a:t>
            </a:r>
            <a:r>
              <a:rPr lang="en-US" sz="6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83843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0"/>
          <p:cNvSpPr>
            <a:spLocks noChangeShapeType="1"/>
          </p:cNvSpPr>
          <p:nvPr/>
        </p:nvSpPr>
        <p:spPr bwMode="auto">
          <a:xfrm>
            <a:off x="10373519" y="7010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 Box 14"/>
          <p:cNvSpPr txBox="1">
            <a:spLocks noChangeArrowheads="1"/>
          </p:cNvSpPr>
          <p:nvPr/>
        </p:nvSpPr>
        <p:spPr bwMode="auto">
          <a:xfrm>
            <a:off x="4480719" y="6807201"/>
            <a:ext cx="121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09570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4800" baseline="-2500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495725" y="351274"/>
            <a:ext cx="1592580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800" b="1" i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i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800" b="1" i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a)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Cạnh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32 : 4 = 8 (cm)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8 x 8 = 64 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l-NL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nl-NL" sz="5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   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64 </a:t>
            </a:r>
            <a:r>
              <a:rPr lang="nl-NL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nl-NL" sz="5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5400" b="1" strike="sngStrike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b)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8 x 3 = 24 (cm)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Chu vi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(24 + 8) x 2 = 64 (cm)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         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64 </a:t>
            </a:r>
            <a:r>
              <a:rPr lang="nl-NL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5400" b="1" strike="sngStrike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None/>
            </a:pPr>
            <a:endParaRPr lang="nl-NL" sz="4800" baseline="30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7786952" y="4267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095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340520" y="351274"/>
            <a:ext cx="150410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6095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BÀI 4:</a:t>
            </a:r>
          </a:p>
        </p:txBody>
      </p:sp>
    </p:spTree>
    <p:extLst>
      <p:ext uri="{BB962C8B-B14F-4D97-AF65-F5344CB8AC3E}">
        <p14:creationId xmlns:p14="http://schemas.microsoft.com/office/powerpoint/2010/main" xmlns="" val="170134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1P6101520529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" y="2"/>
            <a:ext cx="16256000" cy="91609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7406" y="2996260"/>
            <a:ext cx="11279050" cy="17336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66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Arial" panose="020B0604020202020204"/>
              </a:rPr>
              <a:t>AI NHANH HƠN?</a:t>
            </a:r>
          </a:p>
        </p:txBody>
      </p:sp>
    </p:spTree>
    <p:extLst>
      <p:ext uri="{BB962C8B-B14F-4D97-AF65-F5344CB8AC3E}">
        <p14:creationId xmlns:p14="http://schemas.microsoft.com/office/powerpoint/2010/main" xmlns="" val="3641275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98" y="53913"/>
            <a:ext cx="15998421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4636093" y="4646412"/>
            <a:ext cx="9550400" cy="25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719" y="-331257"/>
            <a:ext cx="2133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-112746" y="1356703"/>
            <a:ext cx="2540000" cy="247560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4035299" y="6265784"/>
            <a:ext cx="3690434" cy="1323439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8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3193" name="WordArt 9"/>
          <p:cNvSpPr>
            <a:spLocks noChangeArrowheads="1" noChangeShapeType="1" noTextEdit="1"/>
          </p:cNvSpPr>
          <p:nvPr/>
        </p:nvSpPr>
        <p:spPr bwMode="auto">
          <a:xfrm>
            <a:off x="546935" y="2150772"/>
            <a:ext cx="1117600" cy="846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1</a:t>
            </a:r>
          </a:p>
        </p:txBody>
      </p:sp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296320" y="413285"/>
            <a:ext cx="13969999" cy="511604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v-SE" sz="7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hình vuông có chu vi là 24 cm.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v-SE" sz="7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vuông đó là: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7922241" y="6083478"/>
            <a:ext cx="3839633" cy="1446550"/>
          </a:xfrm>
          <a:prstGeom prst="rect">
            <a:avLst/>
          </a:prstGeom>
          <a:solidFill>
            <a:srgbClr val="FFCCFF"/>
          </a:solidFill>
          <a:ln w="38100" cmpd="dbl">
            <a:solidFill>
              <a:srgbClr val="FFCC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6095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800" dirty="0">
                <a:solidFill>
                  <a:prstClr val="black"/>
                </a:solidFill>
                <a:latin typeface="Times New Roman" panose="02020603050405020304" pitchFamily="18" charset="0"/>
              </a:rPr>
              <a:t>36 </a:t>
            </a:r>
            <a:r>
              <a:rPr lang="nl-NL" sz="8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nl-NL" sz="880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8800" strike="sngStrik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6" name="WordArt 12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93197" name="WordArt 13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3198" name="WordArt 14"/>
          <p:cNvSpPr>
            <a:spLocks noChangeArrowheads="1" noChangeShapeType="1" noTextEdit="1"/>
          </p:cNvSpPr>
          <p:nvPr/>
        </p:nvSpPr>
        <p:spPr bwMode="auto">
          <a:xfrm>
            <a:off x="12649948" y="65913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3199" name="WordArt 15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93200" name="WordArt 16"/>
          <p:cNvSpPr>
            <a:spLocks noChangeArrowheads="1" noChangeShapeType="1" noTextEdit="1"/>
          </p:cNvSpPr>
          <p:nvPr/>
        </p:nvSpPr>
        <p:spPr bwMode="auto">
          <a:xfrm>
            <a:off x="127070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93201" name="WordArt 17"/>
          <p:cNvSpPr>
            <a:spLocks noChangeArrowheads="1" noChangeShapeType="1" noTextEdit="1"/>
          </p:cNvSpPr>
          <p:nvPr/>
        </p:nvSpPr>
        <p:spPr bwMode="auto">
          <a:xfrm>
            <a:off x="1266264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93202" name="WordArt 18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93203" name="WordArt 19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93204" name="WordArt 20"/>
          <p:cNvSpPr>
            <a:spLocks noChangeArrowheads="1" noChangeShapeType="1" noTextEdit="1"/>
          </p:cNvSpPr>
          <p:nvPr/>
        </p:nvSpPr>
        <p:spPr bwMode="auto">
          <a:xfrm>
            <a:off x="12649948" y="6610351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93205" name="WordArt 21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93206" name="WordArt 22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93207" name="WordArt 23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93208" name="WordArt 24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93209" name="WordArt 25"/>
          <p:cNvSpPr>
            <a:spLocks noChangeArrowheads="1" noChangeShapeType="1" noTextEdit="1"/>
          </p:cNvSpPr>
          <p:nvPr/>
        </p:nvSpPr>
        <p:spPr bwMode="auto">
          <a:xfrm>
            <a:off x="12630898" y="66040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93210" name="WordArt 26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93211" name="WordArt 27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93212" name="Group 28"/>
          <p:cNvGrpSpPr>
            <a:grpSpLocks/>
          </p:cNvGrpSpPr>
          <p:nvPr/>
        </p:nvGrpSpPr>
        <p:grpSpPr bwMode="auto">
          <a:xfrm>
            <a:off x="11868898" y="5791200"/>
            <a:ext cx="2336800" cy="2336800"/>
            <a:chOff x="4320" y="2928"/>
            <a:chExt cx="1104" cy="1104"/>
          </a:xfrm>
        </p:grpSpPr>
        <p:sp>
          <p:nvSpPr>
            <p:cNvPr id="14365" name="AutoShape 2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436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3455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22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  <p:bldP spid="93191" grpId="1" animBg="1"/>
      <p:bldP spid="93192" grpId="0" animBg="1"/>
      <p:bldP spid="37" grpId="0" animBg="1"/>
      <p:bldP spid="93195" grpId="0" animBg="1"/>
      <p:bldP spid="93196" grpId="0" animBg="1"/>
      <p:bldP spid="93196" grpId="1" animBg="1"/>
      <p:bldP spid="93197" grpId="0" animBg="1"/>
      <p:bldP spid="93197" grpId="1" animBg="1"/>
      <p:bldP spid="93198" grpId="0" animBg="1"/>
      <p:bldP spid="93198" grpId="1" animBg="1"/>
      <p:bldP spid="93199" grpId="0" animBg="1"/>
      <p:bldP spid="93199" grpId="1" animBg="1"/>
      <p:bldP spid="93200" grpId="0" animBg="1"/>
      <p:bldP spid="93200" grpId="1" animBg="1"/>
      <p:bldP spid="93201" grpId="0" animBg="1"/>
      <p:bldP spid="93201" grpId="1" animBg="1"/>
      <p:bldP spid="93202" grpId="0" animBg="1"/>
      <p:bldP spid="93202" grpId="1" animBg="1"/>
      <p:bldP spid="93203" grpId="0" animBg="1"/>
      <p:bldP spid="93203" grpId="1" animBg="1"/>
      <p:bldP spid="93204" grpId="0" animBg="1"/>
      <p:bldP spid="93204" grpId="1" animBg="1"/>
      <p:bldP spid="93205" grpId="0" animBg="1"/>
      <p:bldP spid="93205" grpId="1" animBg="1"/>
      <p:bldP spid="93206" grpId="0" animBg="1"/>
      <p:bldP spid="93206" grpId="1" animBg="1"/>
      <p:bldP spid="93207" grpId="0" animBg="1"/>
      <p:bldP spid="93207" grpId="1" animBg="1"/>
      <p:bldP spid="93208" grpId="0" animBg="1"/>
      <p:bldP spid="93208" grpId="1" animBg="1"/>
      <p:bldP spid="93209" grpId="0" animBg="1"/>
      <p:bldP spid="93209" grpId="1" animBg="1"/>
      <p:bldP spid="93210" grpId="0" animBg="1"/>
      <p:bldP spid="93210" grpId="1" animBg="1"/>
      <p:bldP spid="93211" grpId="0" animBg="1"/>
      <p:bldP spid="932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98" y="53913"/>
            <a:ext cx="15998421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4636093" y="4646412"/>
            <a:ext cx="9550400" cy="25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719" y="-331257"/>
            <a:ext cx="2133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-112746" y="1356703"/>
            <a:ext cx="2540000" cy="247560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4035299" y="6265784"/>
            <a:ext cx="3690434" cy="1323439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8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8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3193" name="WordArt 9"/>
          <p:cNvSpPr>
            <a:spLocks noChangeArrowheads="1" noChangeShapeType="1" noTextEdit="1"/>
          </p:cNvSpPr>
          <p:nvPr/>
        </p:nvSpPr>
        <p:spPr bwMode="auto">
          <a:xfrm>
            <a:off x="546935" y="2150772"/>
            <a:ext cx="1117600" cy="846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2</a:t>
            </a:r>
          </a:p>
        </p:txBody>
      </p:sp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296320" y="413285"/>
            <a:ext cx="13969999" cy="511604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v-SE" sz="6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hình chữ nhật có chiều dài 15 cm,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v-SE" sz="6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gấp 3 lần chiều rộng.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sv-SE" sz="6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hình chữ nhật đó là: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7922241" y="6083478"/>
            <a:ext cx="3839633" cy="1446550"/>
          </a:xfrm>
          <a:prstGeom prst="rect">
            <a:avLst/>
          </a:prstGeom>
          <a:solidFill>
            <a:srgbClr val="FFCCFF"/>
          </a:solidFill>
          <a:ln w="38100" cmpd="dbl">
            <a:solidFill>
              <a:srgbClr val="FFCC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609570" fontAlgn="base">
              <a:spcBef>
                <a:spcPct val="0"/>
              </a:spcBef>
              <a:spcAft>
                <a:spcPct val="0"/>
              </a:spcAft>
            </a:pPr>
            <a:r>
              <a:rPr lang="en-US" sz="8800" dirty="0">
                <a:solidFill>
                  <a:prstClr val="black"/>
                </a:solidFill>
                <a:latin typeface="Times New Roman" panose="02020603050405020304" pitchFamily="18" charset="0"/>
              </a:rPr>
              <a:t>40 </a:t>
            </a:r>
            <a:r>
              <a:rPr lang="nl-NL" sz="8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8800" strike="sngStrik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6" name="WordArt 12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93197" name="WordArt 13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3198" name="WordArt 14"/>
          <p:cNvSpPr>
            <a:spLocks noChangeArrowheads="1" noChangeShapeType="1" noTextEdit="1"/>
          </p:cNvSpPr>
          <p:nvPr/>
        </p:nvSpPr>
        <p:spPr bwMode="auto">
          <a:xfrm>
            <a:off x="12649948" y="65913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3199" name="WordArt 15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93200" name="WordArt 16"/>
          <p:cNvSpPr>
            <a:spLocks noChangeArrowheads="1" noChangeShapeType="1" noTextEdit="1"/>
          </p:cNvSpPr>
          <p:nvPr/>
        </p:nvSpPr>
        <p:spPr bwMode="auto">
          <a:xfrm>
            <a:off x="127070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93201" name="WordArt 17"/>
          <p:cNvSpPr>
            <a:spLocks noChangeArrowheads="1" noChangeShapeType="1" noTextEdit="1"/>
          </p:cNvSpPr>
          <p:nvPr/>
        </p:nvSpPr>
        <p:spPr bwMode="auto">
          <a:xfrm>
            <a:off x="1266264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93202" name="WordArt 18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93203" name="WordArt 19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93204" name="WordArt 20"/>
          <p:cNvSpPr>
            <a:spLocks noChangeArrowheads="1" noChangeShapeType="1" noTextEdit="1"/>
          </p:cNvSpPr>
          <p:nvPr/>
        </p:nvSpPr>
        <p:spPr bwMode="auto">
          <a:xfrm>
            <a:off x="12649948" y="6610351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93205" name="WordArt 21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93206" name="WordArt 22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93207" name="WordArt 23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93208" name="WordArt 24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93209" name="WordArt 25"/>
          <p:cNvSpPr>
            <a:spLocks noChangeArrowheads="1" noChangeShapeType="1" noTextEdit="1"/>
          </p:cNvSpPr>
          <p:nvPr/>
        </p:nvSpPr>
        <p:spPr bwMode="auto">
          <a:xfrm>
            <a:off x="12630898" y="66040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93210" name="WordArt 26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93211" name="WordArt 27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93212" name="Group 28"/>
          <p:cNvGrpSpPr>
            <a:grpSpLocks/>
          </p:cNvGrpSpPr>
          <p:nvPr/>
        </p:nvGrpSpPr>
        <p:grpSpPr bwMode="auto">
          <a:xfrm>
            <a:off x="11868898" y="5791200"/>
            <a:ext cx="2336800" cy="2336800"/>
            <a:chOff x="4320" y="2928"/>
            <a:chExt cx="1104" cy="1104"/>
          </a:xfrm>
        </p:grpSpPr>
        <p:sp>
          <p:nvSpPr>
            <p:cNvPr id="14365" name="AutoShape 2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436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59560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22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  <p:bldP spid="93191" grpId="1" animBg="1"/>
      <p:bldP spid="93192" grpId="0" animBg="1"/>
      <p:bldP spid="37" grpId="0" animBg="1"/>
      <p:bldP spid="93195" grpId="0" animBg="1"/>
      <p:bldP spid="93196" grpId="0" animBg="1"/>
      <p:bldP spid="93196" grpId="1" animBg="1"/>
      <p:bldP spid="93197" grpId="0" animBg="1"/>
      <p:bldP spid="93197" grpId="1" animBg="1"/>
      <p:bldP spid="93198" grpId="0" animBg="1"/>
      <p:bldP spid="93198" grpId="1" animBg="1"/>
      <p:bldP spid="93199" grpId="0" animBg="1"/>
      <p:bldP spid="93199" grpId="1" animBg="1"/>
      <p:bldP spid="93200" grpId="0" animBg="1"/>
      <p:bldP spid="93200" grpId="1" animBg="1"/>
      <p:bldP spid="93201" grpId="0" animBg="1"/>
      <p:bldP spid="93201" grpId="1" animBg="1"/>
      <p:bldP spid="93202" grpId="0" animBg="1"/>
      <p:bldP spid="93202" grpId="1" animBg="1"/>
      <p:bldP spid="93203" grpId="0" animBg="1"/>
      <p:bldP spid="93203" grpId="1" animBg="1"/>
      <p:bldP spid="93204" grpId="0" animBg="1"/>
      <p:bldP spid="93204" grpId="1" animBg="1"/>
      <p:bldP spid="93205" grpId="0" animBg="1"/>
      <p:bldP spid="93205" grpId="1" animBg="1"/>
      <p:bldP spid="93206" grpId="0" animBg="1"/>
      <p:bldP spid="93206" grpId="1" animBg="1"/>
      <p:bldP spid="93207" grpId="0" animBg="1"/>
      <p:bldP spid="93207" grpId="1" animBg="1"/>
      <p:bldP spid="93208" grpId="0" animBg="1"/>
      <p:bldP spid="93208" grpId="1" animBg="1"/>
      <p:bldP spid="93209" grpId="0" animBg="1"/>
      <p:bldP spid="93209" grpId="1" animBg="1"/>
      <p:bldP spid="93210" grpId="0" animBg="1"/>
      <p:bldP spid="93210" grpId="1" animBg="1"/>
      <p:bldP spid="93211" grpId="0" animBg="1"/>
      <p:bldP spid="932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20436675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3da967a035a87e47d05b9d7f625ffda7"/>
          <p:cNvPicPr>
            <a:picLocks noGrp="1" noChangeAspect="1"/>
          </p:cNvPicPr>
          <p:nvPr>
            <p:ph idx="1"/>
          </p:nvPr>
        </p:nvPicPr>
        <p:blipFill>
          <a:blip r:embed="rId2"/>
          <a:srcRect r="587" b="10447"/>
          <a:stretch>
            <a:fillRect/>
          </a:stretch>
        </p:blipFill>
        <p:spPr>
          <a:xfrm>
            <a:off x="10319" y="1"/>
            <a:ext cx="16256000" cy="9200444"/>
          </a:xfrm>
          <a:prstGeom prst="rect">
            <a:avLst/>
          </a:prstGeom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941849" y="2254252"/>
            <a:ext cx="12755316" cy="2666576"/>
          </a:xfrm>
          <a:prstGeom prst="rect">
            <a:avLst/>
          </a:prstGeom>
        </p:spPr>
        <p:txBody>
          <a:bodyPr wrap="none" lIns="121652" tIns="60959" rIns="121652" bIns="6095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5752"/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Chúc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em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</a:p>
          <a:p>
            <a:pPr algn="ctr" defTabSz="1215752"/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luôn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chăm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ngoan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học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giỏi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93695503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0"/>
          <p:cNvSpPr>
            <a:spLocks noChangeArrowheads="1" noChangeShapeType="1" noTextEdit="1"/>
          </p:cNvSpPr>
          <p:nvPr/>
        </p:nvSpPr>
        <p:spPr bwMode="auto">
          <a:xfrm>
            <a:off x="2412326" y="2201839"/>
            <a:ext cx="11952405" cy="3864304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 NHANH AI ĐÚNG?</a:t>
            </a:r>
          </a:p>
        </p:txBody>
      </p:sp>
      <p:pic>
        <p:nvPicPr>
          <p:cNvPr id="614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3519" y="681567"/>
            <a:ext cx="2262717" cy="229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83119" y="681567"/>
            <a:ext cx="2059517" cy="208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5566466"/>
      </p:ext>
    </p:extLst>
  </p:cSld>
  <p:clrMapOvr>
    <a:masterClrMapping/>
  </p:clrMapOvr>
  <p:transition spd="med">
    <p:circle/>
    <p:sndAc>
      <p:stSnd>
        <p:snd r:embed="rId2" name="Jet Fighter 2-DVD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ltGray">
          <a:xfrm rot="5400000">
            <a:off x="-1945833" y="1788937"/>
            <a:ext cx="6432549" cy="8480779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</a:ln>
          <a:effectLst/>
        </p:spPr>
        <p:txBody>
          <a:bodyPr wrap="none" lIns="138533" tIns="69268" rIns="138533" bIns="69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267" dirty="0">
              <a:solidFill>
                <a:prstClr val="black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234338" y="1129522"/>
            <a:ext cx="12719079" cy="112477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38533" tIns="69268" rIns="138533" bIns="69268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267" b="1" dirty="0">
                <a:solidFill>
                  <a:srgbClr val="DF0B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Giá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trị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biểu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thức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10 : 2 x 5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là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</a:t>
            </a:r>
            <a:endParaRPr lang="en-US" sz="6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3" name="Group 5"/>
          <p:cNvGrpSpPr/>
          <p:nvPr/>
        </p:nvGrpSpPr>
        <p:grpSpPr bwMode="auto">
          <a:xfrm>
            <a:off x="2521543" y="5217711"/>
            <a:ext cx="6979355" cy="982134"/>
            <a:chOff x="1296" y="1245"/>
            <a:chExt cx="3769" cy="464"/>
          </a:xfrm>
        </p:grpSpPr>
        <p:sp>
          <p:nvSpPr>
            <p:cNvPr id="55302" name="AutoShape 6"/>
            <p:cNvSpPr>
              <a:spLocks noChangeArrowheads="1"/>
            </p:cNvSpPr>
            <p:nvPr/>
          </p:nvSpPr>
          <p:spPr bwMode="gray">
            <a:xfrm>
              <a:off x="1992" y="1321"/>
              <a:ext cx="307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noFill/>
              <a:rou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400" b="1" dirty="0">
                  <a:solidFill>
                    <a:srgbClr val="EE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   5</a:t>
              </a:r>
            </a:p>
          </p:txBody>
        </p:sp>
        <p:grpSp>
          <p:nvGrpSpPr>
            <p:cNvPr id="115745" name="Group 7"/>
            <p:cNvGrpSpPr/>
            <p:nvPr/>
          </p:nvGrpSpPr>
          <p:grpSpPr bwMode="auto">
            <a:xfrm>
              <a:off x="1296" y="1245"/>
              <a:ext cx="692" cy="464"/>
              <a:chOff x="1392" y="1245"/>
              <a:chExt cx="692" cy="464"/>
            </a:xfrm>
          </p:grpSpPr>
          <p:grpSp>
            <p:nvGrpSpPr>
              <p:cNvPr id="115746" name="Group 8"/>
              <p:cNvGrpSpPr/>
              <p:nvPr/>
            </p:nvGrpSpPr>
            <p:grpSpPr bwMode="auto">
              <a:xfrm rot="-1583905">
                <a:off x="1392" y="1271"/>
                <a:ext cx="692" cy="438"/>
                <a:chOff x="2044" y="2116"/>
                <a:chExt cx="1680" cy="1167"/>
              </a:xfrm>
            </p:grpSpPr>
            <p:sp>
              <p:nvSpPr>
                <p:cNvPr id="115748" name="Oval 9"/>
                <p:cNvSpPr>
                  <a:spLocks noChangeArrowheads="1"/>
                </p:cNvSpPr>
                <p:nvPr/>
              </p:nvSpPr>
              <p:spPr bwMode="gray">
                <a:xfrm rot="1329170">
                  <a:off x="2044" y="2116"/>
                  <a:ext cx="1680" cy="116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00"/>
                    </a:gs>
                    <a:gs pos="100000">
                      <a:srgbClr val="643C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z="4267">
                    <a:solidFill>
                      <a:srgbClr val="000000"/>
                    </a:solidFill>
                    <a:sym typeface="Arial" panose="020B0604020202020204"/>
                  </a:endParaRPr>
                </a:p>
              </p:txBody>
            </p:sp>
            <p:sp>
              <p:nvSpPr>
                <p:cNvPr id="115749" name="Freeform 10"/>
                <p:cNvSpPr/>
                <p:nvPr/>
              </p:nvSpPr>
              <p:spPr bwMode="gray">
                <a:xfrm>
                  <a:off x="2410" y="2250"/>
                  <a:ext cx="1296" cy="634"/>
                </a:xfrm>
                <a:custGeom>
                  <a:avLst/>
                  <a:gdLst>
                    <a:gd name="T0" fmla="*/ 807 w 1321"/>
                    <a:gd name="T1" fmla="*/ 22 h 712"/>
                    <a:gd name="T2" fmla="*/ 817 w 1321"/>
                    <a:gd name="T3" fmla="*/ 24 h 712"/>
                    <a:gd name="T4" fmla="*/ 820 w 1321"/>
                    <a:gd name="T5" fmla="*/ 26 h 712"/>
                    <a:gd name="T6" fmla="*/ 815 w 1321"/>
                    <a:gd name="T7" fmla="*/ 28 h 712"/>
                    <a:gd name="T8" fmla="*/ 805 w 1321"/>
                    <a:gd name="T9" fmla="*/ 30 h 712"/>
                    <a:gd name="T10" fmla="*/ 789 w 1321"/>
                    <a:gd name="T11" fmla="*/ 32 h 712"/>
                    <a:gd name="T12" fmla="*/ 768 w 1321"/>
                    <a:gd name="T13" fmla="*/ 33 h 712"/>
                    <a:gd name="T14" fmla="*/ 742 w 1321"/>
                    <a:gd name="T15" fmla="*/ 34 h 712"/>
                    <a:gd name="T16" fmla="*/ 711 w 1321"/>
                    <a:gd name="T17" fmla="*/ 36 h 712"/>
                    <a:gd name="T18" fmla="*/ 677 w 1321"/>
                    <a:gd name="T19" fmla="*/ 37 h 712"/>
                    <a:gd name="T20" fmla="*/ 639 w 1321"/>
                    <a:gd name="T21" fmla="*/ 37 h 712"/>
                    <a:gd name="T22" fmla="*/ 600 w 1321"/>
                    <a:gd name="T23" fmla="*/ 38 h 712"/>
                    <a:gd name="T24" fmla="*/ 556 w 1321"/>
                    <a:gd name="T25" fmla="*/ 38 h 712"/>
                    <a:gd name="T26" fmla="*/ 512 w 1321"/>
                    <a:gd name="T27" fmla="*/ 38 h 712"/>
                    <a:gd name="T28" fmla="*/ 493 w 1321"/>
                    <a:gd name="T29" fmla="*/ 39 h 712"/>
                    <a:gd name="T30" fmla="*/ 295 w 1321"/>
                    <a:gd name="T31" fmla="*/ 39 h 712"/>
                    <a:gd name="T32" fmla="*/ 292 w 1321"/>
                    <a:gd name="T33" fmla="*/ 39 h 712"/>
                    <a:gd name="T34" fmla="*/ 254 w 1321"/>
                    <a:gd name="T35" fmla="*/ 38 h 712"/>
                    <a:gd name="T36" fmla="*/ 217 w 1321"/>
                    <a:gd name="T37" fmla="*/ 38 h 712"/>
                    <a:gd name="T38" fmla="*/ 180 w 1321"/>
                    <a:gd name="T39" fmla="*/ 38 h 712"/>
                    <a:gd name="T40" fmla="*/ 147 w 1321"/>
                    <a:gd name="T41" fmla="*/ 37 h 712"/>
                    <a:gd name="T42" fmla="*/ 117 w 1321"/>
                    <a:gd name="T43" fmla="*/ 37 h 712"/>
                    <a:gd name="T44" fmla="*/ 88 w 1321"/>
                    <a:gd name="T45" fmla="*/ 37 h 712"/>
                    <a:gd name="T46" fmla="*/ 65 w 1321"/>
                    <a:gd name="T47" fmla="*/ 36 h 712"/>
                    <a:gd name="T48" fmla="*/ 42 w 1321"/>
                    <a:gd name="T49" fmla="*/ 34 h 712"/>
                    <a:gd name="T50" fmla="*/ 26 w 1321"/>
                    <a:gd name="T51" fmla="*/ 33 h 712"/>
                    <a:gd name="T52" fmla="*/ 18 w 1321"/>
                    <a:gd name="T53" fmla="*/ 32 h 712"/>
                    <a:gd name="T54" fmla="*/ 6 w 1321"/>
                    <a:gd name="T55" fmla="*/ 30 h 712"/>
                    <a:gd name="T56" fmla="*/ 0 w 1321"/>
                    <a:gd name="T57" fmla="*/ 29 h 712"/>
                    <a:gd name="T58" fmla="*/ 0 w 1321"/>
                    <a:gd name="T59" fmla="*/ 28 h 712"/>
                    <a:gd name="T60" fmla="*/ 4 w 1321"/>
                    <a:gd name="T61" fmla="*/ 26 h 712"/>
                    <a:gd name="T62" fmla="*/ 16 w 1321"/>
                    <a:gd name="T63" fmla="*/ 24 h 712"/>
                    <a:gd name="T64" fmla="*/ 26 w 1321"/>
                    <a:gd name="T65" fmla="*/ 20 h 712"/>
                    <a:gd name="T66" fmla="*/ 61 w 1321"/>
                    <a:gd name="T67" fmla="*/ 16 h 712"/>
                    <a:gd name="T68" fmla="*/ 92 w 1321"/>
                    <a:gd name="T69" fmla="*/ 12 h 712"/>
                    <a:gd name="T70" fmla="*/ 126 w 1321"/>
                    <a:gd name="T71" fmla="*/ 10 h 712"/>
                    <a:gd name="T72" fmla="*/ 168 w 1321"/>
                    <a:gd name="T73" fmla="*/ 7 h 712"/>
                    <a:gd name="T74" fmla="*/ 213 w 1321"/>
                    <a:gd name="T75" fmla="*/ 4 h 712"/>
                    <a:gd name="T76" fmla="*/ 258 w 1321"/>
                    <a:gd name="T77" fmla="*/ 4 h 712"/>
                    <a:gd name="T78" fmla="*/ 309 w 1321"/>
                    <a:gd name="T79" fmla="*/ 4 h 712"/>
                    <a:gd name="T80" fmla="*/ 361 w 1321"/>
                    <a:gd name="T81" fmla="*/ 4 h 712"/>
                    <a:gd name="T82" fmla="*/ 415 w 1321"/>
                    <a:gd name="T83" fmla="*/ 0 h 712"/>
                    <a:gd name="T84" fmla="*/ 415 w 1321"/>
                    <a:gd name="T85" fmla="*/ 0 h 712"/>
                    <a:gd name="T86" fmla="*/ 471 w 1321"/>
                    <a:gd name="T87" fmla="*/ 4 h 712"/>
                    <a:gd name="T88" fmla="*/ 525 w 1321"/>
                    <a:gd name="T89" fmla="*/ 4 h 712"/>
                    <a:gd name="T90" fmla="*/ 578 w 1321"/>
                    <a:gd name="T91" fmla="*/ 4 h 712"/>
                    <a:gd name="T92" fmla="*/ 627 w 1321"/>
                    <a:gd name="T93" fmla="*/ 4 h 712"/>
                    <a:gd name="T94" fmla="*/ 671 w 1321"/>
                    <a:gd name="T95" fmla="*/ 8 h 712"/>
                    <a:gd name="T96" fmla="*/ 712 w 1321"/>
                    <a:gd name="T97" fmla="*/ 11 h 712"/>
                    <a:gd name="T98" fmla="*/ 749 w 1321"/>
                    <a:gd name="T99" fmla="*/ 14 h 712"/>
                    <a:gd name="T100" fmla="*/ 780 w 1321"/>
                    <a:gd name="T101" fmla="*/ 18 h 712"/>
                    <a:gd name="T102" fmla="*/ 807 w 1321"/>
                    <a:gd name="T103" fmla="*/ 22 h 712"/>
                    <a:gd name="T104" fmla="*/ 807 w 1321"/>
                    <a:gd name="T105" fmla="*/ 2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sym typeface="Arial" panose="020B0604020202020204"/>
                  </a:endParaRPr>
                </a:p>
              </p:txBody>
            </p:sp>
          </p:grpSp>
          <p:sp>
            <p:nvSpPr>
              <p:cNvPr id="55307" name="Text Box 11"/>
              <p:cNvSpPr txBox="1">
                <a:spLocks noChangeArrowheads="1"/>
              </p:cNvSpPr>
              <p:nvPr/>
            </p:nvSpPr>
            <p:spPr bwMode="gray">
              <a:xfrm>
                <a:off x="1578" y="1245"/>
                <a:ext cx="330" cy="405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77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B</a:t>
                </a:r>
              </a:p>
            </p:txBody>
          </p:sp>
        </p:grpSp>
      </p:grpSp>
      <p:grpSp>
        <p:nvGrpSpPr>
          <p:cNvPr id="6" name="Group 12"/>
          <p:cNvGrpSpPr/>
          <p:nvPr/>
        </p:nvGrpSpPr>
        <p:grpSpPr bwMode="auto">
          <a:xfrm>
            <a:off x="2567255" y="3698765"/>
            <a:ext cx="7196667" cy="1024467"/>
            <a:chOff x="1937" y="1961"/>
            <a:chExt cx="3823" cy="484"/>
          </a:xfrm>
        </p:grpSpPr>
        <p:sp>
          <p:nvSpPr>
            <p:cNvPr id="55309" name="AutoShape 13"/>
            <p:cNvSpPr>
              <a:spLocks noChangeArrowheads="1"/>
            </p:cNvSpPr>
            <p:nvPr/>
          </p:nvSpPr>
          <p:spPr bwMode="gray">
            <a:xfrm>
              <a:off x="2597" y="2048"/>
              <a:ext cx="316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noFill/>
              <a:rou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977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    </a:t>
              </a:r>
              <a:r>
                <a:rPr lang="en-US" sz="6400" b="1" dirty="0">
                  <a:solidFill>
                    <a:srgbClr val="EE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1</a:t>
              </a:r>
            </a:p>
          </p:txBody>
        </p:sp>
        <p:grpSp>
          <p:nvGrpSpPr>
            <p:cNvPr id="115739" name="Group 14"/>
            <p:cNvGrpSpPr/>
            <p:nvPr/>
          </p:nvGrpSpPr>
          <p:grpSpPr bwMode="auto">
            <a:xfrm>
              <a:off x="1937" y="1961"/>
              <a:ext cx="686" cy="484"/>
              <a:chOff x="4132" y="1999"/>
              <a:chExt cx="431" cy="334"/>
            </a:xfrm>
          </p:grpSpPr>
          <p:grpSp>
            <p:nvGrpSpPr>
              <p:cNvPr id="115740" name="Group 15"/>
              <p:cNvGrpSpPr/>
              <p:nvPr/>
            </p:nvGrpSpPr>
            <p:grpSpPr bwMode="auto">
              <a:xfrm>
                <a:off x="4132" y="2015"/>
                <a:ext cx="431" cy="318"/>
                <a:chOff x="2784" y="2098"/>
                <a:chExt cx="1683" cy="1221"/>
              </a:xfrm>
            </p:grpSpPr>
            <p:sp>
              <p:nvSpPr>
                <p:cNvPr id="115742" name="Oval 16"/>
                <p:cNvSpPr>
                  <a:spLocks noChangeArrowheads="1"/>
                </p:cNvSpPr>
                <p:nvPr/>
              </p:nvSpPr>
              <p:spPr bwMode="gray">
                <a:xfrm>
                  <a:off x="2784" y="2098"/>
                  <a:ext cx="1683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z="4267">
                    <a:solidFill>
                      <a:srgbClr val="000000"/>
                    </a:solidFill>
                    <a:sym typeface="Arial" panose="020B0604020202020204"/>
                  </a:endParaRPr>
                </a:p>
              </p:txBody>
            </p:sp>
            <p:sp>
              <p:nvSpPr>
                <p:cNvPr id="115743" name="Freeform 17"/>
                <p:cNvSpPr/>
                <p:nvPr/>
              </p:nvSpPr>
              <p:spPr bwMode="gray">
                <a:xfrm>
                  <a:off x="2946" y="2289"/>
                  <a:ext cx="1297" cy="634"/>
                </a:xfrm>
                <a:custGeom>
                  <a:avLst/>
                  <a:gdLst>
                    <a:gd name="T0" fmla="*/ 819 w 1321"/>
                    <a:gd name="T1" fmla="*/ 22 h 712"/>
                    <a:gd name="T2" fmla="*/ 830 w 1321"/>
                    <a:gd name="T3" fmla="*/ 24 h 712"/>
                    <a:gd name="T4" fmla="*/ 832 w 1321"/>
                    <a:gd name="T5" fmla="*/ 26 h 712"/>
                    <a:gd name="T6" fmla="*/ 829 w 1321"/>
                    <a:gd name="T7" fmla="*/ 28 h 712"/>
                    <a:gd name="T8" fmla="*/ 817 w 1321"/>
                    <a:gd name="T9" fmla="*/ 30 h 712"/>
                    <a:gd name="T10" fmla="*/ 801 w 1321"/>
                    <a:gd name="T11" fmla="*/ 32 h 712"/>
                    <a:gd name="T12" fmla="*/ 781 w 1321"/>
                    <a:gd name="T13" fmla="*/ 33 h 712"/>
                    <a:gd name="T14" fmla="*/ 754 w 1321"/>
                    <a:gd name="T15" fmla="*/ 34 h 712"/>
                    <a:gd name="T16" fmla="*/ 723 w 1321"/>
                    <a:gd name="T17" fmla="*/ 36 h 712"/>
                    <a:gd name="T18" fmla="*/ 688 w 1321"/>
                    <a:gd name="T19" fmla="*/ 37 h 712"/>
                    <a:gd name="T20" fmla="*/ 650 w 1321"/>
                    <a:gd name="T21" fmla="*/ 37 h 712"/>
                    <a:gd name="T22" fmla="*/ 609 w 1321"/>
                    <a:gd name="T23" fmla="*/ 38 h 712"/>
                    <a:gd name="T24" fmla="*/ 564 w 1321"/>
                    <a:gd name="T25" fmla="*/ 38 h 712"/>
                    <a:gd name="T26" fmla="*/ 518 w 1321"/>
                    <a:gd name="T27" fmla="*/ 38 h 712"/>
                    <a:gd name="T28" fmla="*/ 501 w 1321"/>
                    <a:gd name="T29" fmla="*/ 39 h 712"/>
                    <a:gd name="T30" fmla="*/ 299 w 1321"/>
                    <a:gd name="T31" fmla="*/ 39 h 712"/>
                    <a:gd name="T32" fmla="*/ 297 w 1321"/>
                    <a:gd name="T33" fmla="*/ 39 h 712"/>
                    <a:gd name="T34" fmla="*/ 257 w 1321"/>
                    <a:gd name="T35" fmla="*/ 38 h 712"/>
                    <a:gd name="T36" fmla="*/ 220 w 1321"/>
                    <a:gd name="T37" fmla="*/ 38 h 712"/>
                    <a:gd name="T38" fmla="*/ 183 w 1321"/>
                    <a:gd name="T39" fmla="*/ 38 h 712"/>
                    <a:gd name="T40" fmla="*/ 149 w 1321"/>
                    <a:gd name="T41" fmla="*/ 37 h 712"/>
                    <a:gd name="T42" fmla="*/ 119 w 1321"/>
                    <a:gd name="T43" fmla="*/ 37 h 712"/>
                    <a:gd name="T44" fmla="*/ 88 w 1321"/>
                    <a:gd name="T45" fmla="*/ 37 h 712"/>
                    <a:gd name="T46" fmla="*/ 67 w 1321"/>
                    <a:gd name="T47" fmla="*/ 36 h 712"/>
                    <a:gd name="T48" fmla="*/ 42 w 1321"/>
                    <a:gd name="T49" fmla="*/ 34 h 712"/>
                    <a:gd name="T50" fmla="*/ 27 w 1321"/>
                    <a:gd name="T51" fmla="*/ 33 h 712"/>
                    <a:gd name="T52" fmla="*/ 18 w 1321"/>
                    <a:gd name="T53" fmla="*/ 32 h 712"/>
                    <a:gd name="T54" fmla="*/ 6 w 1321"/>
                    <a:gd name="T55" fmla="*/ 30 h 712"/>
                    <a:gd name="T56" fmla="*/ 0 w 1321"/>
                    <a:gd name="T57" fmla="*/ 29 h 712"/>
                    <a:gd name="T58" fmla="*/ 0 w 1321"/>
                    <a:gd name="T59" fmla="*/ 28 h 712"/>
                    <a:gd name="T60" fmla="*/ 4 w 1321"/>
                    <a:gd name="T61" fmla="*/ 26 h 712"/>
                    <a:gd name="T62" fmla="*/ 16 w 1321"/>
                    <a:gd name="T63" fmla="*/ 24 h 712"/>
                    <a:gd name="T64" fmla="*/ 27 w 1321"/>
                    <a:gd name="T65" fmla="*/ 20 h 712"/>
                    <a:gd name="T66" fmla="*/ 63 w 1321"/>
                    <a:gd name="T67" fmla="*/ 16 h 712"/>
                    <a:gd name="T68" fmla="*/ 92 w 1321"/>
                    <a:gd name="T69" fmla="*/ 12 h 712"/>
                    <a:gd name="T70" fmla="*/ 128 w 1321"/>
                    <a:gd name="T71" fmla="*/ 10 h 712"/>
                    <a:gd name="T72" fmla="*/ 171 w 1321"/>
                    <a:gd name="T73" fmla="*/ 7 h 712"/>
                    <a:gd name="T74" fmla="*/ 216 w 1321"/>
                    <a:gd name="T75" fmla="*/ 4 h 712"/>
                    <a:gd name="T76" fmla="*/ 262 w 1321"/>
                    <a:gd name="T77" fmla="*/ 4 h 712"/>
                    <a:gd name="T78" fmla="*/ 314 w 1321"/>
                    <a:gd name="T79" fmla="*/ 4 h 712"/>
                    <a:gd name="T80" fmla="*/ 366 w 1321"/>
                    <a:gd name="T81" fmla="*/ 4 h 712"/>
                    <a:gd name="T82" fmla="*/ 419 w 1321"/>
                    <a:gd name="T83" fmla="*/ 0 h 712"/>
                    <a:gd name="T84" fmla="*/ 419 w 1321"/>
                    <a:gd name="T85" fmla="*/ 0 h 712"/>
                    <a:gd name="T86" fmla="*/ 478 w 1321"/>
                    <a:gd name="T87" fmla="*/ 4 h 712"/>
                    <a:gd name="T88" fmla="*/ 534 w 1321"/>
                    <a:gd name="T89" fmla="*/ 4 h 712"/>
                    <a:gd name="T90" fmla="*/ 587 w 1321"/>
                    <a:gd name="T91" fmla="*/ 4 h 712"/>
                    <a:gd name="T92" fmla="*/ 637 w 1321"/>
                    <a:gd name="T93" fmla="*/ 4 h 712"/>
                    <a:gd name="T94" fmla="*/ 681 w 1321"/>
                    <a:gd name="T95" fmla="*/ 8 h 712"/>
                    <a:gd name="T96" fmla="*/ 724 w 1321"/>
                    <a:gd name="T97" fmla="*/ 11 h 712"/>
                    <a:gd name="T98" fmla="*/ 760 w 1321"/>
                    <a:gd name="T99" fmla="*/ 14 h 712"/>
                    <a:gd name="T100" fmla="*/ 793 w 1321"/>
                    <a:gd name="T101" fmla="*/ 18 h 712"/>
                    <a:gd name="T102" fmla="*/ 819 w 1321"/>
                    <a:gd name="T103" fmla="*/ 22 h 712"/>
                    <a:gd name="T104" fmla="*/ 819 w 1321"/>
                    <a:gd name="T105" fmla="*/ 2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66A7E8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sym typeface="Arial" panose="020B0604020202020204"/>
                  </a:endParaRPr>
                </a:p>
              </p:txBody>
            </p:sp>
          </p:grpSp>
          <p:sp>
            <p:nvSpPr>
              <p:cNvPr id="55314" name="Text Box 18"/>
              <p:cNvSpPr txBox="1">
                <a:spLocks noChangeArrowheads="1"/>
              </p:cNvSpPr>
              <p:nvPr/>
            </p:nvSpPr>
            <p:spPr bwMode="gray">
              <a:xfrm>
                <a:off x="4239" y="1999"/>
                <a:ext cx="190" cy="280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77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A</a:t>
                </a:r>
              </a:p>
            </p:txBody>
          </p:sp>
        </p:grpSp>
      </p:grpSp>
      <p:grpSp>
        <p:nvGrpSpPr>
          <p:cNvPr id="12" name="Group 26"/>
          <p:cNvGrpSpPr/>
          <p:nvPr/>
        </p:nvGrpSpPr>
        <p:grpSpPr bwMode="auto">
          <a:xfrm>
            <a:off x="2719654" y="6791313"/>
            <a:ext cx="7044267" cy="975784"/>
            <a:chOff x="1524" y="3340"/>
            <a:chExt cx="3688" cy="461"/>
          </a:xfrm>
        </p:grpSpPr>
        <p:sp>
          <p:nvSpPr>
            <p:cNvPr id="55323" name="AutoShape 27"/>
            <p:cNvSpPr>
              <a:spLocks noChangeArrowheads="1"/>
            </p:cNvSpPr>
            <p:nvPr/>
          </p:nvSpPr>
          <p:spPr bwMode="gray">
            <a:xfrm>
              <a:off x="2105" y="3408"/>
              <a:ext cx="3107" cy="32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28575" algn="ctr">
              <a:noFill/>
              <a:rou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977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  </a:t>
              </a:r>
              <a:r>
                <a:rPr lang="en-US" sz="6400" b="1" dirty="0">
                  <a:solidFill>
                    <a:srgbClr val="EE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25</a:t>
              </a:r>
            </a:p>
          </p:txBody>
        </p:sp>
        <p:grpSp>
          <p:nvGrpSpPr>
            <p:cNvPr id="115733" name="Group 28"/>
            <p:cNvGrpSpPr/>
            <p:nvPr/>
          </p:nvGrpSpPr>
          <p:grpSpPr bwMode="auto">
            <a:xfrm>
              <a:off x="1524" y="3340"/>
              <a:ext cx="632" cy="461"/>
              <a:chOff x="2388" y="3244"/>
              <a:chExt cx="632" cy="461"/>
            </a:xfrm>
          </p:grpSpPr>
          <p:grpSp>
            <p:nvGrpSpPr>
              <p:cNvPr id="115734" name="Group 29"/>
              <p:cNvGrpSpPr/>
              <p:nvPr/>
            </p:nvGrpSpPr>
            <p:grpSpPr bwMode="auto">
              <a:xfrm>
                <a:off x="2388" y="3282"/>
                <a:ext cx="632" cy="423"/>
                <a:chOff x="2463" y="2098"/>
                <a:chExt cx="1532" cy="1109"/>
              </a:xfrm>
            </p:grpSpPr>
            <p:sp>
              <p:nvSpPr>
                <p:cNvPr id="115736" name="Oval 30"/>
                <p:cNvSpPr>
                  <a:spLocks noChangeArrowheads="1"/>
                </p:cNvSpPr>
                <p:nvPr/>
              </p:nvSpPr>
              <p:spPr bwMode="gray">
                <a:xfrm>
                  <a:off x="2463" y="2098"/>
                  <a:ext cx="1532" cy="110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3CCCC"/>
                    </a:gs>
                    <a:gs pos="100000">
                      <a:srgbClr val="0C323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vi-VN" sz="4267">
                    <a:solidFill>
                      <a:srgbClr val="000000"/>
                    </a:solidFill>
                    <a:sym typeface="Arial" panose="020B0604020202020204"/>
                  </a:endParaRPr>
                </a:p>
              </p:txBody>
            </p:sp>
            <p:sp>
              <p:nvSpPr>
                <p:cNvPr id="115737" name="Freeform 31"/>
                <p:cNvSpPr/>
                <p:nvPr/>
              </p:nvSpPr>
              <p:spPr bwMode="gray">
                <a:xfrm>
                  <a:off x="2657" y="2201"/>
                  <a:ext cx="1144" cy="634"/>
                </a:xfrm>
                <a:custGeom>
                  <a:avLst/>
                  <a:gdLst>
                    <a:gd name="T0" fmla="*/ 67 w 1321"/>
                    <a:gd name="T1" fmla="*/ 22 h 712"/>
                    <a:gd name="T2" fmla="*/ 68 w 1321"/>
                    <a:gd name="T3" fmla="*/ 24 h 712"/>
                    <a:gd name="T4" fmla="*/ 68 w 1321"/>
                    <a:gd name="T5" fmla="*/ 26 h 712"/>
                    <a:gd name="T6" fmla="*/ 68 w 1321"/>
                    <a:gd name="T7" fmla="*/ 28 h 712"/>
                    <a:gd name="T8" fmla="*/ 67 w 1321"/>
                    <a:gd name="T9" fmla="*/ 30 h 712"/>
                    <a:gd name="T10" fmla="*/ 65 w 1321"/>
                    <a:gd name="T11" fmla="*/ 32 h 712"/>
                    <a:gd name="T12" fmla="*/ 64 w 1321"/>
                    <a:gd name="T13" fmla="*/ 33 h 712"/>
                    <a:gd name="T14" fmla="*/ 61 w 1321"/>
                    <a:gd name="T15" fmla="*/ 34 h 712"/>
                    <a:gd name="T16" fmla="*/ 59 w 1321"/>
                    <a:gd name="T17" fmla="*/ 36 h 712"/>
                    <a:gd name="T18" fmla="*/ 55 w 1321"/>
                    <a:gd name="T19" fmla="*/ 37 h 712"/>
                    <a:gd name="T20" fmla="*/ 53 w 1321"/>
                    <a:gd name="T21" fmla="*/ 37 h 712"/>
                    <a:gd name="T22" fmla="*/ 49 w 1321"/>
                    <a:gd name="T23" fmla="*/ 38 h 712"/>
                    <a:gd name="T24" fmla="*/ 46 w 1321"/>
                    <a:gd name="T25" fmla="*/ 38 h 712"/>
                    <a:gd name="T26" fmla="*/ 42 w 1321"/>
                    <a:gd name="T27" fmla="*/ 38 h 712"/>
                    <a:gd name="T28" fmla="*/ 41 w 1321"/>
                    <a:gd name="T29" fmla="*/ 39 h 712"/>
                    <a:gd name="T30" fmla="*/ 24 w 1321"/>
                    <a:gd name="T31" fmla="*/ 39 h 712"/>
                    <a:gd name="T32" fmla="*/ 24 w 1321"/>
                    <a:gd name="T33" fmla="*/ 39 h 712"/>
                    <a:gd name="T34" fmla="*/ 21 w 1321"/>
                    <a:gd name="T35" fmla="*/ 38 h 712"/>
                    <a:gd name="T36" fmla="*/ 17 w 1321"/>
                    <a:gd name="T37" fmla="*/ 38 h 712"/>
                    <a:gd name="T38" fmla="*/ 15 w 1321"/>
                    <a:gd name="T39" fmla="*/ 38 h 712"/>
                    <a:gd name="T40" fmla="*/ 12 w 1321"/>
                    <a:gd name="T41" fmla="*/ 37 h 712"/>
                    <a:gd name="T42" fmla="*/ 10 w 1321"/>
                    <a:gd name="T43" fmla="*/ 37 h 712"/>
                    <a:gd name="T44" fmla="*/ 8 w 1321"/>
                    <a:gd name="T45" fmla="*/ 37 h 712"/>
                    <a:gd name="T46" fmla="*/ 5 w 1321"/>
                    <a:gd name="T47" fmla="*/ 36 h 712"/>
                    <a:gd name="T48" fmla="*/ 3 w 1321"/>
                    <a:gd name="T49" fmla="*/ 34 h 712"/>
                    <a:gd name="T50" fmla="*/ 3 w 1321"/>
                    <a:gd name="T51" fmla="*/ 33 h 712"/>
                    <a:gd name="T52" fmla="*/ 3 w 1321"/>
                    <a:gd name="T53" fmla="*/ 32 h 712"/>
                    <a:gd name="T54" fmla="*/ 3 w 1321"/>
                    <a:gd name="T55" fmla="*/ 30 h 712"/>
                    <a:gd name="T56" fmla="*/ 0 w 1321"/>
                    <a:gd name="T57" fmla="*/ 29 h 712"/>
                    <a:gd name="T58" fmla="*/ 0 w 1321"/>
                    <a:gd name="T59" fmla="*/ 28 h 712"/>
                    <a:gd name="T60" fmla="*/ 3 w 1321"/>
                    <a:gd name="T61" fmla="*/ 26 h 712"/>
                    <a:gd name="T62" fmla="*/ 3 w 1321"/>
                    <a:gd name="T63" fmla="*/ 24 h 712"/>
                    <a:gd name="T64" fmla="*/ 3 w 1321"/>
                    <a:gd name="T65" fmla="*/ 20 h 712"/>
                    <a:gd name="T66" fmla="*/ 5 w 1321"/>
                    <a:gd name="T67" fmla="*/ 16 h 712"/>
                    <a:gd name="T68" fmla="*/ 8 w 1321"/>
                    <a:gd name="T69" fmla="*/ 12 h 712"/>
                    <a:gd name="T70" fmla="*/ 10 w 1321"/>
                    <a:gd name="T71" fmla="*/ 10 h 712"/>
                    <a:gd name="T72" fmla="*/ 14 w 1321"/>
                    <a:gd name="T73" fmla="*/ 7 h 712"/>
                    <a:gd name="T74" fmla="*/ 17 w 1321"/>
                    <a:gd name="T75" fmla="*/ 4 h 712"/>
                    <a:gd name="T76" fmla="*/ 21 w 1321"/>
                    <a:gd name="T77" fmla="*/ 4 h 712"/>
                    <a:gd name="T78" fmla="*/ 26 w 1321"/>
                    <a:gd name="T79" fmla="*/ 4 h 712"/>
                    <a:gd name="T80" fmla="*/ 30 w 1321"/>
                    <a:gd name="T81" fmla="*/ 4 h 712"/>
                    <a:gd name="T82" fmla="*/ 35 w 1321"/>
                    <a:gd name="T83" fmla="*/ 0 h 712"/>
                    <a:gd name="T84" fmla="*/ 35 w 1321"/>
                    <a:gd name="T85" fmla="*/ 0 h 712"/>
                    <a:gd name="T86" fmla="*/ 40 w 1321"/>
                    <a:gd name="T87" fmla="*/ 4 h 712"/>
                    <a:gd name="T88" fmla="*/ 43 w 1321"/>
                    <a:gd name="T89" fmla="*/ 4 h 712"/>
                    <a:gd name="T90" fmla="*/ 48 w 1321"/>
                    <a:gd name="T91" fmla="*/ 4 h 712"/>
                    <a:gd name="T92" fmla="*/ 52 w 1321"/>
                    <a:gd name="T93" fmla="*/ 4 h 712"/>
                    <a:gd name="T94" fmla="*/ 55 w 1321"/>
                    <a:gd name="T95" fmla="*/ 8 h 712"/>
                    <a:gd name="T96" fmla="*/ 59 w 1321"/>
                    <a:gd name="T97" fmla="*/ 11 h 712"/>
                    <a:gd name="T98" fmla="*/ 61 w 1321"/>
                    <a:gd name="T99" fmla="*/ 14 h 712"/>
                    <a:gd name="T100" fmla="*/ 64 w 1321"/>
                    <a:gd name="T101" fmla="*/ 18 h 712"/>
                    <a:gd name="T102" fmla="*/ 67 w 1321"/>
                    <a:gd name="T103" fmla="*/ 22 h 712"/>
                    <a:gd name="T104" fmla="*/ 67 w 1321"/>
                    <a:gd name="T105" fmla="*/ 2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3CCCC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sym typeface="Arial" panose="020B0604020202020204"/>
                  </a:endParaRPr>
                </a:p>
              </p:txBody>
            </p:sp>
          </p:grpSp>
          <p:sp>
            <p:nvSpPr>
              <p:cNvPr id="55328" name="Text Box 32"/>
              <p:cNvSpPr txBox="1">
                <a:spLocks noChangeArrowheads="1"/>
              </p:cNvSpPr>
              <p:nvPr/>
            </p:nvSpPr>
            <p:spPr bwMode="gray">
              <a:xfrm>
                <a:off x="2478" y="3244"/>
                <a:ext cx="422" cy="405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4977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C.</a:t>
                </a:r>
              </a:p>
            </p:txBody>
          </p:sp>
        </p:grpSp>
      </p:grp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13015123" y="27114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13015123" y="2673351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10</a:t>
            </a:r>
          </a:p>
        </p:txBody>
      </p:sp>
      <p:sp>
        <p:nvSpPr>
          <p:cNvPr id="115730" name="AutoShape 49" descr="Stationery"/>
          <p:cNvSpPr>
            <a:spLocks noChangeArrowheads="1"/>
          </p:cNvSpPr>
          <p:nvPr/>
        </p:nvSpPr>
        <p:spPr bwMode="auto">
          <a:xfrm>
            <a:off x="265202" y="1080101"/>
            <a:ext cx="3191932" cy="1325033"/>
          </a:xfrm>
          <a:prstGeom prst="rightArrow">
            <a:avLst>
              <a:gd name="adj1" fmla="val 50000"/>
              <a:gd name="adj2" fmla="val 48923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lIns="138533" tIns="69268" rIns="138533" bIns="69268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67" b="1" dirty="0">
              <a:solidFill>
                <a:srgbClr val="0000FF"/>
              </a:solidFill>
              <a:latin typeface="Arial" panose="020B0604020202020204" pitchFamily="34" charset="0"/>
              <a:sym typeface="Arial" panose="020B06040202020202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97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lang="en-US" sz="497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67" b="1" dirty="0">
              <a:solidFill>
                <a:srgbClr val="0000FF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11573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867" y="131242"/>
            <a:ext cx="4080933" cy="8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Ilustración de Dos Niños En La Escuela Yendo A La Escuela Uniforme y más  Vectores Libres de Derechos de Uniforme - iStoc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4052" y="4876809"/>
            <a:ext cx="4605867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04131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 bwMode="auto">
          <a:xfrm>
            <a:off x="3111845" y="3645311"/>
            <a:ext cx="7995356" cy="1198036"/>
            <a:chOff x="-85" y="2157"/>
            <a:chExt cx="3965" cy="566"/>
          </a:xfrm>
        </p:grpSpPr>
        <p:sp>
          <p:nvSpPr>
            <p:cNvPr id="56324" name="Oval 4"/>
            <p:cNvSpPr>
              <a:spLocks noChangeArrowheads="1"/>
            </p:cNvSpPr>
            <p:nvPr/>
          </p:nvSpPr>
          <p:spPr bwMode="gray">
            <a:xfrm>
              <a:off x="479" y="2157"/>
              <a:ext cx="129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25" name="Oval 5"/>
            <p:cNvSpPr>
              <a:spLocks noChangeArrowheads="1"/>
            </p:cNvSpPr>
            <p:nvPr/>
          </p:nvSpPr>
          <p:spPr bwMode="gray">
            <a:xfrm>
              <a:off x="479" y="2157"/>
              <a:ext cx="129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26" name="Oval 6"/>
            <p:cNvSpPr>
              <a:spLocks noChangeArrowheads="1"/>
            </p:cNvSpPr>
            <p:nvPr/>
          </p:nvSpPr>
          <p:spPr bwMode="gray">
            <a:xfrm>
              <a:off x="516" y="2192"/>
              <a:ext cx="487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27" name="Oval 7"/>
            <p:cNvSpPr>
              <a:spLocks noChangeArrowheads="1"/>
            </p:cNvSpPr>
            <p:nvPr/>
          </p:nvSpPr>
          <p:spPr bwMode="gray">
            <a:xfrm>
              <a:off x="552" y="2225"/>
              <a:ext cx="486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63529"/>
                    <a:invGamma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17807" name="Oval 8"/>
            <p:cNvSpPr>
              <a:spLocks noChangeArrowheads="1"/>
            </p:cNvSpPr>
            <p:nvPr/>
          </p:nvSpPr>
          <p:spPr bwMode="gray">
            <a:xfrm>
              <a:off x="542" y="2214"/>
              <a:ext cx="436" cy="4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808" name="Oval 9"/>
            <p:cNvSpPr>
              <a:spLocks noChangeArrowheads="1"/>
            </p:cNvSpPr>
            <p:nvPr/>
          </p:nvSpPr>
          <p:spPr bwMode="gray">
            <a:xfrm>
              <a:off x="550" y="2272"/>
              <a:ext cx="422" cy="39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809" name="Oval 10"/>
            <p:cNvSpPr>
              <a:spLocks noChangeArrowheads="1"/>
            </p:cNvSpPr>
            <p:nvPr/>
          </p:nvSpPr>
          <p:spPr bwMode="gray">
            <a:xfrm>
              <a:off x="555" y="2275"/>
              <a:ext cx="411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810" name="Oval 11"/>
            <p:cNvSpPr>
              <a:spLocks noChangeArrowheads="1"/>
            </p:cNvSpPr>
            <p:nvPr/>
          </p:nvSpPr>
          <p:spPr bwMode="gray">
            <a:xfrm>
              <a:off x="560" y="2278"/>
              <a:ext cx="391" cy="361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811" name="Oval 12"/>
            <p:cNvSpPr>
              <a:spLocks noChangeArrowheads="1"/>
            </p:cNvSpPr>
            <p:nvPr/>
          </p:nvSpPr>
          <p:spPr bwMode="gray">
            <a:xfrm>
              <a:off x="582" y="2289"/>
              <a:ext cx="348" cy="2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812" name="Text Box 13"/>
            <p:cNvSpPr txBox="1">
              <a:spLocks noChangeArrowheads="1"/>
            </p:cNvSpPr>
            <p:nvPr/>
          </p:nvSpPr>
          <p:spPr bwMode="auto">
            <a:xfrm>
              <a:off x="-85" y="2223"/>
              <a:ext cx="3965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977" b="1" dirty="0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60</a:t>
              </a:r>
            </a:p>
          </p:txBody>
        </p:sp>
        <p:sp>
          <p:nvSpPr>
            <p:cNvPr id="117813" name="Text Box 14"/>
            <p:cNvSpPr txBox="1">
              <a:spLocks noChangeArrowheads="1"/>
            </p:cNvSpPr>
            <p:nvPr/>
          </p:nvSpPr>
          <p:spPr bwMode="gray">
            <a:xfrm>
              <a:off x="602" y="2232"/>
              <a:ext cx="321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977" b="1" dirty="0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A</a:t>
              </a:r>
            </a:p>
          </p:txBody>
        </p:sp>
      </p:grpSp>
      <p:grpSp>
        <p:nvGrpSpPr>
          <p:cNvPr id="4" name="Group 15"/>
          <p:cNvGrpSpPr/>
          <p:nvPr/>
        </p:nvGrpSpPr>
        <p:grpSpPr bwMode="auto">
          <a:xfrm>
            <a:off x="4417530" y="6950439"/>
            <a:ext cx="5351339" cy="1195921"/>
            <a:chOff x="507" y="3265"/>
            <a:chExt cx="2679" cy="565"/>
          </a:xfrm>
        </p:grpSpPr>
        <p:sp>
          <p:nvSpPr>
            <p:cNvPr id="56336" name="Oval 16"/>
            <p:cNvSpPr>
              <a:spLocks noChangeArrowheads="1"/>
            </p:cNvSpPr>
            <p:nvPr/>
          </p:nvSpPr>
          <p:spPr bwMode="gray">
            <a:xfrm>
              <a:off x="507" y="3265"/>
              <a:ext cx="130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37" name="Oval 17"/>
            <p:cNvSpPr>
              <a:spLocks noChangeArrowheads="1"/>
            </p:cNvSpPr>
            <p:nvPr/>
          </p:nvSpPr>
          <p:spPr bwMode="gray">
            <a:xfrm>
              <a:off x="507" y="3265"/>
              <a:ext cx="130" cy="49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2001"/>
                  </a:schemeClr>
                </a:gs>
                <a:gs pos="100000">
                  <a:schemeClr val="accent2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grpSp>
          <p:nvGrpSpPr>
            <p:cNvPr id="117793" name="Group 18"/>
            <p:cNvGrpSpPr/>
            <p:nvPr/>
          </p:nvGrpSpPr>
          <p:grpSpPr bwMode="auto">
            <a:xfrm>
              <a:off x="529" y="3309"/>
              <a:ext cx="2657" cy="521"/>
              <a:chOff x="545" y="3299"/>
              <a:chExt cx="2657" cy="521"/>
            </a:xfrm>
          </p:grpSpPr>
          <p:sp>
            <p:nvSpPr>
              <p:cNvPr id="56339" name="Oval 19"/>
              <p:cNvSpPr>
                <a:spLocks noChangeArrowheads="1"/>
              </p:cNvSpPr>
              <p:nvPr/>
            </p:nvSpPr>
            <p:spPr bwMode="gray">
              <a:xfrm>
                <a:off x="545" y="3299"/>
                <a:ext cx="497" cy="49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267" dirty="0">
                  <a:solidFill>
                    <a:prstClr val="black"/>
                  </a:solidFill>
                  <a:latin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56340" name="Oval 20"/>
              <p:cNvSpPr>
                <a:spLocks noChangeArrowheads="1"/>
              </p:cNvSpPr>
              <p:nvPr/>
            </p:nvSpPr>
            <p:spPr bwMode="gray">
              <a:xfrm>
                <a:off x="577" y="3310"/>
                <a:ext cx="497" cy="49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267" dirty="0">
                  <a:solidFill>
                    <a:prstClr val="black"/>
                  </a:solidFill>
                  <a:latin typeface="Arial" panose="020B0604020202020204" pitchFamily="34" charset="0"/>
                  <a:sym typeface="Arial" panose="020B0604020202020204"/>
                </a:endParaRPr>
              </a:p>
            </p:txBody>
          </p:sp>
          <p:sp>
            <p:nvSpPr>
              <p:cNvPr id="117796" name="Oval 21"/>
              <p:cNvSpPr>
                <a:spLocks noChangeArrowheads="1"/>
              </p:cNvSpPr>
              <p:nvPr/>
            </p:nvSpPr>
            <p:spPr bwMode="gray">
              <a:xfrm>
                <a:off x="571" y="3322"/>
                <a:ext cx="447" cy="4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4267">
                  <a:solidFill>
                    <a:srgbClr val="000000"/>
                  </a:solidFill>
                  <a:sym typeface="Arial" panose="020B0604020202020204"/>
                </a:endParaRPr>
              </a:p>
            </p:txBody>
          </p:sp>
          <p:sp>
            <p:nvSpPr>
              <p:cNvPr id="117797" name="Oval 22"/>
              <p:cNvSpPr>
                <a:spLocks noChangeArrowheads="1"/>
              </p:cNvSpPr>
              <p:nvPr/>
            </p:nvSpPr>
            <p:spPr bwMode="gray">
              <a:xfrm>
                <a:off x="579" y="3380"/>
                <a:ext cx="433" cy="397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4267">
                  <a:solidFill>
                    <a:srgbClr val="000000"/>
                  </a:solidFill>
                  <a:sym typeface="Arial" panose="020B0604020202020204"/>
                </a:endParaRPr>
              </a:p>
            </p:txBody>
          </p:sp>
          <p:sp>
            <p:nvSpPr>
              <p:cNvPr id="117798" name="Oval 23"/>
              <p:cNvSpPr>
                <a:spLocks noChangeArrowheads="1"/>
              </p:cNvSpPr>
              <p:nvPr/>
            </p:nvSpPr>
            <p:spPr bwMode="gray">
              <a:xfrm>
                <a:off x="584" y="3383"/>
                <a:ext cx="422" cy="38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4267">
                  <a:solidFill>
                    <a:srgbClr val="000000"/>
                  </a:solidFill>
                  <a:sym typeface="Arial" panose="020B0604020202020204"/>
                </a:endParaRPr>
              </a:p>
            </p:txBody>
          </p:sp>
          <p:sp>
            <p:nvSpPr>
              <p:cNvPr id="117799" name="Oval 24"/>
              <p:cNvSpPr>
                <a:spLocks noChangeArrowheads="1"/>
              </p:cNvSpPr>
              <p:nvPr/>
            </p:nvSpPr>
            <p:spPr bwMode="gray">
              <a:xfrm>
                <a:off x="589" y="3386"/>
                <a:ext cx="402" cy="361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4267">
                  <a:solidFill>
                    <a:srgbClr val="000000"/>
                  </a:solidFill>
                  <a:sym typeface="Arial" panose="020B0604020202020204"/>
                </a:endParaRPr>
              </a:p>
            </p:txBody>
          </p:sp>
          <p:sp>
            <p:nvSpPr>
              <p:cNvPr id="117800" name="Oval 25"/>
              <p:cNvSpPr>
                <a:spLocks noChangeArrowheads="1"/>
              </p:cNvSpPr>
              <p:nvPr/>
            </p:nvSpPr>
            <p:spPr bwMode="gray">
              <a:xfrm>
                <a:off x="611" y="3397"/>
                <a:ext cx="358" cy="29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4267">
                  <a:solidFill>
                    <a:srgbClr val="000000"/>
                  </a:solidFill>
                  <a:sym typeface="Arial" panose="020B0604020202020204"/>
                </a:endParaRPr>
              </a:p>
            </p:txBody>
          </p:sp>
          <p:sp>
            <p:nvSpPr>
              <p:cNvPr id="117801" name="Text Box 27"/>
              <p:cNvSpPr txBox="1">
                <a:spLocks noChangeArrowheads="1"/>
              </p:cNvSpPr>
              <p:nvPr/>
            </p:nvSpPr>
            <p:spPr bwMode="auto">
              <a:xfrm>
                <a:off x="721" y="3358"/>
                <a:ext cx="2481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77" b="1" dirty="0">
                    <a:solidFill>
                      <a:srgbClr val="000000"/>
                    </a:solidFill>
                    <a:cs typeface="Times New Roman" panose="02020603050405020304" pitchFamily="18" charset="0"/>
                    <a:sym typeface="Arial" panose="020B0604020202020204"/>
                  </a:rPr>
                  <a:t>30</a:t>
                </a:r>
                <a:r>
                  <a:rPr lang="en-US" sz="4977" dirty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/>
                  </a:rPr>
                  <a:t> </a:t>
                </a:r>
              </a:p>
            </p:txBody>
          </p:sp>
          <p:sp>
            <p:nvSpPr>
              <p:cNvPr id="117802" name="Text Box 28"/>
              <p:cNvSpPr txBox="1">
                <a:spLocks noChangeArrowheads="1"/>
              </p:cNvSpPr>
              <p:nvPr/>
            </p:nvSpPr>
            <p:spPr bwMode="gray">
              <a:xfrm>
                <a:off x="634" y="3352"/>
                <a:ext cx="324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77" b="1" dirty="0">
                    <a:solidFill>
                      <a:srgbClr val="000000"/>
                    </a:solidFill>
                    <a:cs typeface="Times New Roman" panose="02020603050405020304" pitchFamily="18" charset="0"/>
                    <a:sym typeface="Arial" panose="020B0604020202020204"/>
                  </a:rPr>
                  <a:t>C</a:t>
                </a:r>
              </a:p>
            </p:txBody>
          </p:sp>
        </p:grpSp>
      </p:grpSp>
      <p:grpSp>
        <p:nvGrpSpPr>
          <p:cNvPr id="8" name="Group 44"/>
          <p:cNvGrpSpPr/>
          <p:nvPr/>
        </p:nvGrpSpPr>
        <p:grpSpPr bwMode="auto">
          <a:xfrm>
            <a:off x="4353598" y="5177510"/>
            <a:ext cx="4520127" cy="1204380"/>
            <a:chOff x="480" y="2678"/>
            <a:chExt cx="2214" cy="569"/>
          </a:xfrm>
        </p:grpSpPr>
        <p:sp>
          <p:nvSpPr>
            <p:cNvPr id="117779" name="Text Box 46"/>
            <p:cNvSpPr txBox="1">
              <a:spLocks noChangeArrowheads="1"/>
            </p:cNvSpPr>
            <p:nvPr/>
          </p:nvSpPr>
          <p:spPr bwMode="auto">
            <a:xfrm>
              <a:off x="1170" y="2752"/>
              <a:ext cx="1524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977" b="1" dirty="0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120</a:t>
              </a:r>
            </a:p>
          </p:txBody>
        </p:sp>
        <p:sp>
          <p:nvSpPr>
            <p:cNvPr id="117780" name="Text Box 47"/>
            <p:cNvSpPr txBox="1">
              <a:spLocks noChangeArrowheads="1"/>
            </p:cNvSpPr>
            <p:nvPr/>
          </p:nvSpPr>
          <p:spPr bwMode="gray">
            <a:xfrm>
              <a:off x="665" y="2817"/>
              <a:ext cx="240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267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/>
                </a:rPr>
                <a:t>3</a:t>
              </a:r>
            </a:p>
          </p:txBody>
        </p:sp>
        <p:sp>
          <p:nvSpPr>
            <p:cNvPr id="56368" name="Oval 48"/>
            <p:cNvSpPr>
              <a:spLocks noChangeArrowheads="1"/>
            </p:cNvSpPr>
            <p:nvPr/>
          </p:nvSpPr>
          <p:spPr bwMode="gray">
            <a:xfrm>
              <a:off x="480" y="2678"/>
              <a:ext cx="127" cy="49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69" name="Oval 49"/>
            <p:cNvSpPr>
              <a:spLocks noChangeArrowheads="1"/>
            </p:cNvSpPr>
            <p:nvPr/>
          </p:nvSpPr>
          <p:spPr bwMode="gray">
            <a:xfrm>
              <a:off x="480" y="2678"/>
              <a:ext cx="127" cy="4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70" name="Oval 50"/>
            <p:cNvSpPr>
              <a:spLocks noChangeArrowheads="1"/>
            </p:cNvSpPr>
            <p:nvPr/>
          </p:nvSpPr>
          <p:spPr bwMode="gray">
            <a:xfrm>
              <a:off x="506" y="2686"/>
              <a:ext cx="481" cy="4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56371" name="Oval 51"/>
            <p:cNvSpPr>
              <a:spLocks noChangeArrowheads="1"/>
            </p:cNvSpPr>
            <p:nvPr/>
          </p:nvSpPr>
          <p:spPr bwMode="gray">
            <a:xfrm>
              <a:off x="515" y="2733"/>
              <a:ext cx="481" cy="4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267" dirty="0">
                <a:solidFill>
                  <a:prstClr val="black"/>
                </a:solidFill>
                <a:latin typeface="Arial" panose="020B0604020202020204" pitchFamily="34" charset="0"/>
                <a:sym typeface="Arial" panose="020B0604020202020204"/>
              </a:endParaRPr>
            </a:p>
          </p:txBody>
        </p:sp>
        <p:sp>
          <p:nvSpPr>
            <p:cNvPr id="117785" name="Oval 52"/>
            <p:cNvSpPr>
              <a:spLocks noChangeArrowheads="1"/>
            </p:cNvSpPr>
            <p:nvPr/>
          </p:nvSpPr>
          <p:spPr bwMode="gray">
            <a:xfrm>
              <a:off x="532" y="2749"/>
              <a:ext cx="433" cy="4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786" name="Oval 53"/>
            <p:cNvSpPr>
              <a:spLocks noChangeArrowheads="1"/>
            </p:cNvSpPr>
            <p:nvPr/>
          </p:nvSpPr>
          <p:spPr bwMode="gray">
            <a:xfrm>
              <a:off x="528" y="2806"/>
              <a:ext cx="420" cy="397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787" name="Oval 54"/>
            <p:cNvSpPr>
              <a:spLocks noChangeArrowheads="1"/>
            </p:cNvSpPr>
            <p:nvPr/>
          </p:nvSpPr>
          <p:spPr bwMode="gray">
            <a:xfrm>
              <a:off x="555" y="2818"/>
              <a:ext cx="408" cy="38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788" name="Oval 55"/>
            <p:cNvSpPr>
              <a:spLocks noChangeArrowheads="1"/>
            </p:cNvSpPr>
            <p:nvPr/>
          </p:nvSpPr>
          <p:spPr bwMode="gray">
            <a:xfrm>
              <a:off x="559" y="2821"/>
              <a:ext cx="390" cy="361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789" name="Oval 56"/>
            <p:cNvSpPr>
              <a:spLocks noChangeArrowheads="1"/>
            </p:cNvSpPr>
            <p:nvPr/>
          </p:nvSpPr>
          <p:spPr bwMode="gray">
            <a:xfrm>
              <a:off x="581" y="2832"/>
              <a:ext cx="346" cy="29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sz="4267">
                <a:solidFill>
                  <a:srgbClr val="000000"/>
                </a:solidFill>
                <a:sym typeface="Arial" panose="020B0604020202020204"/>
              </a:endParaRPr>
            </a:p>
          </p:txBody>
        </p:sp>
        <p:sp>
          <p:nvSpPr>
            <p:cNvPr id="117790" name="Text Box 57"/>
            <p:cNvSpPr txBox="1">
              <a:spLocks noChangeArrowheads="1"/>
            </p:cNvSpPr>
            <p:nvPr/>
          </p:nvSpPr>
          <p:spPr bwMode="gray">
            <a:xfrm>
              <a:off x="551" y="2777"/>
              <a:ext cx="378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977" b="1" dirty="0">
                  <a:solidFill>
                    <a:srgbClr val="000000"/>
                  </a:solidFill>
                  <a:cs typeface="Times New Roman" panose="02020603050405020304" pitchFamily="18" charset="0"/>
                  <a:sym typeface="Arial" panose="020B0604020202020204"/>
                </a:rPr>
                <a:t>B.</a:t>
              </a:r>
            </a:p>
          </p:txBody>
        </p:sp>
      </p:grpSp>
      <p:sp>
        <p:nvSpPr>
          <p:cNvPr id="117765" name="Text Box 60"/>
          <p:cNvSpPr txBox="1">
            <a:spLocks noChangeArrowheads="1"/>
          </p:cNvSpPr>
          <p:nvPr/>
        </p:nvSpPr>
        <p:spPr bwMode="auto">
          <a:xfrm>
            <a:off x="3257420" y="1578456"/>
            <a:ext cx="11820027" cy="101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533" tIns="69268" rIns="138533" bIns="69268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977" b="1" dirty="0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/>
              </a:rPr>
              <a:t>  </a:t>
            </a:r>
            <a:r>
              <a:rPr lang="en-US" sz="5689" b="1" dirty="0">
                <a:solidFill>
                  <a:srgbClr val="000000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Giá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trị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biểu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thức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 (54 + 6) x 2 </a:t>
            </a:r>
            <a:r>
              <a:rPr lang="en-US" altLang="en-US" sz="5689" b="1" i="1" dirty="0" err="1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là</a:t>
            </a:r>
            <a:r>
              <a:rPr lang="en-US" altLang="en-US" sz="5689" b="1" i="1" dirty="0">
                <a:solidFill>
                  <a:srgbClr val="FF0000"/>
                </a:solidFill>
                <a:cs typeface="Times New Roman" panose="02020603050405020304" pitchFamily="18" charset="0"/>
                <a:sym typeface="Arial" panose="020B0604020202020204"/>
              </a:rPr>
              <a:t>:</a:t>
            </a:r>
            <a:endParaRPr lang="en-US" sz="5689" b="1" i="1" dirty="0">
              <a:solidFill>
                <a:srgbClr val="FF0000"/>
              </a:solidFill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281633" name="Oval 33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Arial" panose="020B0604020202020204"/>
              </a:rPr>
              <a:t>Hết giờ</a:t>
            </a:r>
          </a:p>
        </p:txBody>
      </p:sp>
      <p:sp>
        <p:nvSpPr>
          <p:cNvPr id="281634" name="Oval 34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1</a:t>
            </a:r>
          </a:p>
        </p:txBody>
      </p:sp>
      <p:sp>
        <p:nvSpPr>
          <p:cNvPr id="281635" name="Oval 35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2</a:t>
            </a:r>
          </a:p>
        </p:txBody>
      </p:sp>
      <p:sp>
        <p:nvSpPr>
          <p:cNvPr id="281636" name="Oval 36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3</a:t>
            </a:r>
          </a:p>
        </p:txBody>
      </p:sp>
      <p:sp>
        <p:nvSpPr>
          <p:cNvPr id="281637" name="Oval 37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4</a:t>
            </a:r>
          </a:p>
        </p:txBody>
      </p:sp>
      <p:sp>
        <p:nvSpPr>
          <p:cNvPr id="281638" name="Oval 38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5</a:t>
            </a:r>
          </a:p>
        </p:txBody>
      </p:sp>
      <p:sp>
        <p:nvSpPr>
          <p:cNvPr id="281639" name="Oval 39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6</a:t>
            </a:r>
          </a:p>
        </p:txBody>
      </p:sp>
      <p:sp>
        <p:nvSpPr>
          <p:cNvPr id="281640" name="Oval 40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7</a:t>
            </a:r>
          </a:p>
        </p:txBody>
      </p:sp>
      <p:sp>
        <p:nvSpPr>
          <p:cNvPr id="281641" name="Oval 41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8</a:t>
            </a:r>
          </a:p>
        </p:txBody>
      </p:sp>
      <p:sp>
        <p:nvSpPr>
          <p:cNvPr id="281642" name="Oval 42"/>
          <p:cNvSpPr>
            <a:spLocks noChangeArrowheads="1"/>
          </p:cNvSpPr>
          <p:nvPr/>
        </p:nvSpPr>
        <p:spPr bwMode="auto">
          <a:xfrm>
            <a:off x="13556992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9</a:t>
            </a:r>
          </a:p>
        </p:txBody>
      </p:sp>
      <p:sp>
        <p:nvSpPr>
          <p:cNvPr id="2" name="Oval 42"/>
          <p:cNvSpPr>
            <a:spLocks noChangeArrowheads="1"/>
          </p:cNvSpPr>
          <p:nvPr/>
        </p:nvSpPr>
        <p:spPr bwMode="auto">
          <a:xfrm>
            <a:off x="13568280" y="3651252"/>
            <a:ext cx="2198512" cy="121920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FFFF00"/>
            </a:solidFill>
            <a:round/>
          </a:ln>
        </p:spPr>
        <p:txBody>
          <a:bodyPr wrap="none" lIns="138533" tIns="69268" rIns="138533" bIns="6926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267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/>
              </a:rPr>
              <a:t>10</a:t>
            </a:r>
          </a:p>
        </p:txBody>
      </p:sp>
      <p:sp>
        <p:nvSpPr>
          <p:cNvPr id="117777" name="AutoShape 75" descr="Stationery"/>
          <p:cNvSpPr>
            <a:spLocks noChangeArrowheads="1"/>
          </p:cNvSpPr>
          <p:nvPr/>
        </p:nvSpPr>
        <p:spPr bwMode="auto">
          <a:xfrm>
            <a:off x="370222" y="1343066"/>
            <a:ext cx="3191935" cy="1322917"/>
          </a:xfrm>
          <a:prstGeom prst="rightArrow">
            <a:avLst>
              <a:gd name="adj1" fmla="val 50000"/>
              <a:gd name="adj2" fmla="val 49018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lIns="138533" tIns="69268" rIns="138533" bIns="69268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67" b="1" dirty="0">
              <a:solidFill>
                <a:srgbClr val="0000FF"/>
              </a:solidFill>
              <a:latin typeface="Arial" panose="020B0604020202020204" pitchFamily="34" charset="0"/>
              <a:sym typeface="Arial" panose="020B06040202020202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977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lang="en-US" sz="497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67" b="1" dirty="0">
              <a:solidFill>
                <a:srgbClr val="0000FF"/>
              </a:solidFill>
              <a:latin typeface="Arial" panose="020B0604020202020204" pitchFamily="34" charset="0"/>
              <a:sym typeface="Arial" panose="020B0604020202020204"/>
            </a:endParaRPr>
          </a:p>
        </p:txBody>
      </p:sp>
      <p:pic>
        <p:nvPicPr>
          <p:cNvPr id="54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857" y="131237"/>
            <a:ext cx="4080933" cy="8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Ilustración de Dos Niños En La Escuela Yendo A La Escuela Uniforme y más  Vectores Libres de Derechos de Uniforme - iStock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89519" y="5181605"/>
            <a:ext cx="4605867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58663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8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8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81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81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8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8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8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8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33" grpId="0" animBg="1"/>
      <p:bldP spid="281633" grpId="1" animBg="1"/>
      <p:bldP spid="281634" grpId="0" animBg="1"/>
      <p:bldP spid="281635" grpId="0" animBg="1"/>
      <p:bldP spid="281636" grpId="0" animBg="1"/>
      <p:bldP spid="281636" grpId="1" animBg="1"/>
      <p:bldP spid="281637" grpId="0" animBg="1"/>
      <p:bldP spid="281637" grpId="1" animBg="1"/>
      <p:bldP spid="281638" grpId="0" animBg="1"/>
      <p:bldP spid="281638" grpId="1" animBg="1"/>
      <p:bldP spid="281639" grpId="0" animBg="1"/>
      <p:bldP spid="281639" grpId="1" animBg="1"/>
      <p:bldP spid="281640" grpId="0" animBg="1"/>
      <p:bldP spid="281640" grpId="1" animBg="1"/>
      <p:bldP spid="281641" grpId="0" animBg="1"/>
      <p:bldP spid="281641" grpId="1" animBg="1"/>
      <p:bldP spid="281642" grpId="0" animBg="1"/>
      <p:bldP spid="281642" grpId="1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03FB21-C11E-2A86-95D7-8BFB28998979}"/>
              </a:ext>
            </a:extLst>
          </p:cNvPr>
          <p:cNvSpPr txBox="1"/>
          <p:nvPr/>
        </p:nvSpPr>
        <p:spPr>
          <a:xfrm>
            <a:off x="1474299" y="990600"/>
            <a:ext cx="7928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Quan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54A4143-6C85-4517-7183-A053667BD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4299" y="1600200"/>
            <a:ext cx="13944600" cy="3254894"/>
          </a:xfrm>
          <a:prstGeom prst="rect">
            <a:avLst/>
          </a:prstGeom>
          <a:ln>
            <a:solidFill>
              <a:srgbClr val="FC043F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627684B-37FF-2919-8517-D56A290956CD}"/>
              </a:ext>
            </a:extLst>
          </p:cNvPr>
          <p:cNvSpPr txBox="1"/>
          <p:nvPr/>
        </p:nvSpPr>
        <p:spPr>
          <a:xfrm>
            <a:off x="2751905" y="5334000"/>
            <a:ext cx="956282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D09B1F5-4867-A634-829D-FCBAD15F76BF}"/>
              </a:ext>
            </a:extLst>
          </p:cNvPr>
          <p:cNvSpPr txBox="1"/>
          <p:nvPr/>
        </p:nvSpPr>
        <p:spPr>
          <a:xfrm>
            <a:off x="2751905" y="6172200"/>
            <a:ext cx="9562821" cy="707886"/>
          </a:xfrm>
          <a:prstGeom prst="rect">
            <a:avLst/>
          </a:prstGeom>
          <a:solidFill>
            <a:srgbClr val="8DC7EF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B36A264-5F63-20DC-3CDB-204D679CB149}"/>
              </a:ext>
            </a:extLst>
          </p:cNvPr>
          <p:cNvSpPr txBox="1"/>
          <p:nvPr/>
        </p:nvSpPr>
        <p:spPr>
          <a:xfrm>
            <a:off x="2751905" y="6934200"/>
            <a:ext cx="1270161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34841BA-12AE-5DE1-7209-D9C8A63D180F}"/>
              </a:ext>
            </a:extLst>
          </p:cNvPr>
          <p:cNvSpPr txBox="1"/>
          <p:nvPr/>
        </p:nvSpPr>
        <p:spPr>
          <a:xfrm>
            <a:off x="2751905" y="7696200"/>
            <a:ext cx="1224441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</p:spTree>
    <p:extLst>
      <p:ext uri="{BB962C8B-B14F-4D97-AF65-F5344CB8AC3E}">
        <p14:creationId xmlns:p14="http://schemas.microsoft.com/office/powerpoint/2010/main" xmlns="" val="587777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719" y="1420579"/>
            <a:ext cx="14173200" cy="358765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890950" y="79415"/>
            <a:ext cx="1389618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Quan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5200" y="5215689"/>
            <a:ext cx="1275042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3105" y="6192585"/>
            <a:ext cx="1275042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800 g</a:t>
            </a:r>
          </a:p>
        </p:txBody>
      </p:sp>
    </p:spTree>
    <p:extLst>
      <p:ext uri="{BB962C8B-B14F-4D97-AF65-F5344CB8AC3E}">
        <p14:creationId xmlns:p14="http://schemas.microsoft.com/office/powerpoint/2010/main" xmlns="" val="428109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375" y="1420579"/>
            <a:ext cx="14756744" cy="358765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778000" y="360277"/>
            <a:ext cx="1389618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67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8000" y="5239732"/>
            <a:ext cx="12662556" cy="748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0126" y="6674528"/>
            <a:ext cx="1275042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g</a:t>
            </a:r>
          </a:p>
        </p:txBody>
      </p:sp>
    </p:spTree>
    <p:extLst>
      <p:ext uri="{BB962C8B-B14F-4D97-AF65-F5344CB8AC3E}">
        <p14:creationId xmlns:p14="http://schemas.microsoft.com/office/powerpoint/2010/main" xmlns="" val="103163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679" y="1420579"/>
            <a:ext cx="14983452" cy="358765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79" y="-55929"/>
            <a:ext cx="1193185" cy="15769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0950" y="79415"/>
            <a:ext cx="1389618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26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0128" y="5705042"/>
            <a:ext cx="12750428" cy="14056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0128" y="7181550"/>
            <a:ext cx="12750428" cy="748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1200 g</a:t>
            </a:r>
          </a:p>
        </p:txBody>
      </p:sp>
    </p:spTree>
    <p:extLst>
      <p:ext uri="{BB962C8B-B14F-4D97-AF65-F5344CB8AC3E}">
        <p14:creationId xmlns:p14="http://schemas.microsoft.com/office/powerpoint/2010/main" xmlns="" val="289973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740</Words>
  <Application>Microsoft Office PowerPoint</Application>
  <PresentationFormat>Custom</PresentationFormat>
  <Paragraphs>152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106</cp:revision>
  <dcterms:created xsi:type="dcterms:W3CDTF">2022-07-10T01:37:20Z</dcterms:created>
  <dcterms:modified xsi:type="dcterms:W3CDTF">2025-01-12T13:10:14Z</dcterms:modified>
</cp:coreProperties>
</file>