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0"/>
  </p:notesMasterIdLst>
  <p:sldIdLst>
    <p:sldId id="274" r:id="rId2"/>
    <p:sldId id="487" r:id="rId3"/>
    <p:sldId id="462" r:id="rId4"/>
    <p:sldId id="470" r:id="rId5"/>
    <p:sldId id="557" r:id="rId6"/>
    <p:sldId id="575" r:id="rId7"/>
    <p:sldId id="582" r:id="rId8"/>
    <p:sldId id="583" r:id="rId9"/>
  </p:sldIdLst>
  <p:sldSz cx="9144000" cy="5143500" type="screen16x9"/>
  <p:notesSz cx="6858000" cy="9144000"/>
  <p:embeddedFontLst>
    <p:embeddedFont>
      <p:font typeface="Kirang Haerang" panose="020B0604020202020204" charset="-127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Nixie One" panose="020B0604020202020204" charset="0"/>
      <p:regular r:id="rId20"/>
    </p:embeddedFont>
    <p:embeddedFont>
      <p:font typeface="Nuni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D9B6"/>
    <a:srgbClr val="C6E9F7"/>
    <a:srgbClr val="EC0089"/>
    <a:srgbClr val="FFD774"/>
    <a:srgbClr val="E0B07C"/>
    <a:srgbClr val="008448"/>
    <a:srgbClr val="F9C7CA"/>
    <a:srgbClr val="98C3E8"/>
    <a:srgbClr val="FDD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135" autoAdjust="0"/>
  </p:normalViewPr>
  <p:slideViewPr>
    <p:cSldViewPr snapToGrid="0">
      <p:cViewPr varScale="1">
        <p:scale>
          <a:sx n="90" d="100"/>
          <a:sy n="90" d="100"/>
        </p:scale>
        <p:origin x="84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88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87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choột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,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1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ra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bi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.</a:t>
            </a:r>
          </a:p>
          <a:p>
            <a:r>
              <a:rPr lang="en-US" dirty="0"/>
              <a:t>GV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team.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nháy</a:t>
            </a:r>
            <a:r>
              <a:rPr lang="en-US" dirty="0"/>
              <a:t> 1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026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44875" y="1615165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Unit 9 </a:t>
            </a:r>
            <a:b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Our outdoor activities</a:t>
            </a:r>
            <a:endParaRPr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1921109" y="3290759"/>
            <a:ext cx="4978384" cy="8599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Lesson </a:t>
            </a: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1</a:t>
            </a:r>
            <a:r>
              <a:rPr lang="en-US" sz="3600" b="1" smtClean="0">
                <a:solidFill>
                  <a:srgbClr val="0070C0"/>
                </a:solidFill>
                <a:latin typeface="Comic Sans MS" panose="030F0702030302020204" pitchFamily="66" charset="0"/>
              </a:rPr>
              <a:t>(act2,3)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1400" y="876501"/>
            <a:ext cx="30973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TEACHER: PHAM THI </a:t>
            </a:r>
            <a:r>
              <a:rPr lang="en-US"/>
              <a:t>THU </a:t>
            </a:r>
            <a:r>
              <a:rPr lang="en-US" smtClean="0"/>
              <a:t>TRANG</a:t>
            </a:r>
          </a:p>
          <a:p>
            <a:r>
              <a:rPr lang="en-US" smtClean="0"/>
              <a:t>HOA NGHIA PRIMARY SCHOOL</a:t>
            </a:r>
          </a:p>
          <a:p>
            <a:r>
              <a:rPr lang="en-US" smtClean="0"/>
              <a:t>CLASS: 5C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vector group of young children cartoon character on white background">
            <a:extLst>
              <a:ext uri="{FF2B5EF4-FFF2-40B4-BE49-F238E27FC236}">
                <a16:creationId xmlns:a16="http://schemas.microsoft.com/office/drawing/2014/main" id="{C08406A9-98B7-43E5-9B50-356BBBB9A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588400"/>
            <a:ext cx="59626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0154EC6-CF3B-4FD1-81C0-317D4B9EE14B}"/>
              </a:ext>
            </a:extLst>
          </p:cNvPr>
          <p:cNvGrpSpPr/>
          <p:nvPr/>
        </p:nvGrpSpPr>
        <p:grpSpPr>
          <a:xfrm>
            <a:off x="435186" y="638135"/>
            <a:ext cx="2470998" cy="841643"/>
            <a:chOff x="2484661" y="698453"/>
            <a:chExt cx="3443846" cy="1117550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9939D5AF-12FC-4148-B364-F054A5E27487}"/>
                </a:ext>
              </a:extLst>
            </p:cNvPr>
            <p:cNvSpPr/>
            <p:nvPr/>
          </p:nvSpPr>
          <p:spPr>
            <a:xfrm>
              <a:off x="2484662" y="698453"/>
              <a:ext cx="3443845" cy="1117550"/>
            </a:xfrm>
            <a:prstGeom prst="wedgeRoundRectCallout">
              <a:avLst>
                <a:gd name="adj1" fmla="val 55616"/>
                <a:gd name="adj2" fmla="val 71217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529F7C-A468-497F-87CF-A2252CA35FB5}"/>
                </a:ext>
              </a:extLst>
            </p:cNvPr>
            <p:cNvSpPr txBox="1"/>
            <p:nvPr/>
          </p:nvSpPr>
          <p:spPr>
            <a:xfrm>
              <a:off x="2484661" y="716505"/>
              <a:ext cx="3443845" cy="9733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Were you at the ____ yesterday?</a:t>
              </a:r>
              <a:endPara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9AA70A-0852-4E71-A9E3-E1C17D17371D}"/>
              </a:ext>
            </a:extLst>
          </p:cNvPr>
          <p:cNvGrpSpPr/>
          <p:nvPr/>
        </p:nvGrpSpPr>
        <p:grpSpPr>
          <a:xfrm>
            <a:off x="4166618" y="547746"/>
            <a:ext cx="2062976" cy="759046"/>
            <a:chOff x="2783204" y="2339088"/>
            <a:chExt cx="2755076" cy="759046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6AF5EB48-C6E3-4373-BB83-C007DA596EEF}"/>
                </a:ext>
              </a:extLst>
            </p:cNvPr>
            <p:cNvSpPr/>
            <p:nvPr/>
          </p:nvSpPr>
          <p:spPr>
            <a:xfrm>
              <a:off x="2783204" y="2339088"/>
              <a:ext cx="2755076" cy="759046"/>
            </a:xfrm>
            <a:prstGeom prst="wedgeRoundRectCallout">
              <a:avLst>
                <a:gd name="adj1" fmla="val -4583"/>
                <a:gd name="adj2" fmla="val 82565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A830FB-DFCC-43A5-8A59-EDAAFCEF865E}"/>
                </a:ext>
              </a:extLst>
            </p:cNvPr>
            <p:cNvSpPr txBox="1"/>
            <p:nvPr/>
          </p:nvSpPr>
          <p:spPr>
            <a:xfrm>
              <a:off x="2783204" y="2485598"/>
              <a:ext cx="2409590" cy="403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Yes, we were.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F8137F-419B-4A84-A3E3-B2D02115B899}"/>
              </a:ext>
            </a:extLst>
          </p:cNvPr>
          <p:cNvGrpSpPr/>
          <p:nvPr/>
        </p:nvGrpSpPr>
        <p:grpSpPr>
          <a:xfrm>
            <a:off x="6830794" y="1005230"/>
            <a:ext cx="2062976" cy="759045"/>
            <a:chOff x="2763126" y="3591880"/>
            <a:chExt cx="2952821" cy="759045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84D8D32B-D89A-46A9-95F6-3323D6AE160C}"/>
                </a:ext>
              </a:extLst>
            </p:cNvPr>
            <p:cNvSpPr/>
            <p:nvPr/>
          </p:nvSpPr>
          <p:spPr>
            <a:xfrm>
              <a:off x="2763126" y="3591880"/>
              <a:ext cx="2952821" cy="759045"/>
            </a:xfrm>
            <a:prstGeom prst="wedgeRoundRectCallout">
              <a:avLst>
                <a:gd name="adj1" fmla="val -47245"/>
                <a:gd name="adj2" fmla="val 85577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011DED-79CB-420E-8E07-4726CD9EB028}"/>
                </a:ext>
              </a:extLst>
            </p:cNvPr>
            <p:cNvSpPr txBox="1"/>
            <p:nvPr/>
          </p:nvSpPr>
          <p:spPr>
            <a:xfrm>
              <a:off x="2783202" y="3719927"/>
              <a:ext cx="2932743" cy="403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No, we weren’t.</a:t>
              </a:r>
              <a:endPara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0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E81DF3-2A0C-4B62-AE0A-CB41291D9D0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4629" y="2471855"/>
            <a:ext cx="2634741" cy="19033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41587D-A37A-4492-A2BD-F1211504E2E0}"/>
              </a:ext>
            </a:extLst>
          </p:cNvPr>
          <p:cNvSpPr txBox="1"/>
          <p:nvPr/>
        </p:nvSpPr>
        <p:spPr>
          <a:xfrm>
            <a:off x="2743200" y="562392"/>
            <a:ext cx="3954780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effectLst/>
                <a:latin typeface="UVN Thang Vu" panose="03090702030407020404" pitchFamily="66" charset="0"/>
                <a:ea typeface="Times New Roman" panose="02020603050405020304" pitchFamily="18" charset="0"/>
              </a:rPr>
              <a:t>Secret boxes</a:t>
            </a:r>
          </a:p>
          <a:p>
            <a:pPr algn="ctr"/>
            <a:r>
              <a:rPr lang="en-US" sz="6600" b="1">
                <a:solidFill>
                  <a:srgbClr val="FF0000"/>
                </a:solidFill>
                <a:latin typeface="UVN Thang Vu" panose="03090702030407020404" pitchFamily="66" charset="0"/>
              </a:rPr>
              <a:t>Game</a:t>
            </a:r>
            <a:endParaRPr lang="en-US" sz="6600">
              <a:latin typeface="UVN Thang Vu" panose="0309070203040702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43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4000" r="-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F4DF82-9195-4BC9-89BE-367C3E2FD4CC}"/>
              </a:ext>
            </a:extLst>
          </p:cNvPr>
          <p:cNvGrpSpPr/>
          <p:nvPr/>
        </p:nvGrpSpPr>
        <p:grpSpPr>
          <a:xfrm>
            <a:off x="1404948" y="150643"/>
            <a:ext cx="6334103" cy="4146887"/>
            <a:chOff x="1404948" y="-121154"/>
            <a:chExt cx="6334103" cy="4146887"/>
          </a:xfrm>
        </p:grpSpPr>
        <p:sp>
          <p:nvSpPr>
            <p:cNvPr id="4" name="Google Shape;1768;p43">
              <a:extLst>
                <a:ext uri="{FF2B5EF4-FFF2-40B4-BE49-F238E27FC236}">
                  <a16:creationId xmlns:a16="http://schemas.microsoft.com/office/drawing/2014/main" id="{57323511-CEAD-4B19-98D0-2C8F32C821EC}"/>
                </a:ext>
              </a:extLst>
            </p:cNvPr>
            <p:cNvSpPr txBox="1">
              <a:spLocks/>
            </p:cNvSpPr>
            <p:nvPr/>
          </p:nvSpPr>
          <p:spPr>
            <a:xfrm>
              <a:off x="1404948" y="-121154"/>
              <a:ext cx="6334103" cy="97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5400" b="1">
                  <a:solidFill>
                    <a:srgbClr val="FF0000"/>
                  </a:solidFill>
                  <a:effectLst/>
                  <a:latin typeface="UVN Thang Vu" panose="03090702030407020404" pitchFamily="66" charset="0"/>
                  <a:ea typeface="Times New Roman" panose="02020603050405020304" pitchFamily="18" charset="0"/>
                </a:rPr>
                <a:t>Secret boxes</a:t>
              </a:r>
            </a:p>
            <a:p>
              <a:pPr algn="ctr"/>
              <a:r>
                <a:rPr lang="en-US" sz="5400" b="1">
                  <a:solidFill>
                    <a:srgbClr val="FF0000"/>
                  </a:solidFill>
                  <a:latin typeface="UVN Thang Vu" panose="03090702030407020404" pitchFamily="66" charset="0"/>
                </a:rPr>
                <a:t>Game</a:t>
              </a:r>
              <a:endParaRPr lang="en-US" sz="5400">
                <a:latin typeface="UVN Thang Vu" panose="03090702030407020404" pitchFamily="66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A646B7F-AC1D-461B-89DE-C359CEDCA33D}"/>
                </a:ext>
              </a:extLst>
            </p:cNvPr>
            <p:cNvSpPr/>
            <p:nvPr/>
          </p:nvSpPr>
          <p:spPr>
            <a:xfrm>
              <a:off x="2315688" y="1935676"/>
              <a:ext cx="1911928" cy="209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9C47F5-201F-4F35-9C5D-7D64A21DCFA3}"/>
                </a:ext>
              </a:extLst>
            </p:cNvPr>
            <p:cNvSpPr/>
            <p:nvPr/>
          </p:nvSpPr>
          <p:spPr>
            <a:xfrm>
              <a:off x="5225142" y="1935675"/>
              <a:ext cx="1911928" cy="209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Google Shape;1768;p43">
              <a:extLst>
                <a:ext uri="{FF2B5EF4-FFF2-40B4-BE49-F238E27FC236}">
                  <a16:creationId xmlns:a16="http://schemas.microsoft.com/office/drawing/2014/main" id="{734B727A-1CA0-4E2E-B521-C34B8223B563}"/>
                </a:ext>
              </a:extLst>
            </p:cNvPr>
            <p:cNvSpPr txBox="1">
              <a:spLocks/>
            </p:cNvSpPr>
            <p:nvPr/>
          </p:nvSpPr>
          <p:spPr>
            <a:xfrm>
              <a:off x="2237613" y="1935675"/>
              <a:ext cx="2068077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2800" b="1" i="0" u="sng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1</a:t>
              </a:r>
              <a:endPara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  <p:sp>
          <p:nvSpPr>
            <p:cNvPr id="8" name="Google Shape;1768;p43">
              <a:extLst>
                <a:ext uri="{FF2B5EF4-FFF2-40B4-BE49-F238E27FC236}">
                  <a16:creationId xmlns:a16="http://schemas.microsoft.com/office/drawing/2014/main" id="{01B1C464-D7E2-414C-912D-12B584AF07AD}"/>
                </a:ext>
              </a:extLst>
            </p:cNvPr>
            <p:cNvSpPr txBox="1">
              <a:spLocks/>
            </p:cNvSpPr>
            <p:nvPr/>
          </p:nvSpPr>
          <p:spPr>
            <a:xfrm>
              <a:off x="5147067" y="1935675"/>
              <a:ext cx="2068077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2800" b="1" i="0" u="sng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2</a:t>
              </a:r>
              <a:endPara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07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Đội 1">
            <a:extLst>
              <a:ext uri="{FF2B5EF4-FFF2-40B4-BE49-F238E27FC236}">
                <a16:creationId xmlns:a16="http://schemas.microsoft.com/office/drawing/2014/main" id="{4C7B8DA9-90EA-4959-9217-6BAA3F2575DE}"/>
              </a:ext>
            </a:extLst>
          </p:cNvPr>
          <p:cNvGrpSpPr/>
          <p:nvPr/>
        </p:nvGrpSpPr>
        <p:grpSpPr>
          <a:xfrm>
            <a:off x="-20018" y="66402"/>
            <a:ext cx="1187088" cy="2090058"/>
            <a:chOff x="-78074" y="0"/>
            <a:chExt cx="1377326" cy="209005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C3B14A-0A6C-4525-9EDC-93136ECACEBF}"/>
                </a:ext>
              </a:extLst>
            </p:cNvPr>
            <p:cNvSpPr/>
            <p:nvPr/>
          </p:nvSpPr>
          <p:spPr>
            <a:xfrm>
              <a:off x="0" y="1"/>
              <a:ext cx="1273332" cy="209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Google Shape;1768;p43">
              <a:extLst>
                <a:ext uri="{FF2B5EF4-FFF2-40B4-BE49-F238E27FC236}">
                  <a16:creationId xmlns:a16="http://schemas.microsoft.com/office/drawing/2014/main" id="{B205B264-DDDD-4506-AD5B-97A380AE9C31}"/>
                </a:ext>
              </a:extLst>
            </p:cNvPr>
            <p:cNvSpPr txBox="1">
              <a:spLocks/>
            </p:cNvSpPr>
            <p:nvPr/>
          </p:nvSpPr>
          <p:spPr>
            <a:xfrm>
              <a:off x="-78074" y="0"/>
              <a:ext cx="1377326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1</a:t>
              </a:r>
              <a:endPara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  <p:grpSp>
        <p:nvGrpSpPr>
          <p:cNvPr id="21" name="Đội 2">
            <a:extLst>
              <a:ext uri="{FF2B5EF4-FFF2-40B4-BE49-F238E27FC236}">
                <a16:creationId xmlns:a16="http://schemas.microsoft.com/office/drawing/2014/main" id="{31E00290-8575-4F8B-9BA1-AC0FB40770A1}"/>
              </a:ext>
            </a:extLst>
          </p:cNvPr>
          <p:cNvGrpSpPr/>
          <p:nvPr/>
        </p:nvGrpSpPr>
        <p:grpSpPr>
          <a:xfrm>
            <a:off x="7901964" y="60960"/>
            <a:ext cx="1187088" cy="2090057"/>
            <a:chOff x="5147067" y="1969965"/>
            <a:chExt cx="1284039" cy="209005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9D08CB-19B8-4E70-BC9E-7649F119637B}"/>
                </a:ext>
              </a:extLst>
            </p:cNvPr>
            <p:cNvSpPr/>
            <p:nvPr/>
          </p:nvSpPr>
          <p:spPr>
            <a:xfrm>
              <a:off x="5171232" y="1969965"/>
              <a:ext cx="1240998" cy="209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Google Shape;1768;p43">
              <a:extLst>
                <a:ext uri="{FF2B5EF4-FFF2-40B4-BE49-F238E27FC236}">
                  <a16:creationId xmlns:a16="http://schemas.microsoft.com/office/drawing/2014/main" id="{CEAC0600-2441-428C-9010-39C992571BF1}"/>
                </a:ext>
              </a:extLst>
            </p:cNvPr>
            <p:cNvSpPr txBox="1">
              <a:spLocks/>
            </p:cNvSpPr>
            <p:nvPr/>
          </p:nvSpPr>
          <p:spPr>
            <a:xfrm>
              <a:off x="5147067" y="1969965"/>
              <a:ext cx="1284039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2</a:t>
              </a:r>
              <a:endPara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  <p:pic>
        <p:nvPicPr>
          <p:cNvPr id="29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DD25F1C4-ABD7-4F09-867F-DEA5B844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5" y="548299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86FF590C-2FA3-40EF-A4D5-DE96DB765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0" y="958171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416C5C23-3F25-49FB-A674-1A27A25DA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0" y="540679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E3BC22A9-A597-45C1-B19D-B3C7076D8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5" y="950551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BC5CAB93-4EB6-4E7F-8F51-4DCFA4911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962" y="540679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69400279-601A-45BC-8B73-9AB6086C1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687" y="950551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B95A07B5-D1D9-4E89-8D50-13F312C3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586" y="540679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A9A0DD31-65B1-46AB-BD16-736DF8536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11" y="950551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DF7AB2E-3762-4316-A370-7F6C7FC61F0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3372" y="2800196"/>
            <a:ext cx="2837561" cy="2049847"/>
          </a:xfrm>
          <a:prstGeom prst="rect">
            <a:avLst/>
          </a:prstGeom>
        </p:spPr>
      </p:pic>
      <p:pic>
        <p:nvPicPr>
          <p:cNvPr id="3" name="Tranh 1">
            <a:extLst>
              <a:ext uri="{FF2B5EF4-FFF2-40B4-BE49-F238E27FC236}">
                <a16:creationId xmlns:a16="http://schemas.microsoft.com/office/drawing/2014/main" id="{368E2F33-6E93-40D5-BBA8-4B3D8A89FC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5547" y="3329729"/>
            <a:ext cx="1717098" cy="1159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D085CC-6AA2-4A7F-8387-DE21200469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9102" y="3329729"/>
            <a:ext cx="1786007" cy="1159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7D0C33-3597-41C8-B1FF-1DE2A4A7E4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3556" y="3354156"/>
            <a:ext cx="1717098" cy="11353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08FAE8-0FDC-45B5-ABA9-B95ADF31C4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7230" y="3354156"/>
            <a:ext cx="1809750" cy="1163411"/>
          </a:xfrm>
          <a:prstGeom prst="rect">
            <a:avLst/>
          </a:prstGeom>
        </p:spPr>
      </p:pic>
      <p:pic>
        <p:nvPicPr>
          <p:cNvPr id="3074" name="Picture 2" descr="Free vector kids playing on beach illustration">
            <a:extLst>
              <a:ext uri="{FF2B5EF4-FFF2-40B4-BE49-F238E27FC236}">
                <a16:creationId xmlns:a16="http://schemas.microsoft.com/office/drawing/2014/main" id="{1CC9D9F7-1E5B-4851-BC7B-4DE54EAF9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85" y="3409370"/>
            <a:ext cx="1706333" cy="10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vector back to school with happiness">
            <a:extLst>
              <a:ext uri="{FF2B5EF4-FFF2-40B4-BE49-F238E27FC236}">
                <a16:creationId xmlns:a16="http://schemas.microsoft.com/office/drawing/2014/main" id="{559CF16F-344E-42F4-9C94-B8B3C42C5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0" t="17487" r="2680" b="-2733"/>
          <a:stretch/>
        </p:blipFill>
        <p:spPr bwMode="auto">
          <a:xfrm>
            <a:off x="3517111" y="3380309"/>
            <a:ext cx="1599868" cy="11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Hộp">
            <a:extLst>
              <a:ext uri="{FF2B5EF4-FFF2-40B4-BE49-F238E27FC236}">
                <a16:creationId xmlns:a16="http://schemas.microsoft.com/office/drawing/2014/main" id="{7D923EBC-541A-4EDB-8770-5B80CE1305F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738"/>
          <a:stretch/>
        </p:blipFill>
        <p:spPr>
          <a:xfrm>
            <a:off x="2993372" y="3305578"/>
            <a:ext cx="2837561" cy="15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0.00864 L 0.00868 0.00895 C -0.00226 -0.02223 -0.01354 -0.05371 -0.02136 -0.08704 C -0.02795 -0.11513 -0.03142 -0.14476 -0.03646 -0.17377 C -0.03889 -0.25402 -0.04167 -0.24877 -0.03386 -0.32284 C -0.03247 -0.33704 -0.0309 -0.35155 -0.02761 -0.36482 C -0.025 -0.37624 -0.02031 -0.38581 -0.01649 -0.39599 C -0.01337 -0.40402 -0.01337 -0.40371 -0.01024 -0.40926 L -0.01024 -0.40895 " pathEditMode="relative" rAng="0" ptsTypes="AAAAAAAA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-208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1296 L 0.00399 0.01327 C -0.004 -0.04784 -0.02136 -0.1071 -0.0198 -0.16945 C -0.01858 -0.21605 -0.01806 -0.26297 -0.01598 -0.30957 C -0.01563 -0.31945 -0.01372 -0.32871 -0.01233 -0.33828 C -0.00643 -0.37902 -0.00695 -0.37346 0.00017 -0.40957 C 0.00069 -0.41389 0.00069 -0.41852 0.00156 -0.42284 C 0.00243 -0.42809 0.00486 -0.43395 0.00659 -0.43828 L 0.00659 -0.43797 " pathEditMode="relative" rAng="0" ptsTypes="AAAAAAAAA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-225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5 -0.0071 L 0.02135 -0.00679 C 0.0401 -0.06544 0.04322 -0.07192 0.06006 -0.13612 C 0.06579 -0.15803 0.07066 -0.18087 0.07638 -0.20278 C 0.07986 -0.21636 0.0842 -0.22933 0.0875 -0.24291 C 0.0967 -0.27963 0.09618 -0.28149 0.10138 -0.31852 C 0.10086 -0.33704 0.10121 -0.35556 0.1 -0.37408 C 0.09947 -0.38395 0.09878 -0.39414 0.09635 -0.40278 C 0.09444 -0.40957 0.09027 -0.41297 0.0875 -0.41852 C 0.07968 -0.43365 0.08316 -0.43179 0.07256 -0.44291 C 0.06736 -0.44815 0.06197 -0.44846 0.05625 -0.45186 C 0.05329 -0.45371 0.05052 -0.45618 0.04756 -0.45834 C 0.02673 -0.45587 0.03593 -0.45741 0.02013 -0.45402 L 0.02013 -0.45371 " pathEditMode="relative" rAng="0" ptsTypes="AAAAAAAAAAAA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-225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3426 L 0.00885 -0.03395 C -0.03438 -0.1679 -0.02257 -0.11018 -0.0375 -0.19876 C -0.03837 -0.23518 -0.04028 -0.2716 -0.03994 -0.30771 C -0.03959 -0.35092 -0.03768 -0.39382 -0.0349 -0.43672 C -0.03473 -0.44105 -0.03299 -0.44475 -0.03125 -0.44784 C -0.02952 -0.45092 -0.02709 -0.45247 -0.025 -0.45463 C -0.02414 -0.45524 -0.01684 -0.46049 -0.01494 -0.46111 C -0.0125 -0.46203 -0.0099 -0.46265 -0.00747 -0.46327 C -0.00452 -0.46111 -0.00122 -0.46018 0.00121 -0.45679 C 0.00312 -0.45401 0.00364 -0.44938 0.00503 -0.44568 C 0.00538 -0.44475 0.0059 -0.44413 0.00625 -0.44352 L 0.00625 -0.44321 " pathEditMode="relative" rAng="0" ptsTypes="AAAAAAAAAAAAA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-214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00525 L 0.00329 -0.00494 C 0.00399 -0.01945 0.00555 -0.03334 0.00572 -0.04754 C 0.00711 -0.1534 0.00538 -0.25957 0.00816 -0.36544 C 0.00868 -0.38303 0.01319 -0.39939 0.01562 -0.41667 C 0.01614 -0.41945 0.01701 -0.42254 0.01701 -0.42531 L 0.01701 -0.43642 L 0.01701 -0.43612 " pathEditMode="relative" rAng="0" ptsTypes="AAAAAAAA">
                                      <p:cBhvr>
                                        <p:cTn id="9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215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-0.02747 L 0.01285 -0.02716 C 0.01371 -0.06327 0.01389 -0.09877 0.01545 -0.13426 C 0.01667 -0.16482 0.01996 -0.19476 0.0217 -0.22531 C 0.02239 -0.24013 0.02239 -0.25494 0.02292 -0.26976 C 0.02101 -0.45432 0.03246 -0.34167 0.01545 -0.40741 C 0.00972 -0.42902 0.01979 -0.40278 0.01042 -0.42531 C 0.00868 -0.44599 0.0092 -0.4355 0.0092 -0.45618 L 0.0092 -0.45587 " pathEditMode="relative" rAng="0" ptsTypes="AAAAAAAAA"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214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7A76AF-5AF8-E731-B91C-EBD2C30C2C25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03484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676F2D6-9D79-4B1B-9420-E01D6A94D10A}"/>
                </a:ext>
              </a:extLst>
            </p:cNvPr>
            <p:cNvSpPr/>
            <p:nvPr/>
          </p:nvSpPr>
          <p:spPr>
            <a:xfrm>
              <a:off x="0" y="0"/>
              <a:ext cx="9144000" cy="5034844"/>
            </a:xfrm>
            <a:prstGeom prst="rect">
              <a:avLst/>
            </a:prstGeom>
            <a:solidFill>
              <a:srgbClr val="0084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18E27-EFC1-3DFC-95F2-FCBAD395FE39}"/>
                </a:ext>
              </a:extLst>
            </p:cNvPr>
            <p:cNvSpPr/>
            <p:nvPr/>
          </p:nvSpPr>
          <p:spPr>
            <a:xfrm>
              <a:off x="0" y="4541719"/>
              <a:ext cx="9144000" cy="493125"/>
            </a:xfrm>
            <a:prstGeom prst="rect">
              <a:avLst/>
            </a:prstGeom>
            <a:solidFill>
              <a:srgbClr val="E0B0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0A7C922-7E4E-2341-8A8D-593724CCD811}"/>
              </a:ext>
            </a:extLst>
          </p:cNvPr>
          <p:cNvSpPr txBox="1"/>
          <p:nvPr/>
        </p:nvSpPr>
        <p:spPr>
          <a:xfrm rot="20958322">
            <a:off x="2273133" y="1068739"/>
            <a:ext cx="45977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MATCHING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GAME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DA4D67-19C9-98C2-A61D-8B66ECDD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68029">
            <a:off x="721378" y="2142663"/>
            <a:ext cx="1993644" cy="1996417"/>
          </a:xfrm>
          <a:prstGeom prst="rect">
            <a:avLst/>
          </a:prstGeom>
        </p:spPr>
      </p:pic>
      <p:pic>
        <p:nvPicPr>
          <p:cNvPr id="5124" name="Picture 4" descr="Tổng hợp 52+ hình ảnh avatar dấu chấm hỏi (vừa cập nhật) – hoccatmay.edu.vn">
            <a:extLst>
              <a:ext uri="{FF2B5EF4-FFF2-40B4-BE49-F238E27FC236}">
                <a16:creationId xmlns:a16="http://schemas.microsoft.com/office/drawing/2014/main" id="{F2CF7043-2449-B31A-D7E8-87115434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88" y="2168769"/>
            <a:ext cx="2177562" cy="21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73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3A111-DA26-4F3C-ABAE-C5CDA944DD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2AF2F91-6C79-4775-9E01-5F8EDCA63F89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DEAFF-6706-4E21-AA52-AA44A2F44458}"/>
              </a:ext>
            </a:extLst>
          </p:cNvPr>
          <p:cNvSpPr txBox="1"/>
          <p:nvPr/>
        </p:nvSpPr>
        <p:spPr>
          <a:xfrm>
            <a:off x="3792849" y="251460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Matching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BC4A41-17F9-4C30-A05D-015613C4E4F2}"/>
              </a:ext>
            </a:extLst>
          </p:cNvPr>
          <p:cNvGrpSpPr/>
          <p:nvPr/>
        </p:nvGrpSpPr>
        <p:grpSpPr>
          <a:xfrm>
            <a:off x="226989" y="1097280"/>
            <a:ext cx="8690022" cy="1725930"/>
            <a:chOff x="222867" y="1017270"/>
            <a:chExt cx="8690022" cy="172593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735A1DD9-A41B-4A7E-A39B-F94C7094D5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l="5962" r="5962"/>
            <a:stretch/>
          </p:blipFill>
          <p:spPr bwMode="auto">
            <a:xfrm>
              <a:off x="222867" y="1432560"/>
              <a:ext cx="1605933" cy="127635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B0F0"/>
              </a:solidFill>
            </a:ln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F26C3414-561F-43B9-957F-03899BE806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2005071" y="1431310"/>
              <a:ext cx="1591081" cy="127635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B0F0"/>
              </a:solidFill>
            </a:ln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23C7910F-C5CA-4086-9469-FD9D4536C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3776340" y="1431310"/>
              <a:ext cx="1605934" cy="126617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B0F0"/>
              </a:solidFill>
            </a:ln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EC5652A-0741-4A8D-B527-2745A5491D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5562462" y="1432560"/>
              <a:ext cx="1605934" cy="1310639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E3ACC368-5285-4B92-91BD-6D1A985BE8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/>
          </p:blipFill>
          <p:spPr bwMode="auto">
            <a:xfrm>
              <a:off x="7321808" y="1432560"/>
              <a:ext cx="1591081" cy="1310640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3288303-6423-4D67-9576-F19DFA19C339}"/>
                </a:ext>
              </a:extLst>
            </p:cNvPr>
            <p:cNvSpPr/>
            <p:nvPr/>
          </p:nvSpPr>
          <p:spPr>
            <a:xfrm>
              <a:off x="757834" y="1017270"/>
              <a:ext cx="476250" cy="476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DF7E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1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3441C07-AA4A-4379-9696-424D4570F345}"/>
                </a:ext>
              </a:extLst>
            </p:cNvPr>
            <p:cNvSpPr/>
            <p:nvPr/>
          </p:nvSpPr>
          <p:spPr>
            <a:xfrm>
              <a:off x="2562486" y="1017270"/>
              <a:ext cx="476250" cy="476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DF7E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2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E3DEF79-589E-49F5-9BC1-E0035CADAED1}"/>
                </a:ext>
              </a:extLst>
            </p:cNvPr>
            <p:cNvSpPr/>
            <p:nvPr/>
          </p:nvSpPr>
          <p:spPr>
            <a:xfrm>
              <a:off x="4260173" y="1017270"/>
              <a:ext cx="476250" cy="476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DF7E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3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C1353DA-5A1B-4416-8DF0-40FDE3AD0709}"/>
                </a:ext>
              </a:extLst>
            </p:cNvPr>
            <p:cNvSpPr/>
            <p:nvPr/>
          </p:nvSpPr>
          <p:spPr>
            <a:xfrm>
              <a:off x="6127461" y="1018520"/>
              <a:ext cx="476250" cy="476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DF7E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4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4E4D154-3999-46F5-846E-53F1E46D112C}"/>
                </a:ext>
              </a:extLst>
            </p:cNvPr>
            <p:cNvSpPr/>
            <p:nvPr/>
          </p:nvSpPr>
          <p:spPr>
            <a:xfrm>
              <a:off x="7913583" y="1017270"/>
              <a:ext cx="476250" cy="476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DF7E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5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34C7251-85EB-43D6-82C3-89693F4DEFF4}"/>
              </a:ext>
            </a:extLst>
          </p:cNvPr>
          <p:cNvSpPr/>
          <p:nvPr/>
        </p:nvSpPr>
        <p:spPr>
          <a:xfrm>
            <a:off x="226990" y="3497580"/>
            <a:ext cx="1161114" cy="87750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DF7E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  <a:sym typeface="Arial"/>
              </a:rPr>
              <a:t>at </a:t>
            </a:r>
            <a:r>
              <a:rPr kumimoji="0" lang="en-US" sz="1800" b="0" i="0" u="none" strike="noStrike" kern="0" cap="none" spc="0" normalizeH="0" noProof="0">
                <a:ln>
                  <a:noFill/>
                </a:ln>
                <a:solidFill>
                  <a:srgbClr val="FDF7E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  <a:sym typeface="Arial"/>
              </a:rPr>
              <a:t>the zoo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7E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AA93965-24BB-426F-9522-B6A82EE868C3}"/>
              </a:ext>
            </a:extLst>
          </p:cNvPr>
          <p:cNvSpPr/>
          <p:nvPr/>
        </p:nvSpPr>
        <p:spPr>
          <a:xfrm>
            <a:off x="2008215" y="3509010"/>
            <a:ext cx="1096890" cy="8660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DF7E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  <a:sym typeface="Arial"/>
              </a:rPr>
              <a:t>at the funfair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7E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09716A6-C589-46D9-974F-3EC978F6B7FA}"/>
              </a:ext>
            </a:extLst>
          </p:cNvPr>
          <p:cNvSpPr/>
          <p:nvPr/>
        </p:nvSpPr>
        <p:spPr>
          <a:xfrm>
            <a:off x="3725217" y="3503295"/>
            <a:ext cx="1556893" cy="8660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DF7E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  <a:sym typeface="Arial"/>
              </a:rPr>
              <a:t>at the campsite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7E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CDA6BCD-D938-4C58-A6BB-7C23B6691EC1}"/>
              </a:ext>
            </a:extLst>
          </p:cNvPr>
          <p:cNvSpPr/>
          <p:nvPr/>
        </p:nvSpPr>
        <p:spPr>
          <a:xfrm>
            <a:off x="5613205" y="3512916"/>
            <a:ext cx="1512691" cy="8660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>
                <a:solidFill>
                  <a:schemeClr val="tx1"/>
                </a:solidFill>
                <a:latin typeface="Comic Sans MS" panose="030F0702030302020204" pitchFamily="66" charset="0"/>
              </a:rPr>
              <a:t>walked around the lake.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74A0ECC-1D3A-46BE-BB01-4B1B6411B674}"/>
              </a:ext>
            </a:extLst>
          </p:cNvPr>
          <p:cNvSpPr/>
          <p:nvPr/>
        </p:nvSpPr>
        <p:spPr>
          <a:xfrm>
            <a:off x="7432116" y="3486150"/>
            <a:ext cx="1297788" cy="8660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>
                <a:solidFill>
                  <a:srgbClr val="FDF7E4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at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DF7E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  <a:sym typeface="Arial"/>
              </a:rPr>
              <a:t> the farm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7E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724F91-3A08-4EA3-82D5-5ED915325487}"/>
              </a:ext>
            </a:extLst>
          </p:cNvPr>
          <p:cNvSpPr/>
          <p:nvPr/>
        </p:nvSpPr>
        <p:spPr>
          <a:xfrm>
            <a:off x="982980" y="2788920"/>
            <a:ext cx="5349240" cy="708660"/>
          </a:xfrm>
          <a:custGeom>
            <a:avLst/>
            <a:gdLst>
              <a:gd name="connsiteX0" fmla="*/ 0 w 5829300"/>
              <a:gd name="connsiteY0" fmla="*/ 0 h 708660"/>
              <a:gd name="connsiteX1" fmla="*/ 3303270 w 5829300"/>
              <a:gd name="connsiteY1" fmla="*/ 365760 h 708660"/>
              <a:gd name="connsiteX2" fmla="*/ 5372100 w 5829300"/>
              <a:gd name="connsiteY2" fmla="*/ 571500 h 708660"/>
              <a:gd name="connsiteX3" fmla="*/ 5829300 w 5829300"/>
              <a:gd name="connsiteY3" fmla="*/ 708660 h 7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00" h="708660">
                <a:moveTo>
                  <a:pt x="0" y="0"/>
                </a:moveTo>
                <a:lnTo>
                  <a:pt x="3303270" y="365760"/>
                </a:lnTo>
                <a:lnTo>
                  <a:pt x="5372100" y="571500"/>
                </a:lnTo>
                <a:cubicBezTo>
                  <a:pt x="5793105" y="628650"/>
                  <a:pt x="5811202" y="668655"/>
                  <a:pt x="5829300" y="7086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C52AC5D-9AFA-4AF9-9AE5-A631C31A005D}"/>
              </a:ext>
            </a:extLst>
          </p:cNvPr>
          <p:cNvSpPr/>
          <p:nvPr/>
        </p:nvSpPr>
        <p:spPr>
          <a:xfrm>
            <a:off x="797644" y="2788920"/>
            <a:ext cx="1979846" cy="708660"/>
          </a:xfrm>
          <a:custGeom>
            <a:avLst/>
            <a:gdLst>
              <a:gd name="connsiteX0" fmla="*/ 2034540 w 2034540"/>
              <a:gd name="connsiteY0" fmla="*/ 0 h 708660"/>
              <a:gd name="connsiteX1" fmla="*/ 342900 w 2034540"/>
              <a:gd name="connsiteY1" fmla="*/ 262890 h 708660"/>
              <a:gd name="connsiteX2" fmla="*/ 0 w 2034540"/>
              <a:gd name="connsiteY2" fmla="*/ 708660 h 7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4540" h="708660">
                <a:moveTo>
                  <a:pt x="2034540" y="0"/>
                </a:moveTo>
                <a:cubicBezTo>
                  <a:pt x="1358265" y="72390"/>
                  <a:pt x="681990" y="144780"/>
                  <a:pt x="342900" y="262890"/>
                </a:cubicBezTo>
                <a:cubicBezTo>
                  <a:pt x="3810" y="381000"/>
                  <a:pt x="1905" y="544830"/>
                  <a:pt x="0" y="708660"/>
                </a:cubicBezTo>
              </a:path>
            </a:pathLst>
          </a:custGeom>
          <a:noFill/>
          <a:ln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E3DEE76-AB7D-4606-8E20-30A48E2C5AE7}"/>
              </a:ext>
            </a:extLst>
          </p:cNvPr>
          <p:cNvSpPr/>
          <p:nvPr/>
        </p:nvSpPr>
        <p:spPr>
          <a:xfrm>
            <a:off x="4514850" y="2823210"/>
            <a:ext cx="3566160" cy="685800"/>
          </a:xfrm>
          <a:custGeom>
            <a:avLst/>
            <a:gdLst>
              <a:gd name="connsiteX0" fmla="*/ 0 w 3566160"/>
              <a:gd name="connsiteY0" fmla="*/ 0 h 685800"/>
              <a:gd name="connsiteX1" fmla="*/ 2697480 w 3566160"/>
              <a:gd name="connsiteY1" fmla="*/ 285750 h 685800"/>
              <a:gd name="connsiteX2" fmla="*/ 3566160 w 3566160"/>
              <a:gd name="connsiteY2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66160" h="685800">
                <a:moveTo>
                  <a:pt x="0" y="0"/>
                </a:moveTo>
                <a:cubicBezTo>
                  <a:pt x="1051560" y="85725"/>
                  <a:pt x="2103120" y="171450"/>
                  <a:pt x="2697480" y="285750"/>
                </a:cubicBezTo>
                <a:cubicBezTo>
                  <a:pt x="3291840" y="400050"/>
                  <a:pt x="3429000" y="542925"/>
                  <a:pt x="3566160" y="685800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245EF2-1D64-465D-9797-CBD0D5638316}"/>
              </a:ext>
            </a:extLst>
          </p:cNvPr>
          <p:cNvSpPr/>
          <p:nvPr/>
        </p:nvSpPr>
        <p:spPr>
          <a:xfrm>
            <a:off x="4480560" y="2811780"/>
            <a:ext cx="1872855" cy="674370"/>
          </a:xfrm>
          <a:custGeom>
            <a:avLst/>
            <a:gdLst>
              <a:gd name="connsiteX0" fmla="*/ 1863090 w 1872855"/>
              <a:gd name="connsiteY0" fmla="*/ 0 h 674370"/>
              <a:gd name="connsiteX1" fmla="*/ 1668780 w 1872855"/>
              <a:gd name="connsiteY1" fmla="*/ 194310 h 674370"/>
              <a:gd name="connsiteX2" fmla="*/ 480060 w 1872855"/>
              <a:gd name="connsiteY2" fmla="*/ 285750 h 674370"/>
              <a:gd name="connsiteX3" fmla="*/ 0 w 1872855"/>
              <a:gd name="connsiteY3" fmla="*/ 67437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855" h="674370">
                <a:moveTo>
                  <a:pt x="1863090" y="0"/>
                </a:moveTo>
                <a:cubicBezTo>
                  <a:pt x="1881187" y="73342"/>
                  <a:pt x="1899285" y="146685"/>
                  <a:pt x="1668780" y="194310"/>
                </a:cubicBezTo>
                <a:cubicBezTo>
                  <a:pt x="1438275" y="241935"/>
                  <a:pt x="758190" y="205740"/>
                  <a:pt x="480060" y="285750"/>
                </a:cubicBezTo>
                <a:cubicBezTo>
                  <a:pt x="201930" y="365760"/>
                  <a:pt x="100965" y="520065"/>
                  <a:pt x="0" y="67437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0BFDD9C-C96A-4A81-8D15-21F2DB8BFDF1}"/>
              </a:ext>
            </a:extLst>
          </p:cNvPr>
          <p:cNvSpPr/>
          <p:nvPr/>
        </p:nvSpPr>
        <p:spPr>
          <a:xfrm>
            <a:off x="2514600" y="2884170"/>
            <a:ext cx="5646420" cy="613410"/>
          </a:xfrm>
          <a:custGeom>
            <a:avLst/>
            <a:gdLst>
              <a:gd name="connsiteX0" fmla="*/ 5612130 w 5612130"/>
              <a:gd name="connsiteY0" fmla="*/ 0 h 674370"/>
              <a:gd name="connsiteX1" fmla="*/ 3726180 w 5612130"/>
              <a:gd name="connsiteY1" fmla="*/ 331470 h 674370"/>
              <a:gd name="connsiteX2" fmla="*/ 674370 w 5612130"/>
              <a:gd name="connsiteY2" fmla="*/ 422910 h 674370"/>
              <a:gd name="connsiteX3" fmla="*/ 0 w 5612130"/>
              <a:gd name="connsiteY3" fmla="*/ 67437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2130" h="674370">
                <a:moveTo>
                  <a:pt x="5612130" y="0"/>
                </a:moveTo>
                <a:cubicBezTo>
                  <a:pt x="5080635" y="130492"/>
                  <a:pt x="4549140" y="260985"/>
                  <a:pt x="3726180" y="331470"/>
                </a:cubicBezTo>
                <a:cubicBezTo>
                  <a:pt x="2903220" y="401955"/>
                  <a:pt x="1295400" y="365760"/>
                  <a:pt x="674370" y="422910"/>
                </a:cubicBezTo>
                <a:cubicBezTo>
                  <a:pt x="53340" y="480060"/>
                  <a:pt x="26670" y="577215"/>
                  <a:pt x="0" y="67437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17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22" grpId="0" animBg="1"/>
      <p:bldP spid="23" grpId="0" animBg="1"/>
      <p:bldP spid="24" grpId="0" animBg="1"/>
      <p:bldP spid="25" grpId="0" animBg="1"/>
      <p:bldP spid="12" grpId="0" animBg="1"/>
      <p:bldP spid="13" grpId="0" animBg="1"/>
      <p:bldP spid="14" grpId="0" animBg="1"/>
      <p:bldP spid="15" grpId="0" animBg="1"/>
      <p:bldP spid="20" grpId="0" animBg="1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9364</TotalTime>
  <Words>124</Words>
  <Application>Microsoft Office PowerPoint</Application>
  <PresentationFormat>On-screen Show (16:9)</PresentationFormat>
  <Paragraphs>32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Kirang Haerang</vt:lpstr>
      <vt:lpstr>Calibri</vt:lpstr>
      <vt:lpstr>UVN Thang Vu</vt:lpstr>
      <vt:lpstr>Comic Sans MS</vt:lpstr>
      <vt:lpstr>Nixie One</vt:lpstr>
      <vt:lpstr>Nunito</vt:lpstr>
      <vt:lpstr>Arial</vt:lpstr>
      <vt:lpstr>Times New Roman</vt:lpstr>
      <vt:lpstr>Math Subject for Elementary - 1st Grade: Time by Slidesgo</vt:lpstr>
      <vt:lpstr>PowerPoint Presentation</vt:lpstr>
      <vt:lpstr>Unit 9  Our outdoor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Windows User</cp:lastModifiedBy>
  <cp:revision>118</cp:revision>
  <dcterms:modified xsi:type="dcterms:W3CDTF">2025-01-09T15:12:35Z</dcterms:modified>
  <cp:category>9Slide.vn</cp:category>
</cp:coreProperties>
</file>