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256" r:id="rId3"/>
    <p:sldId id="303" r:id="rId4"/>
    <p:sldId id="301" r:id="rId5"/>
    <p:sldId id="294" r:id="rId6"/>
    <p:sldId id="286" r:id="rId7"/>
    <p:sldId id="283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137F-E43A-4880-ADFD-FEFBE833184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2EDD4-467B-4262-8732-51F8BDA6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7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073" y="2003516"/>
            <a:ext cx="7385685" cy="3593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                        </a:t>
            </a:r>
            <a:r>
              <a:rPr lang="es-E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Hoạt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động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trải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nghiệm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    </a:t>
            </a:r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GDCĐ</a:t>
            </a: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: GỌN GÀNG, NGĂN NẮP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</a:endParaRPr>
          </a:p>
          <a:p>
            <a:pPr marL="342900" lvl="1" indent="0" algn="ctr" defTabSz="342900" fontAlgn="base">
              <a:buNone/>
              <a:defRPr/>
            </a:pPr>
            <a:r>
              <a:rPr lang="en-US" altLang="zh-CN" sz="3225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( </a:t>
            </a:r>
            <a:r>
              <a:rPr lang="en-US" altLang="zh-CN" sz="322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LỚP 2 )</a:t>
            </a:r>
          </a:p>
          <a:p>
            <a:pPr marL="342900" lvl="1" indent="0" algn="ctr" defTabSz="342900" fontAlgn="base">
              <a:buNone/>
              <a:defRPr/>
            </a:pP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GV: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zh-CN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0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Huệ</a:t>
            </a:r>
            <a:endParaRPr lang="en-US" altLang="zh-CN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  <a:p>
            <a:pPr marL="342900" lvl="1" indent="0" algn="ctr" defTabSz="342900" fontAlgn="base">
              <a:buNone/>
              <a:defRPr/>
            </a:pPr>
            <a:r>
              <a:rPr lang="en-US" altLang="zh-CN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altLang="zh-CN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Tiểu</a:t>
            </a:r>
            <a:r>
              <a:rPr lang="en-US" altLang="zh-CN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zh-CN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Hoà</a:t>
            </a:r>
            <a:r>
              <a:rPr lang="en-US" altLang="zh-CN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Nghĩa</a:t>
            </a:r>
            <a:r>
              <a:rPr lang="en-US" altLang="zh-CN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 </a:t>
            </a:r>
          </a:p>
          <a:p>
            <a:pPr marL="342900" lvl="1" indent="0" algn="ctr" defTabSz="342900" fontAlgn="base">
              <a:buNone/>
              <a:defRPr/>
            </a:pPr>
            <a:r>
              <a:rPr lang="en-US" altLang="zh-CN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342900" lvl="1" indent="0" algn="ctr" defTabSz="342900" fontAlgn="base">
              <a:buNone/>
              <a:defRPr/>
            </a:pPr>
            <a:endParaRPr lang="en-US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2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7239000" y="1638300"/>
            <a:ext cx="381000" cy="342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  <p:pic>
        <p:nvPicPr>
          <p:cNvPr id="1026" name="Picture 2" descr="C:\Users\H61\Downloads\tải xuốngnoi qu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87336" y="3752851"/>
            <a:ext cx="1828800" cy="17526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6019800" y="3505200"/>
            <a:ext cx="381000" cy="342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352800" cy="1676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1981200" cy="190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2057400" y="1524000"/>
            <a:ext cx="381000" cy="342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4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1066800"/>
            <a:ext cx="381000" cy="342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96291"/>
            <a:ext cx="2022764" cy="1932709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val 30"/>
          <p:cNvSpPr/>
          <p:nvPr/>
        </p:nvSpPr>
        <p:spPr>
          <a:xfrm>
            <a:off x="7620000" y="1524000"/>
            <a:ext cx="381000" cy="342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06834" y="295870"/>
            <a:ext cx="5127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NỘI QUY LỚP EM</a:t>
            </a:r>
            <a:endParaRPr lang="en-US" sz="5400" b="1" cap="none" spc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505200"/>
            <a:ext cx="1943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3352800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0" grpId="0" animBg="1"/>
      <p:bldP spid="20" grpId="1" animBg="1"/>
      <p:bldP spid="9" grpId="0" animBg="1"/>
      <p:bldP spid="31" grpId="0" animBg="1"/>
      <p:bldP spid="31" grpId="1" animBg="1"/>
      <p:bldP spid="3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 lnSpcReduction="10000"/>
          </a:bodyPr>
          <a:lstStyle/>
          <a:p>
            <a:r>
              <a:rPr lang="en-US" sz="6000" b="1" dirty="0" smtClean="0"/>
              <a:t>1. </a:t>
            </a:r>
            <a:r>
              <a:rPr lang="en-US" sz="6000" b="1" dirty="0" err="1" smtClean="0"/>
              <a:t>Em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đã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sắp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xếp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quần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áo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khi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nào</a:t>
            </a:r>
            <a:r>
              <a:rPr lang="en-US" sz="6000" b="1" dirty="0" smtClean="0"/>
              <a:t>, </a:t>
            </a:r>
            <a:r>
              <a:rPr lang="en-US" sz="6000" b="1" dirty="0" err="1" smtClean="0"/>
              <a:t>cùng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với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ai</a:t>
            </a:r>
            <a:r>
              <a:rPr lang="en-US" sz="6000" b="1" dirty="0" smtClean="0"/>
              <a:t>?</a:t>
            </a:r>
          </a:p>
          <a:p>
            <a:r>
              <a:rPr lang="en-US" sz="6000" b="1" dirty="0" smtClean="0"/>
              <a:t>2. </a:t>
            </a:r>
            <a:r>
              <a:rPr lang="en-US" sz="6000" b="1" dirty="0" err="1" smtClean="0"/>
              <a:t>Hãy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nêu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cách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sắp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xếp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tủ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quần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áo</a:t>
            </a:r>
            <a:r>
              <a:rPr lang="en-US" sz="6000" b="1" dirty="0" smtClean="0"/>
              <a:t> ở </a:t>
            </a:r>
            <a:r>
              <a:rPr lang="en-US" sz="6000" b="1" dirty="0" err="1" smtClean="0"/>
              <a:t>nhà</a:t>
            </a:r>
            <a:r>
              <a:rPr lang="en-US" sz="6000" b="1" dirty="0" smtClean="0"/>
              <a:t>?</a:t>
            </a:r>
          </a:p>
          <a:p>
            <a:r>
              <a:rPr lang="en-US" sz="6000" b="1" dirty="0" smtClean="0"/>
              <a:t>3. </a:t>
            </a:r>
            <a:r>
              <a:rPr lang="en-US" sz="6000" b="1" dirty="0" err="1" smtClean="0"/>
              <a:t>Em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cảm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thấy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thế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nào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khi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hoàn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thành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nhiệm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vụ</a:t>
            </a:r>
            <a:r>
              <a:rPr lang="en-US" sz="6000" b="1" dirty="0" smtClean="0"/>
              <a:t>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3123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61\Downloads\hinh-nen-Powerpoint-1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77724"/>
            <a:ext cx="8458200" cy="63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1144</TotalTime>
  <Words>78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字魂17号-萌趣果冻体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H61</dc:creator>
  <cp:lastModifiedBy>admin</cp:lastModifiedBy>
  <cp:revision>82</cp:revision>
  <dcterms:created xsi:type="dcterms:W3CDTF">2021-10-10T00:01:01Z</dcterms:created>
  <dcterms:modified xsi:type="dcterms:W3CDTF">2025-01-14T08:50:30Z</dcterms:modified>
</cp:coreProperties>
</file>