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sldIdLst>
    <p:sldId id="365" r:id="rId4"/>
    <p:sldId id="269" r:id="rId5"/>
    <p:sldId id="270" r:id="rId6"/>
    <p:sldId id="271" r:id="rId7"/>
    <p:sldId id="272" r:id="rId8"/>
    <p:sldId id="43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456C9-C5DB-FC3F-049C-79E101A53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829162-C877-36DC-083C-BFEAAA7F3B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C2B1F-EDDA-DBAC-C697-5E3BDC63E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132E-B2CB-48EE-B3C9-DD917D01C5F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F3A23-4BAE-A9DF-69A7-D4F405B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CC2B0-BC4D-270C-9F13-B699EE665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52FE-28E5-4915-AC7C-AC5D5734F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87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A214E-F8EA-E68D-4306-9A7AB2A63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91995D-1C0E-9981-4A17-D348408B57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F2F43-6507-DCF5-4D73-9911E2B78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132E-B2CB-48EE-B3C9-DD917D01C5F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E2CA7-B49E-822E-211A-9D508047A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120A6-9AC2-3CE4-E48B-EBE9E503F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52FE-28E5-4915-AC7C-AC5D5734F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9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72AE07-A437-5895-9C05-721EB08246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A668E2-1C1A-89C5-77D4-7A26A077F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D1C40-2B51-35C2-5205-81250FE1A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132E-B2CB-48EE-B3C9-DD917D01C5F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7C825-74B1-7E1A-9C1A-C818BCD9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5D9C8-4004-3F71-2FF5-7F87BD96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52FE-28E5-4915-AC7C-AC5D5734F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49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440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802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516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888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772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8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671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173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F1714-15CB-EE4F-F6C7-BF2BD1024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B490D-B90B-F318-3F13-AA17BAF11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070ED-41DF-B281-76D1-C8EDA0D38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132E-B2CB-48EE-B3C9-DD917D01C5F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A9C1A-EBD6-2EBB-45C5-89071DEAD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57303-D908-907F-E1E8-3E7366AEB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52FE-28E5-4915-AC7C-AC5D5734F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443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998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926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7081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551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4529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1/13/2025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74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1/13/2025</a:t>
            </a:fld>
            <a:endParaRPr lang="en-US" dirty="0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45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1/13/2025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6256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1/13/2025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3043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SG" dirty="0"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SG" dirty="0"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041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D3BBE-6BC9-7231-E54E-EB94AB605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CBF30-EDBC-01C7-1CB2-D71913581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24F3F-D893-6710-C451-86A99F0AC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132E-B2CB-48EE-B3C9-DD917D01C5F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AC8BE-6023-AA85-9718-381C8209E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85FA4-1F5E-78BC-7FE7-03D89CE6E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52FE-28E5-4915-AC7C-AC5D5734F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985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latin typeface="UTM Avo" panose="02040603050506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UTM Avo" panose="02040603050506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6433EC-62DB-4882-9412-9B8E930C28C1}" type="datetimeFigureOut">
              <a:rPr lang="en-US" smtClean="0"/>
              <a:pPr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D6584-4DDB-4B19-853B-517B78BEE4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6149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9113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B6A48-E7AF-D7B4-1A46-295419CFF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CB8ED-A0B8-8860-A8D9-D80968D61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2ABAC1-964A-47E3-268D-A798A03B1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DC11F-6D00-4DCF-F004-EC44085DB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132E-B2CB-48EE-B3C9-DD917D01C5F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BD990B-F0DE-0435-64E8-7E72395C1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09F565-7691-C41D-A146-031CB3F90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52FE-28E5-4915-AC7C-AC5D5734F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59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44655-355B-D33A-833E-64AF7195B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86713E-780F-E408-4E22-6505FA014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F0778F-25CA-A5F7-4961-DDCE54B7A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EB75F8-D42A-F300-6F85-BDFA4EB9A1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3A6C06-883C-DB6A-CA84-300F913D1A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3511AD-DBD1-B362-1E8B-1FE01FE47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132E-B2CB-48EE-B3C9-DD917D01C5F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8B24C9-4C6B-4A3D-1DCF-46D7FFB4F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E91931-D514-DBF4-906A-CB05E53BA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52FE-28E5-4915-AC7C-AC5D5734F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04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4B40B-E9D7-A38D-B459-38629E05B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3063BD-06EA-3DDD-9354-C775978A6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132E-B2CB-48EE-B3C9-DD917D01C5F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E942CC-B9AE-6F69-5BFD-021FC8567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28115E-FCD2-5D62-72A7-68102C8C7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52FE-28E5-4915-AC7C-AC5D5734F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98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4E777B-7EA9-CB4A-0394-8612DEE6C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132E-B2CB-48EE-B3C9-DD917D01C5F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605CB4-76FD-2B3D-07B0-E290F35FF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12675-7DE9-C2F0-69EF-3487FF892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52FE-28E5-4915-AC7C-AC5D5734F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00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D9312-4BE2-C0B0-DC89-796DF01EE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6BA50-268D-75FC-7D5C-4EBC3C291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FD2EE-E2ED-50A8-A1BF-72D5163E4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36A209-A2CB-8BD8-BC6C-BC482A9C0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132E-B2CB-48EE-B3C9-DD917D01C5F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91B3E1-A350-D79C-D177-C7C1C7ED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DD59D0-06AE-5016-42B2-51D391199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52FE-28E5-4915-AC7C-AC5D5734F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5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162BB-936C-7894-CE5F-6FBE0FE5D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F723C0-3FFB-366B-1F3C-433D2AC1D3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807FB1-58C3-53AE-E2F2-5A0F4E163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E12B3-E17F-FA1F-A1F6-22FD68F2E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132E-B2CB-48EE-B3C9-DD917D01C5F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AE49EE-1705-A818-4CE7-0F2203E3D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BEEB1B-8FE3-14DD-EAE5-91DB116E0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52FE-28E5-4915-AC7C-AC5D5734F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02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D05624-50A7-4543-2540-CFD9BE08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5C685-8626-8648-328C-83EEAA969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755C5-58E6-54C6-77BE-FB8BD97EF1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8132E-B2CB-48EE-B3C9-DD917D01C5F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62099-FA2B-6559-5C55-B4202BF845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BD9A1-FAD8-C5BF-9495-9AE336B62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352FE-28E5-4915-AC7C-AC5D5734F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3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34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2505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6">
            <a:extLst>
              <a:ext uri="{FF2B5EF4-FFF2-40B4-BE49-F238E27FC236}">
                <a16:creationId xmlns:a16="http://schemas.microsoft.com/office/drawing/2014/main" id="{8A124D32-88D2-4428-B63C-AD18F0A6F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1" y="215900"/>
            <a:ext cx="12122149" cy="148378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21912" tIns="60956" rIns="121912" bIns="6095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PHÒNG GIÁO DỤC VÀ ĐÀO TẠO QUẬN DƯƠNG KINH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TRƯỜNG TIỂU HỌC HOÀ NGHĨA 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3075" name="Group 7">
            <a:extLst>
              <a:ext uri="{FF2B5EF4-FFF2-40B4-BE49-F238E27FC236}">
                <a16:creationId xmlns:a16="http://schemas.microsoft.com/office/drawing/2014/main" id="{EDD3D421-15B1-4E40-9086-F2E27ACC2D16}"/>
              </a:ext>
            </a:extLst>
          </p:cNvPr>
          <p:cNvGrpSpPr>
            <a:grpSpLocks/>
          </p:cNvGrpSpPr>
          <p:nvPr/>
        </p:nvGrpSpPr>
        <p:grpSpPr bwMode="auto">
          <a:xfrm>
            <a:off x="-42333" y="-61383"/>
            <a:ext cx="12293600" cy="7010401"/>
            <a:chOff x="0" y="0"/>
            <a:chExt cx="5760" cy="4320"/>
          </a:xfrm>
        </p:grpSpPr>
        <p:pic>
          <p:nvPicPr>
            <p:cNvPr id="3081" name="Picture 8" descr="hoa">
              <a:extLst>
                <a:ext uri="{FF2B5EF4-FFF2-40B4-BE49-F238E27FC236}">
                  <a16:creationId xmlns:a16="http://schemas.microsoft.com/office/drawing/2014/main" id="{7AC8001C-2011-404E-91AB-88397B34D4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9" descr="hoa">
              <a:extLst>
                <a:ext uri="{FF2B5EF4-FFF2-40B4-BE49-F238E27FC236}">
                  <a16:creationId xmlns:a16="http://schemas.microsoft.com/office/drawing/2014/main" id="{ED717AE6-81EC-4290-8142-75E1FA3B1F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28"/>
              <a:ext cx="57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0" descr="hoa">
              <a:extLst>
                <a:ext uri="{FF2B5EF4-FFF2-40B4-BE49-F238E27FC236}">
                  <a16:creationId xmlns:a16="http://schemas.microsoft.com/office/drawing/2014/main" id="{76E07CF4-5A83-476C-8E91-070EFE81E8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16" y="2052"/>
              <a:ext cx="429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11" descr="hoa">
              <a:extLst>
                <a:ext uri="{FF2B5EF4-FFF2-40B4-BE49-F238E27FC236}">
                  <a16:creationId xmlns:a16="http://schemas.microsoft.com/office/drawing/2014/main" id="{296C4C07-40B4-4194-9871-EB82654681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64" y="2064"/>
              <a:ext cx="4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6" name="WordArt 14">
            <a:extLst>
              <a:ext uri="{FF2B5EF4-FFF2-40B4-BE49-F238E27FC236}">
                <a16:creationId xmlns:a16="http://schemas.microsoft.com/office/drawing/2014/main" id="{45740AF8-E624-404D-9796-FABC42F21529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6622203" y="5732585"/>
            <a:ext cx="4993217" cy="51126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352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1" u="none" strike="noStrike" kern="1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1" u="none" strike="noStrike" kern="1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Dương Kinh, ngày 12 tháng 1</a:t>
            </a:r>
            <a:r>
              <a:rPr kumimoji="0" lang="en-US" sz="4800" b="1" i="1" u="none" strike="noStrike" kern="1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r>
              <a:rPr kumimoji="0" lang="vi-VN" sz="4800" b="1" i="1" u="none" strike="noStrike" kern="1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năm 2024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A5F3E847-65B6-475E-A8F5-E282A106B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5851" y="6155267"/>
            <a:ext cx="23501349" cy="53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NHIỆT LIỆT CHÀO MỪNG CÁC ĐỒNG CHÍ LÃNH ĐẠO, QUÝ ĐẠI BIỂU, THẦY CÔ GIÁO VÀ CÁC EM HỌC SINH VỀ DỰ GIỜ NĂM HỌC 2024 - 2025</a:t>
            </a:r>
          </a:p>
        </p:txBody>
      </p:sp>
      <p:cxnSp>
        <p:nvCxnSpPr>
          <p:cNvPr id="3078" name="Straight Connector 2">
            <a:extLst>
              <a:ext uri="{FF2B5EF4-FFF2-40B4-BE49-F238E27FC236}">
                <a16:creationId xmlns:a16="http://schemas.microsoft.com/office/drawing/2014/main" id="{E62D3B95-4A28-4268-8AA4-D6B18C6F2F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49800" y="1545167"/>
            <a:ext cx="2779184" cy="0"/>
          </a:xfrm>
          <a:prstGeom prst="lin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9" name="WordArt 16">
            <a:extLst>
              <a:ext uri="{FF2B5EF4-FFF2-40B4-BE49-F238E27FC236}">
                <a16:creationId xmlns:a16="http://schemas.microsoft.com/office/drawing/2014/main" id="{6577FD37-066A-4A0A-8463-AFCECE8E43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4351" y="1871133"/>
            <a:ext cx="11267016" cy="23452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NHIỆT LIỆT CHÀO MỪNG CÁC THẦY CÔ GIÁO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VỀ DỰ GIỜ MÔN TOÁN </a:t>
            </a:r>
            <a:r>
              <a:rPr kumimoji="0" lang="en-US" sz="48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vi-VN" sz="4800" b="1" i="0" u="none" strike="noStrike" kern="1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AA6CCB88-C7F6-4AA4-9DD0-44E8403EC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8" y="4216400"/>
            <a:ext cx="11882967" cy="154527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21912" tIns="60956" rIns="121912" bIns="6095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Giáo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viên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: Vũ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Ngân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–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Lớp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: 2E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NĂM HỌC: 2024 – 2025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L -3.1566 1.48148E-6 " pathEditMode="relative" rAng="0" ptsTypes="AA">
                                      <p:cBhvr>
                                        <p:cTn id="6" dur="6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8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86" y="395708"/>
            <a:ext cx="12021595" cy="376662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168348" y="1494846"/>
            <a:ext cx="1048937" cy="632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7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176465" y="2355294"/>
            <a:ext cx="1048937" cy="6329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8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65511" y="3215743"/>
            <a:ext cx="1059097" cy="6329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46526" y="1494846"/>
            <a:ext cx="1048937" cy="6329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AF3929-FE6E-ED98-043A-0E0324813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451" y="2304973"/>
            <a:ext cx="1079086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F711FC-F09C-7F8E-782B-577087751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3856" y="3164584"/>
            <a:ext cx="1079086" cy="8596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7414730-4865-C494-58A4-F707FB1ED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3269" y="3102408"/>
            <a:ext cx="1079086" cy="8596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685F90-74BC-0116-A1AE-8BCECDB9C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3270" y="2241959"/>
            <a:ext cx="1079085" cy="8596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C6C1426-A5EE-91CA-37FD-FDD681663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8196" y="1419325"/>
            <a:ext cx="1072989" cy="859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bldLvl="0" animBg="1"/>
      <p:bldP spid="8" grpId="1" animBg="1"/>
      <p:bldP spid="10" grpId="0" bldLvl="0" animBg="1"/>
      <p:bldP spid="10" grpId="1" animBg="1"/>
      <p:bldP spid="11" grpId="0" bldLvl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9" y="95416"/>
            <a:ext cx="12183131" cy="3069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3732"/>
            <a:ext cx="12192000" cy="6945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367" y="755374"/>
            <a:ext cx="12013068" cy="3421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399" y="974653"/>
            <a:ext cx="10109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TẠM BIỆT VÀ CẢM ƠN CÁC THẦY CÔ GIÁO ĐẾN DỰ GIỜ LỚP 2E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49598" y="2109443"/>
            <a:ext cx="9774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KÍNH CHÚC THẦY CÔ SỨC KHỎE - HẠNH PHÚC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399" y="4776147"/>
            <a:ext cx="94652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CẢM ƠN CÁC EM HỌC SINH!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CHÚC CÁC EM CHĂM NGOAN HỌC GIỎI!</a:t>
            </a:r>
          </a:p>
        </p:txBody>
      </p:sp>
      <p:pic>
        <p:nvPicPr>
          <p:cNvPr id="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456981" y="250092"/>
            <a:ext cx="1020128" cy="125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9296005" y="4263667"/>
            <a:ext cx="2719688" cy="137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930" y="2728979"/>
            <a:ext cx="2328809" cy="202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62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131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SimSun</vt:lpstr>
      <vt:lpstr>SimSun</vt:lpstr>
      <vt:lpstr>Arial</vt:lpstr>
      <vt:lpstr>Calibri</vt:lpstr>
      <vt:lpstr>Calibri Light</vt:lpstr>
      <vt:lpstr>ITC Avant Garde Std Bk</vt:lpstr>
      <vt:lpstr>Times New Roman</vt:lpstr>
      <vt:lpstr>UTM Avo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fdsfdsfdsf</cp:lastModifiedBy>
  <cp:revision>6</cp:revision>
  <dcterms:created xsi:type="dcterms:W3CDTF">2022-10-14T15:44:59Z</dcterms:created>
  <dcterms:modified xsi:type="dcterms:W3CDTF">2025-01-13T04:26:03Z</dcterms:modified>
</cp:coreProperties>
</file>