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7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27EC7-D285-41C5-8AB5-BF408E0802BD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DB3E-C3EF-43C0-8DCD-9EF8A31A4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18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27EC7-D285-41C5-8AB5-BF408E0802BD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DB3E-C3EF-43C0-8DCD-9EF8A31A4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3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27EC7-D285-41C5-8AB5-BF408E0802BD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DB3E-C3EF-43C0-8DCD-9EF8A31A4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75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619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7889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749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27EC7-D285-41C5-8AB5-BF408E0802BD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DB3E-C3EF-43C0-8DCD-9EF8A31A4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79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27EC7-D285-41C5-8AB5-BF408E0802BD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DB3E-C3EF-43C0-8DCD-9EF8A31A4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4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27EC7-D285-41C5-8AB5-BF408E0802BD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DB3E-C3EF-43C0-8DCD-9EF8A31A4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61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27EC7-D285-41C5-8AB5-BF408E0802BD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DB3E-C3EF-43C0-8DCD-9EF8A31A4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11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27EC7-D285-41C5-8AB5-BF408E0802BD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DB3E-C3EF-43C0-8DCD-9EF8A31A4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0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27EC7-D285-41C5-8AB5-BF408E0802BD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DB3E-C3EF-43C0-8DCD-9EF8A31A4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32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27EC7-D285-41C5-8AB5-BF408E0802BD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DB3E-C3EF-43C0-8DCD-9EF8A31A4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09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27EC7-D285-41C5-8AB5-BF408E0802BD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DB3E-C3EF-43C0-8DCD-9EF8A31A4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4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27EC7-D285-41C5-8AB5-BF408E0802BD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9DB3E-C3EF-43C0-8DCD-9EF8A31A4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0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8.gif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8.gif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8.gif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8.gif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4154" y="1788899"/>
            <a:ext cx="782465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+mj-lt"/>
              </a:rPr>
              <a:t>BÀI 12: BẢNG </a:t>
            </a:r>
            <a:r>
              <a:rPr lang="en-US" sz="4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+mj-lt"/>
              </a:rPr>
              <a:t>TRỪ (QUA 10</a:t>
            </a:r>
            <a:r>
              <a:rPr lang="en-US" sz="40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+mj-lt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4800" b="1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+mj-lt"/>
              </a:rPr>
              <a:t>Tiết</a:t>
            </a:r>
            <a:r>
              <a:rPr lang="en-US" sz="4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+mj-lt"/>
              </a:rPr>
              <a:t> </a:t>
            </a:r>
            <a:r>
              <a:rPr lang="en-US" sz="4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+mj-lt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+mj-lt"/>
              </a:rPr>
              <a:t>GV: </a:t>
            </a:r>
            <a:r>
              <a:rPr lang="en-US" sz="3200" b="1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+mj-lt"/>
              </a:rPr>
              <a:t>Nguyễn</a:t>
            </a:r>
            <a:r>
              <a:rPr lang="en-US" sz="32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+mj-lt"/>
              </a:rPr>
              <a:t> </a:t>
            </a:r>
            <a:r>
              <a:rPr lang="en-US" sz="3200" b="1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+mj-lt"/>
              </a:rPr>
              <a:t>Thị</a:t>
            </a:r>
            <a:r>
              <a:rPr lang="en-US" sz="32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+mj-lt"/>
              </a:rPr>
              <a:t> Mai Lan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+mj-lt"/>
              </a:rPr>
              <a:t>TH </a:t>
            </a:r>
            <a:r>
              <a:rPr lang="en-US" sz="3200" b="1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+mj-lt"/>
              </a:rPr>
              <a:t>Hòa</a:t>
            </a:r>
            <a:r>
              <a:rPr lang="en-US" sz="32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+mj-lt"/>
              </a:rPr>
              <a:t> </a:t>
            </a:r>
            <a:r>
              <a:rPr lang="en-US" sz="3200" b="1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+mj-lt"/>
              </a:rPr>
              <a:t>Nghĩa</a:t>
            </a:r>
            <a:endParaRPr lang="en-US" sz="3200" b="1" dirty="0">
              <a:ln>
                <a:solidFill>
                  <a:schemeClr val="accent3">
                    <a:lumMod val="50000"/>
                  </a:schemeClr>
                </a:solidFill>
              </a:ln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1366067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23998" y="206880"/>
              <a:ext cx="2125815" cy="36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663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Group 51">
            <a:extLst>
              <a:ext uri="{FF2B5EF4-FFF2-40B4-BE49-F238E27FC236}">
                <a16:creationId xmlns:a16="http://schemas.microsoft.com/office/drawing/2014/main" id="{39658FB3-39F2-4627-AA15-D849FD55618C}"/>
              </a:ext>
            </a:extLst>
          </p:cNvPr>
          <p:cNvGrpSpPr>
            <a:grpSpLocks/>
          </p:cNvGrpSpPr>
          <p:nvPr/>
        </p:nvGrpSpPr>
        <p:grpSpPr bwMode="auto">
          <a:xfrm>
            <a:off x="262467" y="14817"/>
            <a:ext cx="427567" cy="6858000"/>
            <a:chOff x="202295" y="-322943"/>
            <a:chExt cx="319314" cy="7180943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D31A88B-B26E-4E6A-9445-E968AAAE7EF7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428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>
                <a:solidFill>
                  <a:srgbClr val="000000"/>
                </a:solidFill>
                <a:latin typeface=".VnTime" pitchFamily="34" charset="0"/>
                <a:cs typeface="Arial" charset="0"/>
              </a:endParaRPr>
            </a:p>
          </p:txBody>
        </p:sp>
        <p:sp>
          <p:nvSpPr>
            <p:cNvPr id="17438" name="Rectangle 10">
              <a:extLst>
                <a:ext uri="{FF2B5EF4-FFF2-40B4-BE49-F238E27FC236}">
                  <a16:creationId xmlns:a16="http://schemas.microsoft.com/office/drawing/2014/main" id="{A0511C25-CFC1-4647-8A74-F37998AA7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2667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99F3F43-2B86-498A-9257-6A50572935BF}"/>
                </a:ext>
              </a:extLst>
            </p:cNvPr>
            <p:cNvSpPr/>
            <p:nvPr/>
          </p:nvSpPr>
          <p:spPr bwMode="auto">
            <a:xfrm>
              <a:off x="324014" y="-307429"/>
              <a:ext cx="75877" cy="7165429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61" name="WordArt 226">
            <a:extLst>
              <a:ext uri="{FF2B5EF4-FFF2-40B4-BE49-F238E27FC236}">
                <a16:creationId xmlns:a16="http://schemas.microsoft.com/office/drawing/2014/main" id="{B76C2BC8-C267-414A-B389-8F3FCD179CD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7018" y="2901951"/>
            <a:ext cx="6138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48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4" name="Picture 29" descr="Picture1">
            <a:extLst>
              <a:ext uri="{FF2B5EF4-FFF2-40B4-BE49-F238E27FC236}">
                <a16:creationId xmlns:a16="http://schemas.microsoft.com/office/drawing/2014/main" id="{FDD44427-F5A6-4DED-96B1-E85CBEB553BB}"/>
              </a:ext>
            </a:extLst>
          </p:cNvPr>
          <p:cNvPicPr>
            <a:picLocks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5651"/>
            <a:ext cx="12192000" cy="9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3">
            <a:extLst>
              <a:ext uri="{FF2B5EF4-FFF2-40B4-BE49-F238E27FC236}">
                <a16:creationId xmlns:a16="http://schemas.microsoft.com/office/drawing/2014/main" id="{DA04200B-23CC-4ED0-942B-37DD2E34CB8D}"/>
              </a:ext>
            </a:extLst>
          </p:cNvPr>
          <p:cNvGrpSpPr>
            <a:grpSpLocks/>
          </p:cNvGrpSpPr>
          <p:nvPr/>
        </p:nvGrpSpPr>
        <p:grpSpPr bwMode="auto">
          <a:xfrm>
            <a:off x="9855200" y="5105400"/>
            <a:ext cx="2336800" cy="1752600"/>
            <a:chOff x="4320" y="2928"/>
            <a:chExt cx="1104" cy="1104"/>
          </a:xfrm>
        </p:grpSpPr>
        <p:sp>
          <p:nvSpPr>
            <p:cNvPr id="17435" name="AutoShape 34">
              <a:extLst>
                <a:ext uri="{FF2B5EF4-FFF2-40B4-BE49-F238E27FC236}">
                  <a16:creationId xmlns:a16="http://schemas.microsoft.com/office/drawing/2014/main" id="{97960256-DBC6-4F5D-843D-A84F8A8CC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66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8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17436" name="WordArt 35">
              <a:extLst>
                <a:ext uri="{FF2B5EF4-FFF2-40B4-BE49-F238E27FC236}">
                  <a16:creationId xmlns:a16="http://schemas.microsoft.com/office/drawing/2014/main" id="{CF871410-9312-4BE4-90CF-FD695086D1E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vi-VN" sz="4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66CC"/>
                      </a:gs>
                      <a:gs pos="100000">
                        <a:srgbClr val="FFFFFF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>
            <a:extLst>
              <a:ext uri="{FF2B5EF4-FFF2-40B4-BE49-F238E27FC236}">
                <a16:creationId xmlns:a16="http://schemas.microsoft.com/office/drawing/2014/main" id="{0F897098-A942-4C99-991F-D24CD9EBDFD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88600" y="5611284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181" name="WordArt 37">
            <a:extLst>
              <a:ext uri="{FF2B5EF4-FFF2-40B4-BE49-F238E27FC236}">
                <a16:creationId xmlns:a16="http://schemas.microsoft.com/office/drawing/2014/main" id="{1B9F5781-C68D-4427-A1E4-0B2DE5FFD13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287000" y="5611284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182" name="WordArt 38">
            <a:extLst>
              <a:ext uri="{FF2B5EF4-FFF2-40B4-BE49-F238E27FC236}">
                <a16:creationId xmlns:a16="http://schemas.microsoft.com/office/drawing/2014/main" id="{84D277D0-4C66-4CEF-AE7B-948BC54CD81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64800" y="5628217"/>
            <a:ext cx="889000" cy="7450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183" name="WordArt 39">
            <a:extLst>
              <a:ext uri="{FF2B5EF4-FFF2-40B4-BE49-F238E27FC236}">
                <a16:creationId xmlns:a16="http://schemas.microsoft.com/office/drawing/2014/main" id="{B87D4A72-011C-43CE-9FB9-CC8867EFAC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64800" y="5628217"/>
            <a:ext cx="889000" cy="7450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184" name="WordArt 40">
            <a:extLst>
              <a:ext uri="{FF2B5EF4-FFF2-40B4-BE49-F238E27FC236}">
                <a16:creationId xmlns:a16="http://schemas.microsoft.com/office/drawing/2014/main" id="{C762362E-7C65-4778-9315-3B8A3C75A8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5611284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185" name="WordArt 41">
            <a:extLst>
              <a:ext uri="{FF2B5EF4-FFF2-40B4-BE49-F238E27FC236}">
                <a16:creationId xmlns:a16="http://schemas.microsoft.com/office/drawing/2014/main" id="{60B3CE24-904A-4018-A62F-42D1ABDA41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90200" y="5611284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186" name="WordArt 42">
            <a:extLst>
              <a:ext uri="{FF2B5EF4-FFF2-40B4-BE49-F238E27FC236}">
                <a16:creationId xmlns:a16="http://schemas.microsoft.com/office/drawing/2014/main" id="{2903AEC2-6E67-4DC0-A97F-D78ECA92696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90200" y="5611284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187" name="WordArt 43">
            <a:extLst>
              <a:ext uri="{FF2B5EF4-FFF2-40B4-BE49-F238E27FC236}">
                <a16:creationId xmlns:a16="http://schemas.microsoft.com/office/drawing/2014/main" id="{FED74DD2-0DB4-42BE-AA02-884477F2B84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88600" y="5611284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188" name="WordArt 44">
            <a:extLst>
              <a:ext uri="{FF2B5EF4-FFF2-40B4-BE49-F238E27FC236}">
                <a16:creationId xmlns:a16="http://schemas.microsoft.com/office/drawing/2014/main" id="{FAE9CCD1-DA7F-4FA8-B28A-01D514FE7F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88600" y="5611284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189" name="WordArt 45">
            <a:extLst>
              <a:ext uri="{FF2B5EF4-FFF2-40B4-BE49-F238E27FC236}">
                <a16:creationId xmlns:a16="http://schemas.microsoft.com/office/drawing/2014/main" id="{EF81A327-2908-4EE6-A011-A70B8DAF308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88600" y="5611284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190" name="WordArt 46">
            <a:extLst>
              <a:ext uri="{FF2B5EF4-FFF2-40B4-BE49-F238E27FC236}">
                <a16:creationId xmlns:a16="http://schemas.microsoft.com/office/drawing/2014/main" id="{2B5D7362-7894-48CA-8262-4F816D1000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261600" y="5611284"/>
            <a:ext cx="11938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grpSp>
        <p:nvGrpSpPr>
          <p:cNvPr id="17428" name="Group 39">
            <a:extLst>
              <a:ext uri="{FF2B5EF4-FFF2-40B4-BE49-F238E27FC236}">
                <a16:creationId xmlns:a16="http://schemas.microsoft.com/office/drawing/2014/main" id="{3E0DCF39-B47A-49AD-8236-761C425C49F4}"/>
              </a:ext>
            </a:extLst>
          </p:cNvPr>
          <p:cNvGrpSpPr>
            <a:grpSpLocks/>
          </p:cNvGrpSpPr>
          <p:nvPr/>
        </p:nvGrpSpPr>
        <p:grpSpPr bwMode="auto">
          <a:xfrm>
            <a:off x="1" y="0"/>
            <a:ext cx="12433300" cy="6858000"/>
            <a:chOff x="0" y="0"/>
            <a:chExt cx="5760" cy="4320"/>
          </a:xfrm>
        </p:grpSpPr>
        <p:pic>
          <p:nvPicPr>
            <p:cNvPr id="17431" name="Picture 40" descr="hoa">
              <a:extLst>
                <a:ext uri="{FF2B5EF4-FFF2-40B4-BE49-F238E27FC236}">
                  <a16:creationId xmlns:a16="http://schemas.microsoft.com/office/drawing/2014/main" id="{A1180785-7EB9-41AA-A825-03D56FBF4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2" name="Picture 41" descr="hoa">
              <a:extLst>
                <a:ext uri="{FF2B5EF4-FFF2-40B4-BE49-F238E27FC236}">
                  <a16:creationId xmlns:a16="http://schemas.microsoft.com/office/drawing/2014/main" id="{35CF76BC-320B-4426-894C-E0CD44D8FE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28"/>
              <a:ext cx="57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3" name="Picture 42" descr="hoa">
              <a:extLst>
                <a:ext uri="{FF2B5EF4-FFF2-40B4-BE49-F238E27FC236}">
                  <a16:creationId xmlns:a16="http://schemas.microsoft.com/office/drawing/2014/main" id="{49A53854-3449-437B-8D8F-8BEACF7771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16" y="2052"/>
              <a:ext cx="429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4" name="Picture 43" descr="hoa">
              <a:extLst>
                <a:ext uri="{FF2B5EF4-FFF2-40B4-BE49-F238E27FC236}">
                  <a16:creationId xmlns:a16="http://schemas.microsoft.com/office/drawing/2014/main" id="{097F4E3B-D934-4228-8EA3-C248B2AAA8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64" y="2064"/>
              <a:ext cx="43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C3074D9-FB09-4FE5-B39F-096F4AA0E3FD}"/>
              </a:ext>
            </a:extLst>
          </p:cNvPr>
          <p:cNvSpPr txBox="1"/>
          <p:nvPr/>
        </p:nvSpPr>
        <p:spPr>
          <a:xfrm>
            <a:off x="2206584" y="2821376"/>
            <a:ext cx="33558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D5484C1-909F-4FA3-BFC7-D09143A2B46C}"/>
              </a:ext>
            </a:extLst>
          </p:cNvPr>
          <p:cNvSpPr txBox="1"/>
          <p:nvPr/>
        </p:nvSpPr>
        <p:spPr>
          <a:xfrm>
            <a:off x="4586735" y="3498485"/>
            <a:ext cx="3355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E5134B9-1F7E-4AD7-B689-82A9FE49EE1A}"/>
              </a:ext>
            </a:extLst>
          </p:cNvPr>
          <p:cNvSpPr txBox="1"/>
          <p:nvPr/>
        </p:nvSpPr>
        <p:spPr>
          <a:xfrm>
            <a:off x="7375652" y="3485843"/>
            <a:ext cx="3355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 =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B69E3F2-AB02-40CF-B96D-5FF1A9FB0EEF}"/>
              </a:ext>
            </a:extLst>
          </p:cNvPr>
          <p:cNvSpPr/>
          <p:nvPr/>
        </p:nvSpPr>
        <p:spPr>
          <a:xfrm>
            <a:off x="7165729" y="3289300"/>
            <a:ext cx="1078992" cy="119144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4E2BDB9-553D-E39A-3992-57B3B8AF4CB3}"/>
              </a:ext>
            </a:extLst>
          </p:cNvPr>
          <p:cNvSpPr txBox="1"/>
          <p:nvPr/>
        </p:nvSpPr>
        <p:spPr>
          <a:xfrm>
            <a:off x="1609076" y="901590"/>
            <a:ext cx="82389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 &gt;, &lt;, = ?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endParaRPr lang="en-US" sz="2400" dirty="0"/>
          </a:p>
        </p:txBody>
      </p:sp>
      <p:sp>
        <p:nvSpPr>
          <p:cNvPr id="32" name="Rectangle 31"/>
          <p:cNvSpPr/>
          <p:nvPr/>
        </p:nvSpPr>
        <p:spPr>
          <a:xfrm>
            <a:off x="4603325" y="1599472"/>
            <a:ext cx="3521771" cy="9362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16 - 7         13 - 4</a:t>
            </a:r>
          </a:p>
        </p:txBody>
      </p:sp>
      <p:sp>
        <p:nvSpPr>
          <p:cNvPr id="33" name="Rectangle: Rounded Corners 17">
            <a:extLst>
              <a:ext uri="{FF2B5EF4-FFF2-40B4-BE49-F238E27FC236}">
                <a16:creationId xmlns:a16="http://schemas.microsoft.com/office/drawing/2014/main" id="{EF85AB13-1FC0-415A-803C-C566D96986FF}"/>
              </a:ext>
            </a:extLst>
          </p:cNvPr>
          <p:cNvSpPr/>
          <p:nvPr/>
        </p:nvSpPr>
        <p:spPr>
          <a:xfrm>
            <a:off x="6015319" y="1733252"/>
            <a:ext cx="704500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rgbClr val="FF0000"/>
                </a:solidFill>
              </a:rPr>
              <a:t>?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977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withGroup">
                            <p:stCondLst>
                              <p:cond delay="11000"/>
                            </p:stCondLst>
                            <p:childTnLst>
                              <p:par>
                                <p:cTn id="12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2145440-903C-4400-A61F-982C8D93A263}"/>
              </a:ext>
            </a:extLst>
          </p:cNvPr>
          <p:cNvSpPr/>
          <p:nvPr/>
        </p:nvSpPr>
        <p:spPr>
          <a:xfrm>
            <a:off x="1732529" y="1438108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2255749" y="1438108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en-US" sz="2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DC7DA09-B3FA-49D1-A631-45E21ECCEEB1}"/>
              </a:ext>
            </a:extLst>
          </p:cNvPr>
          <p:cNvGrpSpPr/>
          <p:nvPr/>
        </p:nvGrpSpPr>
        <p:grpSpPr>
          <a:xfrm>
            <a:off x="900544" y="2513995"/>
            <a:ext cx="10155381" cy="2754435"/>
            <a:chOff x="900544" y="1599592"/>
            <a:chExt cx="10155381" cy="2754435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F98AED2-FD6F-43AE-A960-FE272464C414}"/>
                </a:ext>
              </a:extLst>
            </p:cNvPr>
            <p:cNvGrpSpPr/>
            <p:nvPr/>
          </p:nvGrpSpPr>
          <p:grpSpPr>
            <a:xfrm>
              <a:off x="900544" y="1599592"/>
              <a:ext cx="10155381" cy="2754435"/>
              <a:chOff x="973533" y="1831284"/>
              <a:chExt cx="10155381" cy="2409566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E056F10D-425A-456D-A999-313C0C39AE1F}"/>
                  </a:ext>
                </a:extLst>
              </p:cNvPr>
              <p:cNvGrpSpPr/>
              <p:nvPr/>
            </p:nvGrpSpPr>
            <p:grpSpPr>
              <a:xfrm>
                <a:off x="973533" y="1831284"/>
                <a:ext cx="10155381" cy="2409566"/>
                <a:chOff x="2148918" y="4391889"/>
                <a:chExt cx="10155381" cy="2409566"/>
              </a:xfrm>
            </p:grpSpPr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431EAFD2-6CF1-4EFB-9889-C7ABCC1F7479}"/>
                    </a:ext>
                  </a:extLst>
                </p:cNvPr>
                <p:cNvSpPr/>
                <p:nvPr/>
              </p:nvSpPr>
              <p:spPr>
                <a:xfrm>
                  <a:off x="2148918" y="4391889"/>
                  <a:ext cx="10155381" cy="2409566"/>
                </a:xfrm>
                <a:prstGeom prst="roundRect">
                  <a:avLst/>
                </a:prstGeom>
                <a:solidFill>
                  <a:srgbClr val="FFFF99"/>
                </a:solidFill>
                <a:ln>
                  <a:noFill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2800" dirty="0">
                      <a:solidFill>
                        <a:sysClr val="windowText" lastClr="000000"/>
                      </a:solidFill>
                    </a:rPr>
                    <a:t>13 – 6 = 			11 – 2 = 			16 – 8 = 	</a:t>
                  </a:r>
                </a:p>
                <a:p>
                  <a:pPr>
                    <a:lnSpc>
                      <a:spcPct val="200000"/>
                    </a:lnSpc>
                  </a:pPr>
                  <a:r>
                    <a:rPr lang="en-US" sz="2800" dirty="0">
                      <a:solidFill>
                        <a:sysClr val="windowText" lastClr="000000"/>
                      </a:solidFill>
                    </a:rPr>
                    <a:t>15 – 7 = 			14 – 5 = 			18 – 9 =</a:t>
                  </a:r>
                </a:p>
                <a:p>
                  <a:pPr>
                    <a:lnSpc>
                      <a:spcPct val="200000"/>
                    </a:lnSpc>
                  </a:pPr>
                  <a:r>
                    <a:rPr lang="en-US" sz="2800" dirty="0">
                      <a:solidFill>
                        <a:sysClr val="windowText" lastClr="000000"/>
                      </a:solidFill>
                    </a:rPr>
                    <a:t>12 – 4 = 			17 – 8 = 			12 – 3 =  </a:t>
                  </a:r>
                </a:p>
              </p:txBody>
            </p:sp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2311A707-8303-40BF-8848-5A7B349741B6}"/>
                    </a:ext>
                  </a:extLst>
                </p:cNvPr>
                <p:cNvSpPr/>
                <p:nvPr/>
              </p:nvSpPr>
              <p:spPr>
                <a:xfrm>
                  <a:off x="3819321" y="4612050"/>
                  <a:ext cx="668647" cy="584930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E1504068-7BEA-49D0-ACF9-693E36E5CB4C}"/>
                  </a:ext>
                </a:extLst>
              </p:cNvPr>
              <p:cNvSpPr/>
              <p:nvPr/>
            </p:nvSpPr>
            <p:spPr>
              <a:xfrm>
                <a:off x="2643936" y="2840753"/>
                <a:ext cx="668647" cy="563849"/>
              </a:xfrm>
              <a:prstGeom prst="round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527BA3BD-1354-4B28-AA8E-9C056DF59D28}"/>
                </a:ext>
              </a:extLst>
            </p:cNvPr>
            <p:cNvSpPr/>
            <p:nvPr/>
          </p:nvSpPr>
          <p:spPr>
            <a:xfrm>
              <a:off x="2570947" y="3631720"/>
              <a:ext cx="668647" cy="668648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33F1761-9B96-4BDD-A740-6D3471EA03A9}"/>
              </a:ext>
            </a:extLst>
          </p:cNvPr>
          <p:cNvSpPr/>
          <p:nvPr/>
        </p:nvSpPr>
        <p:spPr>
          <a:xfrm>
            <a:off x="6192066" y="2755456"/>
            <a:ext cx="668647" cy="6686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400DC52-52F8-4CD1-A149-0BA8E9C29850}"/>
              </a:ext>
            </a:extLst>
          </p:cNvPr>
          <p:cNvSpPr/>
          <p:nvPr/>
        </p:nvSpPr>
        <p:spPr>
          <a:xfrm>
            <a:off x="6192066" y="3657733"/>
            <a:ext cx="668647" cy="64455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5C1664C0-6501-4380-9DEA-BD2BD6B4714A}"/>
              </a:ext>
            </a:extLst>
          </p:cNvPr>
          <p:cNvSpPr/>
          <p:nvPr/>
        </p:nvSpPr>
        <p:spPr>
          <a:xfrm>
            <a:off x="6192066" y="4535912"/>
            <a:ext cx="668647" cy="6686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554DCF3-16B4-4B80-B346-C9929446DC76}"/>
              </a:ext>
            </a:extLst>
          </p:cNvPr>
          <p:cNvSpPr/>
          <p:nvPr/>
        </p:nvSpPr>
        <p:spPr>
          <a:xfrm>
            <a:off x="9869929" y="2765667"/>
            <a:ext cx="668647" cy="6686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90F4094-8065-47A3-A59A-A0D07A184B7E}"/>
              </a:ext>
            </a:extLst>
          </p:cNvPr>
          <p:cNvSpPr/>
          <p:nvPr/>
        </p:nvSpPr>
        <p:spPr>
          <a:xfrm>
            <a:off x="9869929" y="3667944"/>
            <a:ext cx="668647" cy="64455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03D327ED-6A76-4D9B-B4D9-31F6CA182D92}"/>
              </a:ext>
            </a:extLst>
          </p:cNvPr>
          <p:cNvSpPr/>
          <p:nvPr/>
        </p:nvSpPr>
        <p:spPr>
          <a:xfrm>
            <a:off x="9869929" y="4546123"/>
            <a:ext cx="668647" cy="6686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C1E61BF-4B77-4D0A-A6C3-817EA4FA1280}"/>
              </a:ext>
            </a:extLst>
          </p:cNvPr>
          <p:cNvSpPr/>
          <p:nvPr/>
        </p:nvSpPr>
        <p:spPr>
          <a:xfrm>
            <a:off x="2622298" y="2811526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83383AE-0E31-45A4-B687-671B42D44126}"/>
              </a:ext>
            </a:extLst>
          </p:cNvPr>
          <p:cNvSpPr/>
          <p:nvPr/>
        </p:nvSpPr>
        <p:spPr>
          <a:xfrm>
            <a:off x="2589062" y="3614285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11F9A75-1E5E-424D-A99B-54BE1010DA7D}"/>
              </a:ext>
            </a:extLst>
          </p:cNvPr>
          <p:cNvSpPr/>
          <p:nvPr/>
        </p:nvSpPr>
        <p:spPr>
          <a:xfrm>
            <a:off x="6215624" y="2778385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E5B97FB-27A8-453E-8FD6-12A76C0727CC}"/>
              </a:ext>
            </a:extLst>
          </p:cNvPr>
          <p:cNvSpPr/>
          <p:nvPr/>
        </p:nvSpPr>
        <p:spPr>
          <a:xfrm>
            <a:off x="6199704" y="3607086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6BDC21B-CE8C-4B54-8E8F-5C2364D2AAA9}"/>
              </a:ext>
            </a:extLst>
          </p:cNvPr>
          <p:cNvSpPr/>
          <p:nvPr/>
        </p:nvSpPr>
        <p:spPr>
          <a:xfrm>
            <a:off x="6211036" y="4463504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7E2349E-0084-400D-AA3B-62C594D55E96}"/>
              </a:ext>
            </a:extLst>
          </p:cNvPr>
          <p:cNvSpPr/>
          <p:nvPr/>
        </p:nvSpPr>
        <p:spPr>
          <a:xfrm>
            <a:off x="2579031" y="4535912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AFD0E0FA-CCFC-4A27-A20C-AF7367BD0409}"/>
              </a:ext>
            </a:extLst>
          </p:cNvPr>
          <p:cNvSpPr/>
          <p:nvPr/>
        </p:nvSpPr>
        <p:spPr>
          <a:xfrm>
            <a:off x="9864436" y="2735519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06BEF608-4668-4420-9AD5-97EB8755A2E2}"/>
              </a:ext>
            </a:extLst>
          </p:cNvPr>
          <p:cNvSpPr/>
          <p:nvPr/>
        </p:nvSpPr>
        <p:spPr>
          <a:xfrm>
            <a:off x="9879034" y="3591937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9DB751D3-E4FB-4A55-B8FC-F4E7A97BB5D7}"/>
              </a:ext>
            </a:extLst>
          </p:cNvPr>
          <p:cNvSpPr/>
          <p:nvPr/>
        </p:nvSpPr>
        <p:spPr>
          <a:xfrm>
            <a:off x="9892857" y="4463503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472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0" grpId="0" animBg="1"/>
      <p:bldP spid="37" grpId="0" animBg="1"/>
      <p:bldP spid="39" grpId="0" animBg="1"/>
      <p:bldP spid="40" grpId="0" animBg="1"/>
      <p:bldP spid="42" grpId="0" animBg="1"/>
      <p:bldP spid="38" grpId="0" animBg="1"/>
      <p:bldP spid="46" grpId="0" animBg="1"/>
      <p:bldP spid="47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DA074C8-FF0C-4E7B-AE98-D6177DB67EDA}"/>
              </a:ext>
            </a:extLst>
          </p:cNvPr>
          <p:cNvSpPr/>
          <p:nvPr/>
        </p:nvSpPr>
        <p:spPr>
          <a:xfrm>
            <a:off x="1078523" y="78978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1601743" y="851337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en-US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A32B6F-EA07-4DB4-AAB4-F7C54975CC29}"/>
              </a:ext>
            </a:extLst>
          </p:cNvPr>
          <p:cNvGrpSpPr/>
          <p:nvPr/>
        </p:nvGrpSpPr>
        <p:grpSpPr>
          <a:xfrm>
            <a:off x="926180" y="1747088"/>
            <a:ext cx="2772984" cy="700550"/>
            <a:chOff x="2563090" y="4391891"/>
            <a:chExt cx="2179765" cy="51261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346EC5D-8B7C-43F3-9226-0152680114CF}"/>
                </a:ext>
              </a:extLst>
            </p:cNvPr>
            <p:cNvSpPr/>
            <p:nvPr/>
          </p:nvSpPr>
          <p:spPr>
            <a:xfrm>
              <a:off x="2563090" y="4391891"/>
              <a:ext cx="217976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14 – 4 – 3 = 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F5ED374-D9FA-4704-8419-72437C5473C8}"/>
                </a:ext>
              </a:extLst>
            </p:cNvPr>
            <p:cNvSpPr/>
            <p:nvPr/>
          </p:nvSpPr>
          <p:spPr>
            <a:xfrm>
              <a:off x="4219956" y="4450873"/>
              <a:ext cx="436418" cy="40861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BDDD8AF-B793-4296-9A30-834D830AB334}"/>
              </a:ext>
            </a:extLst>
          </p:cNvPr>
          <p:cNvGrpSpPr/>
          <p:nvPr/>
        </p:nvGrpSpPr>
        <p:grpSpPr>
          <a:xfrm>
            <a:off x="926181" y="2655737"/>
            <a:ext cx="2260366" cy="700549"/>
            <a:chOff x="2563091" y="4391891"/>
            <a:chExt cx="1603659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8EFD9EE-046C-4037-AB7A-1F399AD80FCD}"/>
                </a:ext>
              </a:extLst>
            </p:cNvPr>
            <p:cNvSpPr/>
            <p:nvPr/>
          </p:nvSpPr>
          <p:spPr>
            <a:xfrm>
              <a:off x="2563091" y="4391891"/>
              <a:ext cx="1603659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14 – 7= 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15B108D-C187-49EA-8EEB-27C9666806CA}"/>
                </a:ext>
              </a:extLst>
            </p:cNvPr>
            <p:cNvSpPr/>
            <p:nvPr/>
          </p:nvSpPr>
          <p:spPr>
            <a:xfrm>
              <a:off x="3607457" y="4424973"/>
              <a:ext cx="436418" cy="436418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107BE04-36A6-4D74-8A96-38CA98E24F04}"/>
              </a:ext>
            </a:extLst>
          </p:cNvPr>
          <p:cNvSpPr/>
          <p:nvPr/>
        </p:nvSpPr>
        <p:spPr>
          <a:xfrm>
            <a:off x="3088002" y="1935490"/>
            <a:ext cx="447101" cy="3402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4100" name="Picture 4" descr="Feliz Garoto Menino Bonitinho Com Número in 2021 | Kids cartoon characters,  Abc for kids, Teachers illustration">
            <a:extLst>
              <a:ext uri="{FF2B5EF4-FFF2-40B4-BE49-F238E27FC236}">
                <a16:creationId xmlns:a16="http://schemas.microsoft.com/office/drawing/2014/main" id="{CE826426-685A-4ACA-A219-C39423575B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3" t="7611" r="7480" b="4776"/>
          <a:stretch/>
        </p:blipFill>
        <p:spPr bwMode="auto">
          <a:xfrm>
            <a:off x="7679924" y="3429000"/>
            <a:ext cx="3564133" cy="304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986AA975-D041-4F06-B664-0B13DDC7C280}"/>
              </a:ext>
            </a:extLst>
          </p:cNvPr>
          <p:cNvGrpSpPr/>
          <p:nvPr/>
        </p:nvGrpSpPr>
        <p:grpSpPr>
          <a:xfrm>
            <a:off x="4420451" y="1817140"/>
            <a:ext cx="2772984" cy="700550"/>
            <a:chOff x="2563090" y="4391891"/>
            <a:chExt cx="2179765" cy="512618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B6B2C5FB-9A09-4750-A562-355AD80ADF3F}"/>
                </a:ext>
              </a:extLst>
            </p:cNvPr>
            <p:cNvSpPr/>
            <p:nvPr/>
          </p:nvSpPr>
          <p:spPr>
            <a:xfrm>
              <a:off x="2563090" y="4391891"/>
              <a:ext cx="217976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12 – 2 – 6 = 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553E600A-608F-4D71-9341-719A7890A76D}"/>
                </a:ext>
              </a:extLst>
            </p:cNvPr>
            <p:cNvSpPr/>
            <p:nvPr/>
          </p:nvSpPr>
          <p:spPr>
            <a:xfrm>
              <a:off x="4219956" y="4450873"/>
              <a:ext cx="436418" cy="40861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1D1F05B-61AB-429E-9190-808DF4B55A32}"/>
              </a:ext>
            </a:extLst>
          </p:cNvPr>
          <p:cNvGrpSpPr/>
          <p:nvPr/>
        </p:nvGrpSpPr>
        <p:grpSpPr>
          <a:xfrm>
            <a:off x="4485395" y="2798700"/>
            <a:ext cx="2260366" cy="700549"/>
            <a:chOff x="2563091" y="4391891"/>
            <a:chExt cx="1603659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5FF89931-6394-4DEF-8B2A-4A39C9333275}"/>
                </a:ext>
              </a:extLst>
            </p:cNvPr>
            <p:cNvSpPr/>
            <p:nvPr/>
          </p:nvSpPr>
          <p:spPr>
            <a:xfrm>
              <a:off x="2563091" y="4391891"/>
              <a:ext cx="1603659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12 – 8= 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2BB87FB-FCD1-4ECA-B89D-D71053F0A5AD}"/>
                </a:ext>
              </a:extLst>
            </p:cNvPr>
            <p:cNvSpPr/>
            <p:nvPr/>
          </p:nvSpPr>
          <p:spPr>
            <a:xfrm>
              <a:off x="3607457" y="4424973"/>
              <a:ext cx="436418" cy="436418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B283902-8174-41AF-A3EA-A8228610026C}"/>
              </a:ext>
            </a:extLst>
          </p:cNvPr>
          <p:cNvGrpSpPr/>
          <p:nvPr/>
        </p:nvGrpSpPr>
        <p:grpSpPr>
          <a:xfrm>
            <a:off x="7965973" y="1850814"/>
            <a:ext cx="2772984" cy="700550"/>
            <a:chOff x="3524633" y="4411776"/>
            <a:chExt cx="2179765" cy="512618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0B41DAF9-3666-4633-859B-53B9967EBC52}"/>
                </a:ext>
              </a:extLst>
            </p:cNvPr>
            <p:cNvSpPr/>
            <p:nvPr/>
          </p:nvSpPr>
          <p:spPr>
            <a:xfrm>
              <a:off x="3524633" y="4411776"/>
              <a:ext cx="217976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16 – 6 – 3 = 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5EB03AF8-417F-4480-A7D9-153666577124}"/>
                </a:ext>
              </a:extLst>
            </p:cNvPr>
            <p:cNvSpPr/>
            <p:nvPr/>
          </p:nvSpPr>
          <p:spPr>
            <a:xfrm>
              <a:off x="4954549" y="4447570"/>
              <a:ext cx="507727" cy="40861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D64AF26-9AD3-431F-A4DD-65B7A0B03DB7}"/>
              </a:ext>
            </a:extLst>
          </p:cNvPr>
          <p:cNvGrpSpPr/>
          <p:nvPr/>
        </p:nvGrpSpPr>
        <p:grpSpPr>
          <a:xfrm>
            <a:off x="8072568" y="2741025"/>
            <a:ext cx="2260366" cy="700549"/>
            <a:chOff x="2440217" y="4348773"/>
            <a:chExt cx="1603659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54257E90-C6DD-4FEA-9CCD-D39CF3AF6C62}"/>
                </a:ext>
              </a:extLst>
            </p:cNvPr>
            <p:cNvSpPr/>
            <p:nvPr/>
          </p:nvSpPr>
          <p:spPr>
            <a:xfrm>
              <a:off x="2440217" y="4348773"/>
              <a:ext cx="1603659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16 – 9 = 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047E9576-9B19-4714-8FEA-C17E2C25307F}"/>
                </a:ext>
              </a:extLst>
            </p:cNvPr>
            <p:cNvSpPr/>
            <p:nvPr/>
          </p:nvSpPr>
          <p:spPr>
            <a:xfrm>
              <a:off x="3431748" y="4395775"/>
              <a:ext cx="436418" cy="424999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8C962628-A2FD-47A7-BEF8-C9FAA4E111F3}"/>
              </a:ext>
            </a:extLst>
          </p:cNvPr>
          <p:cNvSpPr/>
          <p:nvPr/>
        </p:nvSpPr>
        <p:spPr>
          <a:xfrm>
            <a:off x="2482237" y="2846697"/>
            <a:ext cx="447101" cy="340238"/>
          </a:xfrm>
          <a:prstGeom prst="roundRect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90564031-49BF-4F62-90BE-F499551DD25B}"/>
              </a:ext>
            </a:extLst>
          </p:cNvPr>
          <p:cNvSpPr/>
          <p:nvPr/>
        </p:nvSpPr>
        <p:spPr>
          <a:xfrm>
            <a:off x="6582273" y="2006833"/>
            <a:ext cx="447101" cy="3402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D5CB2134-0AFF-4C9D-868B-27F131E40E3A}"/>
              </a:ext>
            </a:extLst>
          </p:cNvPr>
          <p:cNvSpPr/>
          <p:nvPr/>
        </p:nvSpPr>
        <p:spPr>
          <a:xfrm>
            <a:off x="6081129" y="2997478"/>
            <a:ext cx="447101" cy="340238"/>
          </a:xfrm>
          <a:prstGeom prst="roundRect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0945CF2-31CF-465C-80D4-8E4E46EA08E5}"/>
              </a:ext>
            </a:extLst>
          </p:cNvPr>
          <p:cNvSpPr/>
          <p:nvPr/>
        </p:nvSpPr>
        <p:spPr>
          <a:xfrm>
            <a:off x="9925656" y="1887672"/>
            <a:ext cx="447101" cy="5146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053916C3-02EE-4167-AD8A-97416E91A9A3}"/>
              </a:ext>
            </a:extLst>
          </p:cNvPr>
          <p:cNvSpPr/>
          <p:nvPr/>
        </p:nvSpPr>
        <p:spPr>
          <a:xfrm>
            <a:off x="9470137" y="2798700"/>
            <a:ext cx="615134" cy="518789"/>
          </a:xfrm>
          <a:prstGeom prst="roundRect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459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841263" y="662042"/>
            <a:ext cx="8166337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Có</a:t>
            </a:r>
            <a:r>
              <a:rPr lang="en-US" sz="2800" dirty="0"/>
              <a:t> 12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9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347C394-7FA5-4657-9BEB-4406A0AE7086}"/>
              </a:ext>
            </a:extLst>
          </p:cNvPr>
          <p:cNvSpPr/>
          <p:nvPr/>
        </p:nvSpPr>
        <p:spPr>
          <a:xfrm>
            <a:off x="1230923" y="1053015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536B1B7-DAE4-4450-801E-AD3D37405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39" y="1967207"/>
            <a:ext cx="5014232" cy="3999647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0C16695-03DA-4639-8D90-3A9EEB1E85B1}"/>
              </a:ext>
            </a:extLst>
          </p:cNvPr>
          <p:cNvCxnSpPr>
            <a:cxnSpLocks/>
          </p:cNvCxnSpPr>
          <p:nvPr/>
        </p:nvCxnSpPr>
        <p:spPr>
          <a:xfrm>
            <a:off x="2481332" y="1306439"/>
            <a:ext cx="773723" cy="54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4423734-E5EC-426D-B85C-FF34AF7D7C23}"/>
              </a:ext>
            </a:extLst>
          </p:cNvPr>
          <p:cNvCxnSpPr>
            <a:cxnSpLocks/>
          </p:cNvCxnSpPr>
          <p:nvPr/>
        </p:nvCxnSpPr>
        <p:spPr>
          <a:xfrm>
            <a:off x="2025748" y="1942373"/>
            <a:ext cx="4994030" cy="1392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4F1EEF0-457F-4D8F-91D7-2F70192DF02F}"/>
              </a:ext>
            </a:extLst>
          </p:cNvPr>
          <p:cNvCxnSpPr>
            <a:cxnSpLocks/>
          </p:cNvCxnSpPr>
          <p:nvPr/>
        </p:nvCxnSpPr>
        <p:spPr>
          <a:xfrm>
            <a:off x="3808725" y="1297976"/>
            <a:ext cx="16927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BD4FD58-DADA-4DAC-9FE7-964A6948B6C6}"/>
              </a:ext>
            </a:extLst>
          </p:cNvPr>
          <p:cNvCxnSpPr>
            <a:cxnSpLocks/>
          </p:cNvCxnSpPr>
          <p:nvPr/>
        </p:nvCxnSpPr>
        <p:spPr>
          <a:xfrm>
            <a:off x="5762171" y="1289513"/>
            <a:ext cx="2814378" cy="84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9084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2AD5F2-9AE2-4EDA-B183-3D776EA1BEB5}"/>
              </a:ext>
            </a:extLst>
          </p:cNvPr>
          <p:cNvSpPr txBox="1"/>
          <p:nvPr/>
        </p:nvSpPr>
        <p:spPr>
          <a:xfrm>
            <a:off x="1921058" y="906437"/>
            <a:ext cx="1631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&gt;, &lt;, = 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26084F7-E871-416C-A242-0AF2B03D3FC4}"/>
              </a:ext>
            </a:extLst>
          </p:cNvPr>
          <p:cNvGrpSpPr/>
          <p:nvPr/>
        </p:nvGrpSpPr>
        <p:grpSpPr>
          <a:xfrm>
            <a:off x="3539695" y="634344"/>
            <a:ext cx="3590695" cy="2536272"/>
            <a:chOff x="1387704" y="1831285"/>
            <a:chExt cx="3590695" cy="2536272"/>
          </a:xfrm>
          <a:solidFill>
            <a:schemeClr val="accent5">
              <a:lumMod val="20000"/>
              <a:lumOff val="80000"/>
            </a:schemeClr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9275EFA-643D-44B2-A11A-220136E055B9}"/>
                </a:ext>
              </a:extLst>
            </p:cNvPr>
            <p:cNvGrpSpPr/>
            <p:nvPr/>
          </p:nvGrpSpPr>
          <p:grpSpPr>
            <a:xfrm>
              <a:off x="1387704" y="1831285"/>
              <a:ext cx="3590695" cy="2536272"/>
              <a:chOff x="2563089" y="4391890"/>
              <a:chExt cx="3590695" cy="2536272"/>
            </a:xfrm>
            <a:grpFill/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15A8FAB1-DEF2-4F28-B363-87E0B2F02B0F}"/>
                  </a:ext>
                </a:extLst>
              </p:cNvPr>
              <p:cNvSpPr/>
              <p:nvPr/>
            </p:nvSpPr>
            <p:spPr>
              <a:xfrm>
                <a:off x="2563089" y="4391890"/>
                <a:ext cx="3590695" cy="2536272"/>
              </a:xfrm>
              <a:prstGeom prst="roundRect">
                <a:avLst/>
              </a:prstGeom>
              <a:grpFill/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14350" indent="-514350">
                  <a:buAutoNum type="alphaLcParenR"/>
                </a:pPr>
                <a:r>
                  <a:rPr lang="en-US" sz="2800" dirty="0">
                    <a:solidFill>
                      <a:sysClr val="windowText" lastClr="000000"/>
                    </a:solidFill>
                  </a:rPr>
                  <a:t>14 – 6         </a:t>
                </a:r>
                <a:r>
                  <a:rPr lang="en-US" sz="2800" dirty="0" smtClean="0">
                    <a:solidFill>
                      <a:sysClr val="windowText" lastClr="000000"/>
                    </a:solidFill>
                  </a:rPr>
                  <a:t>7</a:t>
                </a:r>
                <a:endParaRPr lang="en-US" sz="2800" dirty="0">
                  <a:solidFill>
                    <a:sysClr val="windowText" lastClr="000000"/>
                  </a:solidFill>
                </a:endParaRPr>
              </a:p>
              <a:p>
                <a:pPr marL="514350" indent="-514350">
                  <a:buAutoNum type="alphaLcParenR"/>
                </a:pPr>
                <a:endParaRPr lang="en-US" sz="2800" dirty="0">
                  <a:solidFill>
                    <a:sysClr val="windowText" lastClr="000000"/>
                  </a:solidFill>
                </a:endParaRP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 </a:t>
                </a: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17 – 9         </a:t>
                </a:r>
                <a:r>
                  <a:rPr lang="en-US" sz="2800" dirty="0" smtClean="0">
                    <a:solidFill>
                      <a:sysClr val="windowText" lastClr="000000"/>
                    </a:solidFill>
                  </a:rPr>
                  <a:t>  8</a:t>
                </a:r>
                <a:endParaRPr lang="en-US" sz="28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47F9D4C7-4741-41A7-A120-B77A797B7AF9}"/>
                  </a:ext>
                </a:extLst>
              </p:cNvPr>
              <p:cNvSpPr/>
              <p:nvPr/>
            </p:nvSpPr>
            <p:spPr>
              <a:xfrm>
                <a:off x="4194259" y="4676936"/>
                <a:ext cx="658846" cy="66864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72A7D3E-BBEF-47AB-B288-A725C5E4EFFA}"/>
                </a:ext>
              </a:extLst>
            </p:cNvPr>
            <p:cNvSpPr/>
            <p:nvPr/>
          </p:nvSpPr>
          <p:spPr>
            <a:xfrm>
              <a:off x="2974658" y="3367303"/>
              <a:ext cx="668647" cy="6686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A668B45-F0D9-419F-8E2A-CF74570D248C}"/>
              </a:ext>
            </a:extLst>
          </p:cNvPr>
          <p:cNvGrpSpPr/>
          <p:nvPr/>
        </p:nvGrpSpPr>
        <p:grpSpPr>
          <a:xfrm>
            <a:off x="6232836" y="3475297"/>
            <a:ext cx="4030550" cy="2536272"/>
            <a:chOff x="1387704" y="1831285"/>
            <a:chExt cx="4030550" cy="253627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FBCC5F5-9039-420F-91CA-736C72F8A75B}"/>
                </a:ext>
              </a:extLst>
            </p:cNvPr>
            <p:cNvGrpSpPr/>
            <p:nvPr/>
          </p:nvGrpSpPr>
          <p:grpSpPr>
            <a:xfrm>
              <a:off x="1387704" y="1831285"/>
              <a:ext cx="4030550" cy="2536272"/>
              <a:chOff x="2563089" y="4391890"/>
              <a:chExt cx="4030550" cy="253627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46F9671A-A6A2-4AC9-8F66-FA9CA537A7BE}"/>
                  </a:ext>
                </a:extLst>
              </p:cNvPr>
              <p:cNvSpPr/>
              <p:nvPr/>
            </p:nvSpPr>
            <p:spPr>
              <a:xfrm>
                <a:off x="2563089" y="4391890"/>
                <a:ext cx="4030550" cy="253627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b) 15 – </a:t>
                </a:r>
                <a:r>
                  <a:rPr lang="en-US" sz="2800" dirty="0" smtClean="0">
                    <a:solidFill>
                      <a:sysClr val="windowText" lastClr="000000"/>
                    </a:solidFill>
                  </a:rPr>
                  <a:t>8            11 </a:t>
                </a:r>
                <a:r>
                  <a:rPr lang="en-US" sz="2800" dirty="0">
                    <a:solidFill>
                      <a:sysClr val="windowText" lastClr="000000"/>
                    </a:solidFill>
                  </a:rPr>
                  <a:t>– 2 </a:t>
                </a:r>
              </a:p>
              <a:p>
                <a:pPr marL="514350" indent="-514350">
                  <a:buAutoNum type="alphaLcParenR"/>
                </a:pPr>
                <a:endParaRPr lang="en-US" sz="2800" dirty="0">
                  <a:solidFill>
                    <a:sysClr val="windowText" lastClr="000000"/>
                  </a:solidFill>
                </a:endParaRP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 </a:t>
                </a: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16 – 7         </a:t>
                </a:r>
                <a:r>
                  <a:rPr lang="en-US" sz="2800" dirty="0" smtClean="0">
                    <a:solidFill>
                      <a:sysClr val="windowText" lastClr="000000"/>
                    </a:solidFill>
                  </a:rPr>
                  <a:t>  13 </a:t>
                </a:r>
                <a:r>
                  <a:rPr lang="en-US" sz="2800" dirty="0">
                    <a:solidFill>
                      <a:sysClr val="windowText" lastClr="000000"/>
                    </a:solidFill>
                  </a:rPr>
                  <a:t>– 4 </a:t>
                </a: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F9B57A9-0399-4C4A-88DF-86F4E602A640}"/>
                  </a:ext>
                </a:extLst>
              </p:cNvPr>
              <p:cNvSpPr/>
              <p:nvPr/>
            </p:nvSpPr>
            <p:spPr>
              <a:xfrm>
                <a:off x="4244040" y="4754435"/>
                <a:ext cx="668647" cy="62372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5703ADE-5A70-4C1A-A30B-82DD812CEE56}"/>
                </a:ext>
              </a:extLst>
            </p:cNvPr>
            <p:cNvSpPr/>
            <p:nvPr/>
          </p:nvSpPr>
          <p:spPr>
            <a:xfrm>
              <a:off x="2957756" y="3380606"/>
              <a:ext cx="779546" cy="6686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FAF7D5D9-FEBA-4BA4-B25D-5E805305BE6F}"/>
              </a:ext>
            </a:extLst>
          </p:cNvPr>
          <p:cNvSpPr/>
          <p:nvPr/>
        </p:nvSpPr>
        <p:spPr>
          <a:xfrm>
            <a:off x="1238856" y="90643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pic>
        <p:nvPicPr>
          <p:cNvPr id="24580" name="Picture 4" descr="Cute Kid Girl Study Hard Think 2283437 Vector Art at Vecteezy">
            <a:extLst>
              <a:ext uri="{FF2B5EF4-FFF2-40B4-BE49-F238E27FC236}">
                <a16:creationId xmlns:a16="http://schemas.microsoft.com/office/drawing/2014/main" id="{A0D82BE3-EE6D-4501-A517-8C62D9DBE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24" y="2504450"/>
            <a:ext cx="3914225" cy="391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764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>
            <a:extLst>
              <a:ext uri="{FF2B5EF4-FFF2-40B4-BE49-F238E27FC236}">
                <a16:creationId xmlns:a16="http://schemas.microsoft.com/office/drawing/2014/main" id="{9EDD6091-5BA7-419F-BBBF-5CEB1C86C8D3}"/>
              </a:ext>
            </a:extLst>
          </p:cNvPr>
          <p:cNvGrpSpPr>
            <a:grpSpLocks/>
          </p:cNvGrpSpPr>
          <p:nvPr/>
        </p:nvGrpSpPr>
        <p:grpSpPr bwMode="auto">
          <a:xfrm>
            <a:off x="3556000" y="323851"/>
            <a:ext cx="4572000" cy="3943349"/>
            <a:chOff x="1680" y="192"/>
            <a:chExt cx="2160" cy="2160"/>
          </a:xfrm>
        </p:grpSpPr>
        <p:sp>
          <p:nvSpPr>
            <p:cNvPr id="16391" name="AutoShape 2">
              <a:extLst>
                <a:ext uri="{FF2B5EF4-FFF2-40B4-BE49-F238E27FC236}">
                  <a16:creationId xmlns:a16="http://schemas.microsoft.com/office/drawing/2014/main" id="{44C29378-6B34-4E54-8D52-4C1DF63632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6" y="1443"/>
              <a:ext cx="318" cy="273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CC6600"/>
                </a:gs>
                <a:gs pos="100000">
                  <a:srgbClr val="5E2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2400">
                <a:solidFill>
                  <a:srgbClr val="000000"/>
                </a:solidFill>
              </a:endParaRPr>
            </a:p>
          </p:txBody>
        </p:sp>
        <p:sp>
          <p:nvSpPr>
            <p:cNvPr id="16392" name="Oval 5">
              <a:extLst>
                <a:ext uri="{FF2B5EF4-FFF2-40B4-BE49-F238E27FC236}">
                  <a16:creationId xmlns:a16="http://schemas.microsoft.com/office/drawing/2014/main" id="{F33C5FAB-61EC-4A4C-8185-3B13508777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92"/>
              <a:ext cx="2160" cy="2160"/>
            </a:xfrm>
            <a:prstGeom prst="ellipse">
              <a:avLst/>
            </a:prstGeom>
            <a:gradFill rotWithShape="1">
              <a:gsLst>
                <a:gs pos="0">
                  <a:srgbClr val="76762F"/>
                </a:gs>
                <a:gs pos="50000">
                  <a:srgbClr val="FFFF66"/>
                </a:gs>
                <a:gs pos="100000">
                  <a:srgbClr val="76762F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2057" name="CurvedRibbon3">
              <a:extLst>
                <a:ext uri="{FF2B5EF4-FFF2-40B4-BE49-F238E27FC236}">
                  <a16:creationId xmlns:a16="http://schemas.microsoft.com/office/drawing/2014/main" id="{F1706C38-904F-4160-8967-F05412E5D623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992" y="512"/>
              <a:ext cx="1577" cy="1680"/>
            </a:xfrm>
            <a:custGeom>
              <a:avLst/>
              <a:gdLst>
                <a:gd name="T0" fmla="*/ 252 w 21600"/>
                <a:gd name="T1" fmla="*/ 1178 h 21600"/>
                <a:gd name="T2" fmla="*/ 789 w 21600"/>
                <a:gd name="T3" fmla="*/ 0 h 21600"/>
                <a:gd name="T4" fmla="*/ 1325 w 21600"/>
                <a:gd name="T5" fmla="*/ 1178 h 21600"/>
                <a:gd name="T6" fmla="*/ 789 w 21600"/>
                <a:gd name="T7" fmla="*/ 27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164 w 21600"/>
                <a:gd name="T13" fmla="*/ 3163 h 21600"/>
                <a:gd name="T14" fmla="*/ 18436 w 21600"/>
                <a:gd name="T15" fmla="*/ 184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6877" y="16332"/>
                  </a:moveTo>
                  <a:lnTo>
                    <a:pt x="3445" y="15141"/>
                  </a:lnTo>
                  <a:lnTo>
                    <a:pt x="4842" y="19200"/>
                  </a:lnTo>
                  <a:cubicBezTo>
                    <a:pt x="2451" y="17503"/>
                    <a:pt x="895" y="14868"/>
                    <a:pt x="566" y="11955"/>
                  </a:cubicBezTo>
                  <a:lnTo>
                    <a:pt x="68" y="12010"/>
                  </a:lnTo>
                  <a:cubicBezTo>
                    <a:pt x="22" y="11608"/>
                    <a:pt x="0" y="1120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204"/>
                    <a:pt x="21577" y="11608"/>
                    <a:pt x="21531" y="12010"/>
                  </a:cubicBezTo>
                  <a:lnTo>
                    <a:pt x="21033" y="11955"/>
                  </a:lnTo>
                  <a:cubicBezTo>
                    <a:pt x="20704" y="14868"/>
                    <a:pt x="19148" y="17503"/>
                    <a:pt x="16757" y="19200"/>
                  </a:cubicBezTo>
                  <a:lnTo>
                    <a:pt x="18155" y="15141"/>
                  </a:lnTo>
                  <a:lnTo>
                    <a:pt x="14723" y="16332"/>
                  </a:lnTo>
                  <a:cubicBezTo>
                    <a:pt x="16516" y="15060"/>
                    <a:pt x="17582" y="12998"/>
                    <a:pt x="17582" y="10800"/>
                  </a:cubicBezTo>
                  <a:cubicBezTo>
                    <a:pt x="17582" y="10101"/>
                    <a:pt x="17474" y="9406"/>
                    <a:pt x="17261" y="8741"/>
                  </a:cubicBezTo>
                  <a:lnTo>
                    <a:pt x="17740" y="8589"/>
                  </a:lnTo>
                  <a:cubicBezTo>
                    <a:pt x="16777" y="5567"/>
                    <a:pt x="13971" y="3516"/>
                    <a:pt x="10800" y="3516"/>
                  </a:cubicBezTo>
                  <a:cubicBezTo>
                    <a:pt x="7628" y="3515"/>
                    <a:pt x="4822" y="5567"/>
                    <a:pt x="3859" y="8589"/>
                  </a:cubicBezTo>
                  <a:lnTo>
                    <a:pt x="4338" y="8741"/>
                  </a:lnTo>
                  <a:cubicBezTo>
                    <a:pt x="4125" y="9406"/>
                    <a:pt x="4018" y="10101"/>
                    <a:pt x="4018" y="10799"/>
                  </a:cubicBezTo>
                  <a:cubicBezTo>
                    <a:pt x="4017" y="12998"/>
                    <a:pt x="5083" y="15060"/>
                    <a:pt x="6876" y="16332"/>
                  </a:cubicBezTo>
                  <a:lnTo>
                    <a:pt x="6877" y="16332"/>
                  </a:lnTo>
                  <a:close/>
                </a:path>
                <a:path w="21600" h="21600" fill="none" extrusionOk="0">
                  <a:moveTo>
                    <a:pt x="567" y="11955"/>
                  </a:moveTo>
                  <a:lnTo>
                    <a:pt x="3561" y="11616"/>
                  </a:lnTo>
                  <a:cubicBezTo>
                    <a:pt x="3531" y="11345"/>
                    <a:pt x="3516" y="11072"/>
                    <a:pt x="3516" y="10800"/>
                  </a:cubicBezTo>
                  <a:cubicBezTo>
                    <a:pt x="3515" y="10049"/>
                    <a:pt x="3631" y="9304"/>
                    <a:pt x="3859" y="8589"/>
                  </a:cubicBezTo>
                </a:path>
                <a:path w="21600" h="21600" fill="none" extrusionOk="0">
                  <a:moveTo>
                    <a:pt x="3561" y="11617"/>
                  </a:moveTo>
                  <a:lnTo>
                    <a:pt x="4337" y="8741"/>
                  </a:lnTo>
                </a:path>
                <a:path w="21600" h="21600" fill="none" extrusionOk="0">
                  <a:moveTo>
                    <a:pt x="21033" y="11955"/>
                  </a:moveTo>
                  <a:lnTo>
                    <a:pt x="18038" y="11616"/>
                  </a:lnTo>
                  <a:cubicBezTo>
                    <a:pt x="18068" y="11345"/>
                    <a:pt x="18084" y="11072"/>
                    <a:pt x="18084" y="10800"/>
                  </a:cubicBezTo>
                  <a:cubicBezTo>
                    <a:pt x="18084" y="10049"/>
                    <a:pt x="17968" y="9304"/>
                    <a:pt x="17740" y="8589"/>
                  </a:cubicBezTo>
                </a:path>
                <a:path w="21600" h="21600" fill="none" extrusionOk="0">
                  <a:moveTo>
                    <a:pt x="18039" y="11617"/>
                  </a:moveTo>
                  <a:lnTo>
                    <a:pt x="17263" y="8741"/>
                  </a:lnTo>
                </a:path>
              </a:pathLst>
            </a:cu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0" scaled="1"/>
            </a:gra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  <a:cs typeface="Arial" charset="0"/>
              </a:endParaRPr>
            </a:p>
          </p:txBody>
        </p:sp>
        <p:sp>
          <p:nvSpPr>
            <p:cNvPr id="16394" name="WordArt 8">
              <a:extLst>
                <a:ext uri="{FF2B5EF4-FFF2-40B4-BE49-F238E27FC236}">
                  <a16:creationId xmlns:a16="http://schemas.microsoft.com/office/drawing/2014/main" id="{0E53D5FB-3942-4681-AB08-1B4AFF8B81E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907" y="409"/>
              <a:ext cx="1728" cy="1742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9539940"/>
                </a:avLst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667" b="1" kern="10">
                <a:ln w="31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395" name="WordArt 9">
              <a:extLst>
                <a:ext uri="{FF2B5EF4-FFF2-40B4-BE49-F238E27FC236}">
                  <a16:creationId xmlns:a16="http://schemas.microsoft.com/office/drawing/2014/main" id="{DD8504FE-542A-4736-A4A4-1932BF49E3F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016" y="1088"/>
              <a:ext cx="1536" cy="115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Down">
                <a:avLst>
                  <a:gd name="adj" fmla="val 943632"/>
                </a:avLst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400" b="1" kern="10">
                <a:solidFill>
                  <a:srgbClr val="8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96" name="Oval 11">
              <a:extLst>
                <a:ext uri="{FF2B5EF4-FFF2-40B4-BE49-F238E27FC236}">
                  <a16:creationId xmlns:a16="http://schemas.microsoft.com/office/drawing/2014/main" id="{6679E573-3D66-44E6-84B5-EA16A643C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4" y="730"/>
              <a:ext cx="1104" cy="1094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pic>
          <p:nvPicPr>
            <p:cNvPr id="16397" name="Picture 13" descr="GUESTAN">
              <a:extLst>
                <a:ext uri="{FF2B5EF4-FFF2-40B4-BE49-F238E27FC236}">
                  <a16:creationId xmlns:a16="http://schemas.microsoft.com/office/drawing/2014/main" id="{F24870C2-DF4C-46DD-B55F-1416089A761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4333">
              <a:off x="2392" y="888"/>
              <a:ext cx="862" cy="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8" name="AutoShape 14">
              <a:extLst>
                <a:ext uri="{FF2B5EF4-FFF2-40B4-BE49-F238E27FC236}">
                  <a16:creationId xmlns:a16="http://schemas.microsoft.com/office/drawing/2014/main" id="{DD0CB34B-8126-4BAA-B9F7-42D459A20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960"/>
              <a:ext cx="680" cy="680"/>
            </a:xfrm>
            <a:prstGeom prst="star32">
              <a:avLst>
                <a:gd name="adj" fmla="val 15278"/>
              </a:avLst>
            </a:prstGeom>
            <a:noFill/>
            <a:ln w="9525" algn="ctr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2400">
                <a:solidFill>
                  <a:srgbClr val="000000"/>
                </a:solidFill>
              </a:endParaRPr>
            </a:p>
          </p:txBody>
        </p:sp>
        <p:pic>
          <p:nvPicPr>
            <p:cNvPr id="16399" name="Picture 15" descr="TORCH">
              <a:extLst>
                <a:ext uri="{FF2B5EF4-FFF2-40B4-BE49-F238E27FC236}">
                  <a16:creationId xmlns:a16="http://schemas.microsoft.com/office/drawing/2014/main" id="{72F8FF62-FA83-4A1A-8444-555CFAB57B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0" y="600"/>
              <a:ext cx="432" cy="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AutoShape 17">
            <a:extLst>
              <a:ext uri="{FF2B5EF4-FFF2-40B4-BE49-F238E27FC236}">
                <a16:creationId xmlns:a16="http://schemas.microsoft.com/office/drawing/2014/main" id="{A5B3298E-C420-4117-89D7-397A5945B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42643" y="-3511551"/>
            <a:ext cx="14111817" cy="10369551"/>
          </a:xfrm>
          <a:prstGeom prst="star32">
            <a:avLst>
              <a:gd name="adj" fmla="val 12005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2400">
              <a:solidFill>
                <a:srgbClr val="000000"/>
              </a:solidFill>
            </a:endParaRPr>
          </a:p>
        </p:txBody>
      </p:sp>
      <p:sp>
        <p:nvSpPr>
          <p:cNvPr id="25" name="WordArt 13">
            <a:extLst>
              <a:ext uri="{FF2B5EF4-FFF2-40B4-BE49-F238E27FC236}">
                <a16:creationId xmlns:a16="http://schemas.microsoft.com/office/drawing/2014/main" id="{340858C5-A95D-40F5-8F92-E03F948C469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22400" y="4500034"/>
            <a:ext cx="9433984" cy="15663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b="1" kern="10" dirty="0">
                <a:ln w="317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pic>
        <p:nvPicPr>
          <p:cNvPr id="16389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ABC3207-8016-4EC9-838B-8003D79A40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0" y="76200"/>
            <a:ext cx="220345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46193BA-F568-4D5E-8458-20E7B6DAE0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200" y="0"/>
            <a:ext cx="220345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54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Group 51">
            <a:extLst>
              <a:ext uri="{FF2B5EF4-FFF2-40B4-BE49-F238E27FC236}">
                <a16:creationId xmlns:a16="http://schemas.microsoft.com/office/drawing/2014/main" id="{39658FB3-39F2-4627-AA15-D849FD55618C}"/>
              </a:ext>
            </a:extLst>
          </p:cNvPr>
          <p:cNvGrpSpPr>
            <a:grpSpLocks/>
          </p:cNvGrpSpPr>
          <p:nvPr/>
        </p:nvGrpSpPr>
        <p:grpSpPr bwMode="auto">
          <a:xfrm>
            <a:off x="262467" y="14817"/>
            <a:ext cx="427567" cy="6858000"/>
            <a:chOff x="202295" y="-322943"/>
            <a:chExt cx="319314" cy="7180943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D31A88B-B26E-4E6A-9445-E968AAAE7EF7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428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>
                <a:solidFill>
                  <a:srgbClr val="000000"/>
                </a:solidFill>
                <a:latin typeface=".VnTime" pitchFamily="34" charset="0"/>
                <a:cs typeface="Arial" charset="0"/>
              </a:endParaRPr>
            </a:p>
          </p:txBody>
        </p:sp>
        <p:sp>
          <p:nvSpPr>
            <p:cNvPr id="17438" name="Rectangle 10">
              <a:extLst>
                <a:ext uri="{FF2B5EF4-FFF2-40B4-BE49-F238E27FC236}">
                  <a16:creationId xmlns:a16="http://schemas.microsoft.com/office/drawing/2014/main" id="{A0511C25-CFC1-4647-8A74-F37998AA7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2667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99F3F43-2B86-498A-9257-6A50572935BF}"/>
                </a:ext>
              </a:extLst>
            </p:cNvPr>
            <p:cNvSpPr/>
            <p:nvPr/>
          </p:nvSpPr>
          <p:spPr bwMode="auto">
            <a:xfrm>
              <a:off x="324014" y="-307429"/>
              <a:ext cx="75877" cy="7165429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61" name="WordArt 226">
            <a:extLst>
              <a:ext uri="{FF2B5EF4-FFF2-40B4-BE49-F238E27FC236}">
                <a16:creationId xmlns:a16="http://schemas.microsoft.com/office/drawing/2014/main" id="{B76C2BC8-C267-414A-B389-8F3FCD179CD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7018" y="2901951"/>
            <a:ext cx="6138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48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4" name="Picture 29" descr="Picture1">
            <a:extLst>
              <a:ext uri="{FF2B5EF4-FFF2-40B4-BE49-F238E27FC236}">
                <a16:creationId xmlns:a16="http://schemas.microsoft.com/office/drawing/2014/main" id="{FDD44427-F5A6-4DED-96B1-E85CBEB553BB}"/>
              </a:ext>
            </a:extLst>
          </p:cNvPr>
          <p:cNvPicPr>
            <a:picLocks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5651"/>
            <a:ext cx="12192000" cy="9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3">
            <a:extLst>
              <a:ext uri="{FF2B5EF4-FFF2-40B4-BE49-F238E27FC236}">
                <a16:creationId xmlns:a16="http://schemas.microsoft.com/office/drawing/2014/main" id="{DA04200B-23CC-4ED0-942B-37DD2E34CB8D}"/>
              </a:ext>
            </a:extLst>
          </p:cNvPr>
          <p:cNvGrpSpPr>
            <a:grpSpLocks/>
          </p:cNvGrpSpPr>
          <p:nvPr/>
        </p:nvGrpSpPr>
        <p:grpSpPr bwMode="auto">
          <a:xfrm>
            <a:off x="9855200" y="5105400"/>
            <a:ext cx="2336800" cy="1752600"/>
            <a:chOff x="4320" y="2928"/>
            <a:chExt cx="1104" cy="1104"/>
          </a:xfrm>
        </p:grpSpPr>
        <p:sp>
          <p:nvSpPr>
            <p:cNvPr id="17435" name="AutoShape 34">
              <a:extLst>
                <a:ext uri="{FF2B5EF4-FFF2-40B4-BE49-F238E27FC236}">
                  <a16:creationId xmlns:a16="http://schemas.microsoft.com/office/drawing/2014/main" id="{97960256-DBC6-4F5D-843D-A84F8A8CC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66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8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17436" name="WordArt 35">
              <a:extLst>
                <a:ext uri="{FF2B5EF4-FFF2-40B4-BE49-F238E27FC236}">
                  <a16:creationId xmlns:a16="http://schemas.microsoft.com/office/drawing/2014/main" id="{CF871410-9312-4BE4-90CF-FD695086D1E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vi-VN" sz="4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66CC"/>
                      </a:gs>
                      <a:gs pos="100000">
                        <a:srgbClr val="FFFFFF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>
            <a:extLst>
              <a:ext uri="{FF2B5EF4-FFF2-40B4-BE49-F238E27FC236}">
                <a16:creationId xmlns:a16="http://schemas.microsoft.com/office/drawing/2014/main" id="{0F897098-A942-4C99-991F-D24CD9EBDFD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88600" y="5611284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181" name="WordArt 37">
            <a:extLst>
              <a:ext uri="{FF2B5EF4-FFF2-40B4-BE49-F238E27FC236}">
                <a16:creationId xmlns:a16="http://schemas.microsoft.com/office/drawing/2014/main" id="{1B9F5781-C68D-4427-A1E4-0B2DE5FFD13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287000" y="5611284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182" name="WordArt 38">
            <a:extLst>
              <a:ext uri="{FF2B5EF4-FFF2-40B4-BE49-F238E27FC236}">
                <a16:creationId xmlns:a16="http://schemas.microsoft.com/office/drawing/2014/main" id="{84D277D0-4C66-4CEF-AE7B-948BC54CD81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64800" y="5628217"/>
            <a:ext cx="889000" cy="7450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183" name="WordArt 39">
            <a:extLst>
              <a:ext uri="{FF2B5EF4-FFF2-40B4-BE49-F238E27FC236}">
                <a16:creationId xmlns:a16="http://schemas.microsoft.com/office/drawing/2014/main" id="{B87D4A72-011C-43CE-9FB9-CC8867EFAC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64800" y="5628217"/>
            <a:ext cx="889000" cy="7450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184" name="WordArt 40">
            <a:extLst>
              <a:ext uri="{FF2B5EF4-FFF2-40B4-BE49-F238E27FC236}">
                <a16:creationId xmlns:a16="http://schemas.microsoft.com/office/drawing/2014/main" id="{C762362E-7C65-4778-9315-3B8A3C75A8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5611284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185" name="WordArt 41">
            <a:extLst>
              <a:ext uri="{FF2B5EF4-FFF2-40B4-BE49-F238E27FC236}">
                <a16:creationId xmlns:a16="http://schemas.microsoft.com/office/drawing/2014/main" id="{60B3CE24-904A-4018-A62F-42D1ABDA41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90200" y="5611284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186" name="WordArt 42">
            <a:extLst>
              <a:ext uri="{FF2B5EF4-FFF2-40B4-BE49-F238E27FC236}">
                <a16:creationId xmlns:a16="http://schemas.microsoft.com/office/drawing/2014/main" id="{2903AEC2-6E67-4DC0-A97F-D78ECA92696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90200" y="5611284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187" name="WordArt 43">
            <a:extLst>
              <a:ext uri="{FF2B5EF4-FFF2-40B4-BE49-F238E27FC236}">
                <a16:creationId xmlns:a16="http://schemas.microsoft.com/office/drawing/2014/main" id="{FED74DD2-0DB4-42BE-AA02-884477F2B84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88600" y="5611284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188" name="WordArt 44">
            <a:extLst>
              <a:ext uri="{FF2B5EF4-FFF2-40B4-BE49-F238E27FC236}">
                <a16:creationId xmlns:a16="http://schemas.microsoft.com/office/drawing/2014/main" id="{FAE9CCD1-DA7F-4FA8-B28A-01D514FE7F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88600" y="5611284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189" name="WordArt 45">
            <a:extLst>
              <a:ext uri="{FF2B5EF4-FFF2-40B4-BE49-F238E27FC236}">
                <a16:creationId xmlns:a16="http://schemas.microsoft.com/office/drawing/2014/main" id="{EF81A327-2908-4EE6-A011-A70B8DAF308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88600" y="5611284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190" name="WordArt 46">
            <a:extLst>
              <a:ext uri="{FF2B5EF4-FFF2-40B4-BE49-F238E27FC236}">
                <a16:creationId xmlns:a16="http://schemas.microsoft.com/office/drawing/2014/main" id="{2B5D7362-7894-48CA-8262-4F816D1000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261600" y="5611284"/>
            <a:ext cx="11938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grpSp>
        <p:nvGrpSpPr>
          <p:cNvPr id="17428" name="Group 39">
            <a:extLst>
              <a:ext uri="{FF2B5EF4-FFF2-40B4-BE49-F238E27FC236}">
                <a16:creationId xmlns:a16="http://schemas.microsoft.com/office/drawing/2014/main" id="{3E0DCF39-B47A-49AD-8236-761C425C49F4}"/>
              </a:ext>
            </a:extLst>
          </p:cNvPr>
          <p:cNvGrpSpPr>
            <a:grpSpLocks/>
          </p:cNvGrpSpPr>
          <p:nvPr/>
        </p:nvGrpSpPr>
        <p:grpSpPr bwMode="auto">
          <a:xfrm>
            <a:off x="1" y="0"/>
            <a:ext cx="12433300" cy="6858000"/>
            <a:chOff x="0" y="0"/>
            <a:chExt cx="5760" cy="4320"/>
          </a:xfrm>
        </p:grpSpPr>
        <p:pic>
          <p:nvPicPr>
            <p:cNvPr id="17431" name="Picture 40" descr="hoa">
              <a:extLst>
                <a:ext uri="{FF2B5EF4-FFF2-40B4-BE49-F238E27FC236}">
                  <a16:creationId xmlns:a16="http://schemas.microsoft.com/office/drawing/2014/main" id="{A1180785-7EB9-41AA-A825-03D56FBF4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2" name="Picture 41" descr="hoa">
              <a:extLst>
                <a:ext uri="{FF2B5EF4-FFF2-40B4-BE49-F238E27FC236}">
                  <a16:creationId xmlns:a16="http://schemas.microsoft.com/office/drawing/2014/main" id="{35CF76BC-320B-4426-894C-E0CD44D8FE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28"/>
              <a:ext cx="57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3" name="Picture 42" descr="hoa">
              <a:extLst>
                <a:ext uri="{FF2B5EF4-FFF2-40B4-BE49-F238E27FC236}">
                  <a16:creationId xmlns:a16="http://schemas.microsoft.com/office/drawing/2014/main" id="{49A53854-3449-437B-8D8F-8BEACF7771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16" y="2052"/>
              <a:ext cx="429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4" name="Picture 43" descr="hoa">
              <a:extLst>
                <a:ext uri="{FF2B5EF4-FFF2-40B4-BE49-F238E27FC236}">
                  <a16:creationId xmlns:a16="http://schemas.microsoft.com/office/drawing/2014/main" id="{097F4E3B-D934-4228-8EA3-C248B2AAA8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64" y="2064"/>
              <a:ext cx="43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C3074D9-FB09-4FE5-B39F-096F4AA0E3FD}"/>
              </a:ext>
            </a:extLst>
          </p:cNvPr>
          <p:cNvSpPr txBox="1"/>
          <p:nvPr/>
        </p:nvSpPr>
        <p:spPr>
          <a:xfrm>
            <a:off x="2206584" y="2821376"/>
            <a:ext cx="33558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D5484C1-909F-4FA3-BFC7-D09143A2B46C}"/>
              </a:ext>
            </a:extLst>
          </p:cNvPr>
          <p:cNvSpPr txBox="1"/>
          <p:nvPr/>
        </p:nvSpPr>
        <p:spPr>
          <a:xfrm>
            <a:off x="4586735" y="3498485"/>
            <a:ext cx="3355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E5134B9-1F7E-4AD7-B689-82A9FE49EE1A}"/>
              </a:ext>
            </a:extLst>
          </p:cNvPr>
          <p:cNvSpPr txBox="1"/>
          <p:nvPr/>
        </p:nvSpPr>
        <p:spPr>
          <a:xfrm>
            <a:off x="7470721" y="3515418"/>
            <a:ext cx="3355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 =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B69E3F2-AB02-40CF-B96D-5FF1A9FB0EEF}"/>
              </a:ext>
            </a:extLst>
          </p:cNvPr>
          <p:cNvSpPr/>
          <p:nvPr/>
        </p:nvSpPr>
        <p:spPr>
          <a:xfrm>
            <a:off x="1904513" y="3440396"/>
            <a:ext cx="1078992" cy="107899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4E2BDB9-553D-E39A-3992-57B3B8AF4CB3}"/>
              </a:ext>
            </a:extLst>
          </p:cNvPr>
          <p:cNvSpPr txBox="1"/>
          <p:nvPr/>
        </p:nvSpPr>
        <p:spPr>
          <a:xfrm>
            <a:off x="1530246" y="951903"/>
            <a:ext cx="8238943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 &gt;, &lt;, = ?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376058" y="1633705"/>
            <a:ext cx="2999594" cy="9362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– 6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7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: Rounded Corners 17">
            <a:extLst>
              <a:ext uri="{FF2B5EF4-FFF2-40B4-BE49-F238E27FC236}">
                <a16:creationId xmlns:a16="http://schemas.microsoft.com/office/drawing/2014/main" id="{EF85AB13-1FC0-415A-803C-C566D96986FF}"/>
              </a:ext>
            </a:extLst>
          </p:cNvPr>
          <p:cNvSpPr/>
          <p:nvPr/>
        </p:nvSpPr>
        <p:spPr>
          <a:xfrm>
            <a:off x="5983683" y="1760765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rgbClr val="FF0000"/>
                </a:solidFill>
              </a:rPr>
              <a:t>?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566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withGroup">
                            <p:stCondLst>
                              <p:cond delay="11000"/>
                            </p:stCondLst>
                            <p:childTnLst>
                              <p:par>
                                <p:cTn id="12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Group 51">
            <a:extLst>
              <a:ext uri="{FF2B5EF4-FFF2-40B4-BE49-F238E27FC236}">
                <a16:creationId xmlns:a16="http://schemas.microsoft.com/office/drawing/2014/main" id="{39658FB3-39F2-4627-AA15-D849FD55618C}"/>
              </a:ext>
            </a:extLst>
          </p:cNvPr>
          <p:cNvGrpSpPr>
            <a:grpSpLocks/>
          </p:cNvGrpSpPr>
          <p:nvPr/>
        </p:nvGrpSpPr>
        <p:grpSpPr bwMode="auto">
          <a:xfrm>
            <a:off x="262467" y="14817"/>
            <a:ext cx="427567" cy="6858000"/>
            <a:chOff x="202295" y="-322943"/>
            <a:chExt cx="319314" cy="7180943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D31A88B-B26E-4E6A-9445-E968AAAE7EF7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428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>
                <a:solidFill>
                  <a:srgbClr val="000000"/>
                </a:solidFill>
                <a:latin typeface=".VnTime" pitchFamily="34" charset="0"/>
                <a:cs typeface="Arial" charset="0"/>
              </a:endParaRPr>
            </a:p>
          </p:txBody>
        </p:sp>
        <p:sp>
          <p:nvSpPr>
            <p:cNvPr id="17438" name="Rectangle 10">
              <a:extLst>
                <a:ext uri="{FF2B5EF4-FFF2-40B4-BE49-F238E27FC236}">
                  <a16:creationId xmlns:a16="http://schemas.microsoft.com/office/drawing/2014/main" id="{A0511C25-CFC1-4647-8A74-F37998AA7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2667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99F3F43-2B86-498A-9257-6A50572935BF}"/>
                </a:ext>
              </a:extLst>
            </p:cNvPr>
            <p:cNvSpPr/>
            <p:nvPr/>
          </p:nvSpPr>
          <p:spPr bwMode="auto">
            <a:xfrm>
              <a:off x="324014" y="-307429"/>
              <a:ext cx="75877" cy="7165429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61" name="WordArt 226">
            <a:extLst>
              <a:ext uri="{FF2B5EF4-FFF2-40B4-BE49-F238E27FC236}">
                <a16:creationId xmlns:a16="http://schemas.microsoft.com/office/drawing/2014/main" id="{B76C2BC8-C267-414A-B389-8F3FCD179CD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7018" y="2901951"/>
            <a:ext cx="6138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48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4" name="Picture 29" descr="Picture1">
            <a:extLst>
              <a:ext uri="{FF2B5EF4-FFF2-40B4-BE49-F238E27FC236}">
                <a16:creationId xmlns:a16="http://schemas.microsoft.com/office/drawing/2014/main" id="{FDD44427-F5A6-4DED-96B1-E85CBEB553BB}"/>
              </a:ext>
            </a:extLst>
          </p:cNvPr>
          <p:cNvPicPr>
            <a:picLocks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5651"/>
            <a:ext cx="12192000" cy="9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3">
            <a:extLst>
              <a:ext uri="{FF2B5EF4-FFF2-40B4-BE49-F238E27FC236}">
                <a16:creationId xmlns:a16="http://schemas.microsoft.com/office/drawing/2014/main" id="{DA04200B-23CC-4ED0-942B-37DD2E34CB8D}"/>
              </a:ext>
            </a:extLst>
          </p:cNvPr>
          <p:cNvGrpSpPr>
            <a:grpSpLocks/>
          </p:cNvGrpSpPr>
          <p:nvPr/>
        </p:nvGrpSpPr>
        <p:grpSpPr bwMode="auto">
          <a:xfrm>
            <a:off x="9855200" y="5105400"/>
            <a:ext cx="2336800" cy="1752600"/>
            <a:chOff x="4320" y="2928"/>
            <a:chExt cx="1104" cy="1104"/>
          </a:xfrm>
        </p:grpSpPr>
        <p:sp>
          <p:nvSpPr>
            <p:cNvPr id="17435" name="AutoShape 34">
              <a:extLst>
                <a:ext uri="{FF2B5EF4-FFF2-40B4-BE49-F238E27FC236}">
                  <a16:creationId xmlns:a16="http://schemas.microsoft.com/office/drawing/2014/main" id="{97960256-DBC6-4F5D-843D-A84F8A8CC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66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8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17436" name="WordArt 35">
              <a:extLst>
                <a:ext uri="{FF2B5EF4-FFF2-40B4-BE49-F238E27FC236}">
                  <a16:creationId xmlns:a16="http://schemas.microsoft.com/office/drawing/2014/main" id="{CF871410-9312-4BE4-90CF-FD695086D1E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vi-VN" sz="4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66CC"/>
                      </a:gs>
                      <a:gs pos="100000">
                        <a:srgbClr val="FFFFFF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>
            <a:extLst>
              <a:ext uri="{FF2B5EF4-FFF2-40B4-BE49-F238E27FC236}">
                <a16:creationId xmlns:a16="http://schemas.microsoft.com/office/drawing/2014/main" id="{0F897098-A942-4C99-991F-D24CD9EBDFD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88600" y="5611284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181" name="WordArt 37">
            <a:extLst>
              <a:ext uri="{FF2B5EF4-FFF2-40B4-BE49-F238E27FC236}">
                <a16:creationId xmlns:a16="http://schemas.microsoft.com/office/drawing/2014/main" id="{1B9F5781-C68D-4427-A1E4-0B2DE5FFD13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287000" y="5611284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182" name="WordArt 38">
            <a:extLst>
              <a:ext uri="{FF2B5EF4-FFF2-40B4-BE49-F238E27FC236}">
                <a16:creationId xmlns:a16="http://schemas.microsoft.com/office/drawing/2014/main" id="{84D277D0-4C66-4CEF-AE7B-948BC54CD81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64800" y="5628217"/>
            <a:ext cx="889000" cy="7450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183" name="WordArt 39">
            <a:extLst>
              <a:ext uri="{FF2B5EF4-FFF2-40B4-BE49-F238E27FC236}">
                <a16:creationId xmlns:a16="http://schemas.microsoft.com/office/drawing/2014/main" id="{B87D4A72-011C-43CE-9FB9-CC8867EFAC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64800" y="5628217"/>
            <a:ext cx="889000" cy="7450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184" name="WordArt 40">
            <a:extLst>
              <a:ext uri="{FF2B5EF4-FFF2-40B4-BE49-F238E27FC236}">
                <a16:creationId xmlns:a16="http://schemas.microsoft.com/office/drawing/2014/main" id="{C762362E-7C65-4778-9315-3B8A3C75A8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5611284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185" name="WordArt 41">
            <a:extLst>
              <a:ext uri="{FF2B5EF4-FFF2-40B4-BE49-F238E27FC236}">
                <a16:creationId xmlns:a16="http://schemas.microsoft.com/office/drawing/2014/main" id="{60B3CE24-904A-4018-A62F-42D1ABDA41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90200" y="5611284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186" name="WordArt 42">
            <a:extLst>
              <a:ext uri="{FF2B5EF4-FFF2-40B4-BE49-F238E27FC236}">
                <a16:creationId xmlns:a16="http://schemas.microsoft.com/office/drawing/2014/main" id="{2903AEC2-6E67-4DC0-A97F-D78ECA92696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90200" y="5611284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187" name="WordArt 43">
            <a:extLst>
              <a:ext uri="{FF2B5EF4-FFF2-40B4-BE49-F238E27FC236}">
                <a16:creationId xmlns:a16="http://schemas.microsoft.com/office/drawing/2014/main" id="{FED74DD2-0DB4-42BE-AA02-884477F2B84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88600" y="5611284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188" name="WordArt 44">
            <a:extLst>
              <a:ext uri="{FF2B5EF4-FFF2-40B4-BE49-F238E27FC236}">
                <a16:creationId xmlns:a16="http://schemas.microsoft.com/office/drawing/2014/main" id="{FAE9CCD1-DA7F-4FA8-B28A-01D514FE7F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88600" y="5611284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189" name="WordArt 45">
            <a:extLst>
              <a:ext uri="{FF2B5EF4-FFF2-40B4-BE49-F238E27FC236}">
                <a16:creationId xmlns:a16="http://schemas.microsoft.com/office/drawing/2014/main" id="{EF81A327-2908-4EE6-A011-A70B8DAF308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88600" y="5611284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190" name="WordArt 46">
            <a:extLst>
              <a:ext uri="{FF2B5EF4-FFF2-40B4-BE49-F238E27FC236}">
                <a16:creationId xmlns:a16="http://schemas.microsoft.com/office/drawing/2014/main" id="{2B5D7362-7894-48CA-8262-4F816D1000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261600" y="5611284"/>
            <a:ext cx="11938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grpSp>
        <p:nvGrpSpPr>
          <p:cNvPr id="17428" name="Group 39">
            <a:extLst>
              <a:ext uri="{FF2B5EF4-FFF2-40B4-BE49-F238E27FC236}">
                <a16:creationId xmlns:a16="http://schemas.microsoft.com/office/drawing/2014/main" id="{3E0DCF39-B47A-49AD-8236-761C425C49F4}"/>
              </a:ext>
            </a:extLst>
          </p:cNvPr>
          <p:cNvGrpSpPr>
            <a:grpSpLocks/>
          </p:cNvGrpSpPr>
          <p:nvPr/>
        </p:nvGrpSpPr>
        <p:grpSpPr bwMode="auto">
          <a:xfrm>
            <a:off x="1" y="0"/>
            <a:ext cx="12433300" cy="6858000"/>
            <a:chOff x="0" y="0"/>
            <a:chExt cx="5760" cy="4320"/>
          </a:xfrm>
        </p:grpSpPr>
        <p:pic>
          <p:nvPicPr>
            <p:cNvPr id="17431" name="Picture 40" descr="hoa">
              <a:extLst>
                <a:ext uri="{FF2B5EF4-FFF2-40B4-BE49-F238E27FC236}">
                  <a16:creationId xmlns:a16="http://schemas.microsoft.com/office/drawing/2014/main" id="{A1180785-7EB9-41AA-A825-03D56FBF4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2" name="Picture 41" descr="hoa">
              <a:extLst>
                <a:ext uri="{FF2B5EF4-FFF2-40B4-BE49-F238E27FC236}">
                  <a16:creationId xmlns:a16="http://schemas.microsoft.com/office/drawing/2014/main" id="{35CF76BC-320B-4426-894C-E0CD44D8FE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28"/>
              <a:ext cx="57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3" name="Picture 42" descr="hoa">
              <a:extLst>
                <a:ext uri="{FF2B5EF4-FFF2-40B4-BE49-F238E27FC236}">
                  <a16:creationId xmlns:a16="http://schemas.microsoft.com/office/drawing/2014/main" id="{49A53854-3449-437B-8D8F-8BEACF7771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16" y="2052"/>
              <a:ext cx="429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4" name="Picture 43" descr="hoa">
              <a:extLst>
                <a:ext uri="{FF2B5EF4-FFF2-40B4-BE49-F238E27FC236}">
                  <a16:creationId xmlns:a16="http://schemas.microsoft.com/office/drawing/2014/main" id="{097F4E3B-D934-4228-8EA3-C248B2AAA8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64" y="2064"/>
              <a:ext cx="43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C3074D9-FB09-4FE5-B39F-096F4AA0E3FD}"/>
              </a:ext>
            </a:extLst>
          </p:cNvPr>
          <p:cNvSpPr txBox="1"/>
          <p:nvPr/>
        </p:nvSpPr>
        <p:spPr>
          <a:xfrm>
            <a:off x="2206584" y="2821376"/>
            <a:ext cx="33558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D5484C1-909F-4FA3-BFC7-D09143A2B46C}"/>
              </a:ext>
            </a:extLst>
          </p:cNvPr>
          <p:cNvSpPr txBox="1"/>
          <p:nvPr/>
        </p:nvSpPr>
        <p:spPr>
          <a:xfrm>
            <a:off x="4586735" y="3498485"/>
            <a:ext cx="3355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E5134B9-1F7E-4AD7-B689-82A9FE49EE1A}"/>
              </a:ext>
            </a:extLst>
          </p:cNvPr>
          <p:cNvSpPr txBox="1"/>
          <p:nvPr/>
        </p:nvSpPr>
        <p:spPr>
          <a:xfrm>
            <a:off x="7375652" y="3485843"/>
            <a:ext cx="3355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 =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B69E3F2-AB02-40CF-B96D-5FF1A9FB0EEF}"/>
              </a:ext>
            </a:extLst>
          </p:cNvPr>
          <p:cNvSpPr/>
          <p:nvPr/>
        </p:nvSpPr>
        <p:spPr>
          <a:xfrm>
            <a:off x="7112439" y="3436408"/>
            <a:ext cx="1078992" cy="107899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4E2BDB9-553D-E39A-3992-57B3B8AF4CB3}"/>
              </a:ext>
            </a:extLst>
          </p:cNvPr>
          <p:cNvSpPr txBox="1"/>
          <p:nvPr/>
        </p:nvSpPr>
        <p:spPr>
          <a:xfrm>
            <a:off x="1609076" y="901590"/>
            <a:ext cx="82389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 &gt;, &lt;, = ?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4579059" y="1496898"/>
            <a:ext cx="2999594" cy="9362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– 9        8</a:t>
            </a:r>
          </a:p>
        </p:txBody>
      </p:sp>
      <p:sp>
        <p:nvSpPr>
          <p:cNvPr id="34" name="Rectangle: Rounded Corners 17">
            <a:extLst>
              <a:ext uri="{FF2B5EF4-FFF2-40B4-BE49-F238E27FC236}">
                <a16:creationId xmlns:a16="http://schemas.microsoft.com/office/drawing/2014/main" id="{EF85AB13-1FC0-415A-803C-C566D96986FF}"/>
              </a:ext>
            </a:extLst>
          </p:cNvPr>
          <p:cNvSpPr/>
          <p:nvPr/>
        </p:nvSpPr>
        <p:spPr>
          <a:xfrm>
            <a:off x="6145853" y="1604436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rgbClr val="FF0000"/>
                </a:solidFill>
              </a:rPr>
              <a:t>?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561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withGroup">
                            <p:stCondLst>
                              <p:cond delay="11000"/>
                            </p:stCondLst>
                            <p:childTnLst>
                              <p:par>
                                <p:cTn id="12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Group 51">
            <a:extLst>
              <a:ext uri="{FF2B5EF4-FFF2-40B4-BE49-F238E27FC236}">
                <a16:creationId xmlns:a16="http://schemas.microsoft.com/office/drawing/2014/main" id="{39658FB3-39F2-4627-AA15-D849FD55618C}"/>
              </a:ext>
            </a:extLst>
          </p:cNvPr>
          <p:cNvGrpSpPr>
            <a:grpSpLocks/>
          </p:cNvGrpSpPr>
          <p:nvPr/>
        </p:nvGrpSpPr>
        <p:grpSpPr bwMode="auto">
          <a:xfrm>
            <a:off x="262467" y="14817"/>
            <a:ext cx="427567" cy="6858000"/>
            <a:chOff x="202295" y="-322943"/>
            <a:chExt cx="319314" cy="7180943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D31A88B-B26E-4E6A-9445-E968AAAE7EF7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428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>
                <a:solidFill>
                  <a:srgbClr val="000000"/>
                </a:solidFill>
                <a:latin typeface=".VnTime" pitchFamily="34" charset="0"/>
                <a:cs typeface="Arial" charset="0"/>
              </a:endParaRPr>
            </a:p>
          </p:txBody>
        </p:sp>
        <p:sp>
          <p:nvSpPr>
            <p:cNvPr id="17438" name="Rectangle 10">
              <a:extLst>
                <a:ext uri="{FF2B5EF4-FFF2-40B4-BE49-F238E27FC236}">
                  <a16:creationId xmlns:a16="http://schemas.microsoft.com/office/drawing/2014/main" id="{A0511C25-CFC1-4647-8A74-F37998AA7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2667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99F3F43-2B86-498A-9257-6A50572935BF}"/>
                </a:ext>
              </a:extLst>
            </p:cNvPr>
            <p:cNvSpPr/>
            <p:nvPr/>
          </p:nvSpPr>
          <p:spPr bwMode="auto">
            <a:xfrm>
              <a:off x="324014" y="-307429"/>
              <a:ext cx="75877" cy="7165429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61" name="WordArt 226">
            <a:extLst>
              <a:ext uri="{FF2B5EF4-FFF2-40B4-BE49-F238E27FC236}">
                <a16:creationId xmlns:a16="http://schemas.microsoft.com/office/drawing/2014/main" id="{B76C2BC8-C267-414A-B389-8F3FCD179CD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7018" y="2901951"/>
            <a:ext cx="6138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48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4" name="Picture 29" descr="Picture1">
            <a:extLst>
              <a:ext uri="{FF2B5EF4-FFF2-40B4-BE49-F238E27FC236}">
                <a16:creationId xmlns:a16="http://schemas.microsoft.com/office/drawing/2014/main" id="{FDD44427-F5A6-4DED-96B1-E85CBEB553BB}"/>
              </a:ext>
            </a:extLst>
          </p:cNvPr>
          <p:cNvPicPr>
            <a:picLocks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5651"/>
            <a:ext cx="12192000" cy="9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3">
            <a:extLst>
              <a:ext uri="{FF2B5EF4-FFF2-40B4-BE49-F238E27FC236}">
                <a16:creationId xmlns:a16="http://schemas.microsoft.com/office/drawing/2014/main" id="{DA04200B-23CC-4ED0-942B-37DD2E34CB8D}"/>
              </a:ext>
            </a:extLst>
          </p:cNvPr>
          <p:cNvGrpSpPr>
            <a:grpSpLocks/>
          </p:cNvGrpSpPr>
          <p:nvPr/>
        </p:nvGrpSpPr>
        <p:grpSpPr bwMode="auto">
          <a:xfrm>
            <a:off x="9855200" y="5105400"/>
            <a:ext cx="2336800" cy="1752600"/>
            <a:chOff x="4320" y="2928"/>
            <a:chExt cx="1104" cy="1104"/>
          </a:xfrm>
        </p:grpSpPr>
        <p:sp>
          <p:nvSpPr>
            <p:cNvPr id="17435" name="AutoShape 34">
              <a:extLst>
                <a:ext uri="{FF2B5EF4-FFF2-40B4-BE49-F238E27FC236}">
                  <a16:creationId xmlns:a16="http://schemas.microsoft.com/office/drawing/2014/main" id="{97960256-DBC6-4F5D-843D-A84F8A8CC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66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8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17436" name="WordArt 35">
              <a:extLst>
                <a:ext uri="{FF2B5EF4-FFF2-40B4-BE49-F238E27FC236}">
                  <a16:creationId xmlns:a16="http://schemas.microsoft.com/office/drawing/2014/main" id="{CF871410-9312-4BE4-90CF-FD695086D1E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vi-VN" sz="4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66CC"/>
                      </a:gs>
                      <a:gs pos="100000">
                        <a:srgbClr val="FFFFFF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>
            <a:extLst>
              <a:ext uri="{FF2B5EF4-FFF2-40B4-BE49-F238E27FC236}">
                <a16:creationId xmlns:a16="http://schemas.microsoft.com/office/drawing/2014/main" id="{0F897098-A942-4C99-991F-D24CD9EBDFD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88600" y="5611284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181" name="WordArt 37">
            <a:extLst>
              <a:ext uri="{FF2B5EF4-FFF2-40B4-BE49-F238E27FC236}">
                <a16:creationId xmlns:a16="http://schemas.microsoft.com/office/drawing/2014/main" id="{1B9F5781-C68D-4427-A1E4-0B2DE5FFD13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287000" y="5611284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182" name="WordArt 38">
            <a:extLst>
              <a:ext uri="{FF2B5EF4-FFF2-40B4-BE49-F238E27FC236}">
                <a16:creationId xmlns:a16="http://schemas.microsoft.com/office/drawing/2014/main" id="{84D277D0-4C66-4CEF-AE7B-948BC54CD81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64800" y="5628217"/>
            <a:ext cx="889000" cy="7450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183" name="WordArt 39">
            <a:extLst>
              <a:ext uri="{FF2B5EF4-FFF2-40B4-BE49-F238E27FC236}">
                <a16:creationId xmlns:a16="http://schemas.microsoft.com/office/drawing/2014/main" id="{B87D4A72-011C-43CE-9FB9-CC8867EFAC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64800" y="5628217"/>
            <a:ext cx="889000" cy="7450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184" name="WordArt 40">
            <a:extLst>
              <a:ext uri="{FF2B5EF4-FFF2-40B4-BE49-F238E27FC236}">
                <a16:creationId xmlns:a16="http://schemas.microsoft.com/office/drawing/2014/main" id="{C762362E-7C65-4778-9315-3B8A3C75A8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5611284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185" name="WordArt 41">
            <a:extLst>
              <a:ext uri="{FF2B5EF4-FFF2-40B4-BE49-F238E27FC236}">
                <a16:creationId xmlns:a16="http://schemas.microsoft.com/office/drawing/2014/main" id="{60B3CE24-904A-4018-A62F-42D1ABDA41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90200" y="5611284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186" name="WordArt 42">
            <a:extLst>
              <a:ext uri="{FF2B5EF4-FFF2-40B4-BE49-F238E27FC236}">
                <a16:creationId xmlns:a16="http://schemas.microsoft.com/office/drawing/2014/main" id="{2903AEC2-6E67-4DC0-A97F-D78ECA92696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90200" y="5611284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187" name="WordArt 43">
            <a:extLst>
              <a:ext uri="{FF2B5EF4-FFF2-40B4-BE49-F238E27FC236}">
                <a16:creationId xmlns:a16="http://schemas.microsoft.com/office/drawing/2014/main" id="{FED74DD2-0DB4-42BE-AA02-884477F2B84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88600" y="5611284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188" name="WordArt 44">
            <a:extLst>
              <a:ext uri="{FF2B5EF4-FFF2-40B4-BE49-F238E27FC236}">
                <a16:creationId xmlns:a16="http://schemas.microsoft.com/office/drawing/2014/main" id="{FAE9CCD1-DA7F-4FA8-B28A-01D514FE7F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88600" y="5611284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189" name="WordArt 45">
            <a:extLst>
              <a:ext uri="{FF2B5EF4-FFF2-40B4-BE49-F238E27FC236}">
                <a16:creationId xmlns:a16="http://schemas.microsoft.com/office/drawing/2014/main" id="{EF81A327-2908-4EE6-A011-A70B8DAF308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88600" y="5611284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190" name="WordArt 46">
            <a:extLst>
              <a:ext uri="{FF2B5EF4-FFF2-40B4-BE49-F238E27FC236}">
                <a16:creationId xmlns:a16="http://schemas.microsoft.com/office/drawing/2014/main" id="{2B5D7362-7894-48CA-8262-4F816D1000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261600" y="5611284"/>
            <a:ext cx="11938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grpSp>
        <p:nvGrpSpPr>
          <p:cNvPr id="17428" name="Group 39">
            <a:extLst>
              <a:ext uri="{FF2B5EF4-FFF2-40B4-BE49-F238E27FC236}">
                <a16:creationId xmlns:a16="http://schemas.microsoft.com/office/drawing/2014/main" id="{3E0DCF39-B47A-49AD-8236-761C425C49F4}"/>
              </a:ext>
            </a:extLst>
          </p:cNvPr>
          <p:cNvGrpSpPr>
            <a:grpSpLocks/>
          </p:cNvGrpSpPr>
          <p:nvPr/>
        </p:nvGrpSpPr>
        <p:grpSpPr bwMode="auto">
          <a:xfrm>
            <a:off x="1" y="0"/>
            <a:ext cx="12433300" cy="6858000"/>
            <a:chOff x="0" y="0"/>
            <a:chExt cx="5760" cy="4320"/>
          </a:xfrm>
        </p:grpSpPr>
        <p:pic>
          <p:nvPicPr>
            <p:cNvPr id="17431" name="Picture 40" descr="hoa">
              <a:extLst>
                <a:ext uri="{FF2B5EF4-FFF2-40B4-BE49-F238E27FC236}">
                  <a16:creationId xmlns:a16="http://schemas.microsoft.com/office/drawing/2014/main" id="{A1180785-7EB9-41AA-A825-03D56FBF4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2" name="Picture 41" descr="hoa">
              <a:extLst>
                <a:ext uri="{FF2B5EF4-FFF2-40B4-BE49-F238E27FC236}">
                  <a16:creationId xmlns:a16="http://schemas.microsoft.com/office/drawing/2014/main" id="{35CF76BC-320B-4426-894C-E0CD44D8FE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28"/>
              <a:ext cx="57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3" name="Picture 42" descr="hoa">
              <a:extLst>
                <a:ext uri="{FF2B5EF4-FFF2-40B4-BE49-F238E27FC236}">
                  <a16:creationId xmlns:a16="http://schemas.microsoft.com/office/drawing/2014/main" id="{49A53854-3449-437B-8D8F-8BEACF7771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16" y="2052"/>
              <a:ext cx="429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4" name="Picture 43" descr="hoa">
              <a:extLst>
                <a:ext uri="{FF2B5EF4-FFF2-40B4-BE49-F238E27FC236}">
                  <a16:creationId xmlns:a16="http://schemas.microsoft.com/office/drawing/2014/main" id="{097F4E3B-D934-4228-8EA3-C248B2AAA8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64" y="2064"/>
              <a:ext cx="43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C3074D9-FB09-4FE5-B39F-096F4AA0E3FD}"/>
              </a:ext>
            </a:extLst>
          </p:cNvPr>
          <p:cNvSpPr txBox="1"/>
          <p:nvPr/>
        </p:nvSpPr>
        <p:spPr>
          <a:xfrm>
            <a:off x="2206584" y="2821376"/>
            <a:ext cx="33558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D5484C1-909F-4FA3-BFC7-D09143A2B46C}"/>
              </a:ext>
            </a:extLst>
          </p:cNvPr>
          <p:cNvSpPr txBox="1"/>
          <p:nvPr/>
        </p:nvSpPr>
        <p:spPr>
          <a:xfrm>
            <a:off x="4586735" y="3498485"/>
            <a:ext cx="3355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E5134B9-1F7E-4AD7-B689-82A9FE49EE1A}"/>
              </a:ext>
            </a:extLst>
          </p:cNvPr>
          <p:cNvSpPr txBox="1"/>
          <p:nvPr/>
        </p:nvSpPr>
        <p:spPr>
          <a:xfrm>
            <a:off x="7375652" y="3485843"/>
            <a:ext cx="3355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 =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B69E3F2-AB02-40CF-B96D-5FF1A9FB0EEF}"/>
              </a:ext>
            </a:extLst>
          </p:cNvPr>
          <p:cNvSpPr/>
          <p:nvPr/>
        </p:nvSpPr>
        <p:spPr>
          <a:xfrm>
            <a:off x="4258523" y="3392766"/>
            <a:ext cx="1078992" cy="107899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4E2BDB9-553D-E39A-3992-57B3B8AF4CB3}"/>
              </a:ext>
            </a:extLst>
          </p:cNvPr>
          <p:cNvSpPr txBox="1"/>
          <p:nvPr/>
        </p:nvSpPr>
        <p:spPr>
          <a:xfrm>
            <a:off x="1609076" y="901590"/>
            <a:ext cx="823894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 &gt;, &lt;, = ?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32" name="Rectangle 31"/>
          <p:cNvSpPr/>
          <p:nvPr/>
        </p:nvSpPr>
        <p:spPr>
          <a:xfrm>
            <a:off x="4603325" y="1599472"/>
            <a:ext cx="3521771" cy="9362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– 8         11 - 2</a:t>
            </a:r>
          </a:p>
        </p:txBody>
      </p:sp>
      <p:sp>
        <p:nvSpPr>
          <p:cNvPr id="33" name="Rectangle: Rounded Corners 17">
            <a:extLst>
              <a:ext uri="{FF2B5EF4-FFF2-40B4-BE49-F238E27FC236}">
                <a16:creationId xmlns:a16="http://schemas.microsoft.com/office/drawing/2014/main" id="{EF85AB13-1FC0-415A-803C-C566D96986FF}"/>
              </a:ext>
            </a:extLst>
          </p:cNvPr>
          <p:cNvSpPr/>
          <p:nvPr/>
        </p:nvSpPr>
        <p:spPr>
          <a:xfrm>
            <a:off x="6145853" y="1764460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rgbClr val="FF0000"/>
                </a:solidFill>
              </a:rPr>
              <a:t>?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467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withGroup">
                            <p:stCondLst>
                              <p:cond delay="11000"/>
                            </p:stCondLst>
                            <p:childTnLst>
                              <p:par>
                                <p:cTn id="12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367</Words>
  <Application>Microsoft Office PowerPoint</Application>
  <PresentationFormat>Widescreen</PresentationFormat>
  <Paragraphs>153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.VnHelvetInsH</vt:lpstr>
      <vt:lpstr>.VnTime</vt:lpstr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fdsfdsfdsf</dc:creator>
  <cp:lastModifiedBy>fdsfdsfdsf</cp:lastModifiedBy>
  <cp:revision>5</cp:revision>
  <dcterms:created xsi:type="dcterms:W3CDTF">2024-10-28T15:39:11Z</dcterms:created>
  <dcterms:modified xsi:type="dcterms:W3CDTF">2025-01-10T02:33:19Z</dcterms:modified>
</cp:coreProperties>
</file>