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0" r:id="rId4"/>
    <p:sldId id="261" r:id="rId5"/>
    <p:sldId id="264" r:id="rId6"/>
    <p:sldId id="265" r:id="rId7"/>
    <p:sldId id="269" r:id="rId8"/>
    <p:sldId id="270" r:id="rId9"/>
    <p:sldId id="271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9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43A1-BDAE-4EC3-9ADD-E41BEC39AA2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579818FD-E500-4E0E-AC50-9FDCDB2C8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AFC0FAE8-79E0-407C-A9C0-B0170697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634CDBB-8AF5-4A2E-A69C-E4405928FF5C}"/>
              </a:ext>
            </a:extLst>
          </p:cNvPr>
          <p:cNvSpPr txBox="1"/>
          <p:nvPr/>
        </p:nvSpPr>
        <p:spPr>
          <a:xfrm>
            <a:off x="716756" y="1030049"/>
            <a:ext cx="7710488" cy="372292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CHÀO MỪNG CÁC EM ĐẾN VỚI TIẾT HỌC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BAE393F1-C90D-4365-A3A1-95013A25B22D}"/>
              </a:ext>
            </a:extLst>
          </p:cNvPr>
          <p:cNvSpPr/>
          <p:nvPr/>
        </p:nvSpPr>
        <p:spPr>
          <a:xfrm>
            <a:off x="2781300" y="2262319"/>
            <a:ext cx="3581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7521849-621C-439C-9B18-7CC58DB73256}"/>
              </a:ext>
            </a:extLst>
          </p:cNvPr>
          <p:cNvSpPr txBox="1"/>
          <p:nvPr/>
        </p:nvSpPr>
        <p:spPr>
          <a:xfrm>
            <a:off x="1515109" y="4605408"/>
            <a:ext cx="7077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Giáo</a:t>
            </a:r>
            <a:r>
              <a:rPr lang="en-US" sz="4000" b="1" dirty="0">
                <a:solidFill>
                  <a:srgbClr val="CC00CC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viên</a:t>
            </a:r>
            <a:r>
              <a:rPr lang="en-US" sz="4000" b="1">
                <a:solidFill>
                  <a:srgbClr val="CC00CC"/>
                </a:solidFill>
                <a:latin typeface="HP001 5 hàng" panose="020B0603050302020204" pitchFamily="34" charset="0"/>
              </a:rPr>
              <a:t>: </a:t>
            </a:r>
            <a:r>
              <a:rPr lang="en-US" sz="4000" b="1" smtClean="0">
                <a:solidFill>
                  <a:srgbClr val="CC00CC"/>
                </a:solidFill>
                <a:latin typeface="HP001 5 hàng" panose="020B0603050302020204" pitchFamily="34" charset="0"/>
              </a:rPr>
              <a:t>Nguyễn Ngọc Chi</a:t>
            </a:r>
            <a:endParaRPr lang="en-US" sz="4000" b="1" dirty="0">
              <a:solidFill>
                <a:srgbClr val="CC00CC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43897F2-8A59-4376-9E63-F48C314E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ọn Bộ 11 Chủ Đề Hình Nền Powerpoint 2010 Đẹp, 100+ Hình Nền Slide Đẹp  2021 - luxury-inside.vn">
            <a:extLst>
              <a:ext uri="{FF2B5EF4-FFF2-40B4-BE49-F238E27FC236}">
                <a16:creationId xmlns="" xmlns:a16="http://schemas.microsoft.com/office/drawing/2014/main" id="{71B1E76D-EAD3-4C99-9D3B-BCC67F98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2" y="0"/>
            <a:ext cx="9144000" cy="67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BCA5C1A-C008-46C1-AA0C-E04C07041255}"/>
              </a:ext>
            </a:extLst>
          </p:cNvPr>
          <p:cNvSpPr txBox="1"/>
          <p:nvPr/>
        </p:nvSpPr>
        <p:spPr>
          <a:xfrm>
            <a:off x="206576" y="476250"/>
            <a:ext cx="873085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Năm </a:t>
            </a:r>
            <a:r>
              <a:rPr lang="en-US" sz="3600" b="1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12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12 </a:t>
            </a:r>
            <a:r>
              <a:rPr lang="en-US" sz="3600" b="1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2024</a:t>
            </a:r>
            <a:endParaRPr lang="en-US" sz="3600" b="1" dirty="0">
              <a:solidFill>
                <a:srgbClr val="0000FF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13: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4134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A386F878-EBDF-4692-8B8B-9C78BA457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9B79E32-E14F-4A07-B785-CF623B71F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541429"/>
            <a:ext cx="7705725" cy="4440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26920D5-70FD-487F-82DF-5E456A117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930" y="3835427"/>
            <a:ext cx="51393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7A60A0FF-FA03-4285-A4E8-1A2D19BE6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03F83001-95F0-4702-AE85-48FD676F4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7" y="494267"/>
            <a:ext cx="7624764" cy="57827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A95F03C-3F2C-43BE-A51B-B46CED3A6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3254"/>
            <a:ext cx="2552700" cy="962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E5ACDD5-34ED-4C9C-A787-36CF0FD3D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040" y="5220733"/>
            <a:ext cx="5143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1A58F1-F1CB-4C31-9EA7-157B4781C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F649FC9-DB1B-4CB0-9089-9018DFCE6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1" y="1104900"/>
            <a:ext cx="7715250" cy="381712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64FD80C-FB19-46F0-B93C-D5EEA5AD6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49" y="495300"/>
            <a:ext cx="34480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65C9902-FB66-4123-B608-78D4EC6BB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77703E4-7DDE-43C2-88FD-90A0E64B5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552450"/>
            <a:ext cx="7677150" cy="5715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27AE1D11-3A28-44DC-BBBB-8B752C41A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562225" cy="10858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21544F5E-7174-4A92-A333-D8F194FCE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86" y="5429250"/>
            <a:ext cx="5229225" cy="108585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C270FA3D-F2DF-4EC4-8670-FE2C677329B9}"/>
              </a:ext>
            </a:extLst>
          </p:cNvPr>
          <p:cNvSpPr/>
          <p:nvPr/>
        </p:nvSpPr>
        <p:spPr>
          <a:xfrm>
            <a:off x="4114798" y="5606652"/>
            <a:ext cx="914399" cy="87868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9E73C10-37AE-4CE5-B029-D543CA6359A0}"/>
              </a:ext>
            </a:extLst>
          </p:cNvPr>
          <p:cNvSpPr/>
          <p:nvPr/>
        </p:nvSpPr>
        <p:spPr>
          <a:xfrm>
            <a:off x="6053136" y="5579268"/>
            <a:ext cx="1019174" cy="85963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40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3" descr="200607071447247996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314325"/>
            <a:ext cx="9363076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104454" name="Text Box 20"/>
          <p:cNvSpPr txBox="1">
            <a:spLocks noChangeArrowheads="1"/>
          </p:cNvSpPr>
          <p:nvPr/>
        </p:nvSpPr>
        <p:spPr bwMode="auto">
          <a:xfrm>
            <a:off x="287338" y="151489"/>
            <a:ext cx="8675687" cy="218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indent="-838200" eaLnBrk="0" hangingPunct="0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480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Câu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r>
              <a:rPr lang="en-US" sz="4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4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</a:t>
            </a:r>
          </a:p>
          <a:p>
            <a:pPr marL="838200" indent="-838200" eaLnBrk="0" hangingPunct="0">
              <a:lnSpc>
                <a:spcPct val="65000"/>
              </a:lnSpc>
              <a:spcBef>
                <a:spcPct val="50000"/>
              </a:spcBef>
              <a:defRPr/>
            </a:pPr>
            <a:r>
              <a:rPr lang="vi-VN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</a:t>
            </a: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 </a:t>
            </a:r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-…= 8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838200" indent="-838200" algn="l">
              <a:spcBef>
                <a:spcPct val="50000"/>
              </a:spcBef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38200" indent="-838200" eaLnBrk="0" hangingPunct="0">
              <a:spcBef>
                <a:spcPct val="50000"/>
              </a:spcBef>
              <a:defRPr/>
            </a:pPr>
            <a:endParaRPr lang="en-US" dirty="0">
              <a:solidFill>
                <a:srgbClr val="0F00D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3154" name="AutoShape 82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3155" name="AutoShape 83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3156" name="AutoShape 84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3157" name="AutoShape 8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3158" name="AutoShape 8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3384550" y="5408613"/>
            <a:ext cx="445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1">
                <a:solidFill>
                  <a:srgbClr val="FF00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>
                <a:solidFill>
                  <a:srgbClr val="990000"/>
                </a:solidFill>
                <a:latin typeface="Arial" charset="0"/>
                <a:cs typeface="Arial" charset="0"/>
              </a:rPr>
              <a:t>15 GIÂY SUY NGHĨ </a:t>
            </a:r>
            <a:r>
              <a:rPr lang="en-US" sz="2400" b="1">
                <a:solidFill>
                  <a:srgbClr val="990000"/>
                </a:solidFill>
                <a:latin typeface="Arial" charset="0"/>
              </a:rPr>
              <a:t>BẮT ĐẦU</a:t>
            </a:r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>
            <a:off x="2251075" y="2773363"/>
            <a:ext cx="18415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838200" indent="-838200" algn="l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38200" indent="-838200" algn="l" eaLnBrk="0" hangingPunct="0">
              <a:defRPr/>
            </a:pPr>
            <a:endParaRPr lang="en-US" sz="4400" b="1">
              <a:latin typeface="Arial" charset="0"/>
            </a:endParaRPr>
          </a:p>
        </p:txBody>
      </p:sp>
      <p:sp>
        <p:nvSpPr>
          <p:cNvPr id="104473" name="Rectangle 25"/>
          <p:cNvSpPr>
            <a:spLocks noChangeArrowheads="1"/>
          </p:cNvSpPr>
          <p:nvPr/>
        </p:nvSpPr>
        <p:spPr bwMode="auto">
          <a:xfrm>
            <a:off x="3949700" y="1409700"/>
            <a:ext cx="1184275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540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.1</a:t>
            </a:r>
          </a:p>
        </p:txBody>
      </p:sp>
      <p:sp>
        <p:nvSpPr>
          <p:cNvPr id="104474" name="Rectangle 26"/>
          <p:cNvSpPr>
            <a:spLocks noChangeArrowheads="1"/>
          </p:cNvSpPr>
          <p:nvPr/>
        </p:nvSpPr>
        <p:spPr bwMode="auto">
          <a:xfrm>
            <a:off x="3832225" y="2673350"/>
            <a:ext cx="1222375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540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 .2</a:t>
            </a:r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>
            <a:off x="3887788" y="3897313"/>
            <a:ext cx="1184275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c. 3</a:t>
            </a:r>
            <a:endParaRPr lang="vi-VN" sz="540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98835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5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104469" grpId="0"/>
      <p:bldP spid="104473" grpId="0"/>
      <p:bldP spid="104474" grpId="0"/>
      <p:bldP spid="104474" grpId="1"/>
      <p:bldP spid="1044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2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526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" action="ppaction://noaction" highlightClick="1">
              <a:snd r:embed="rId5" name="chimes.wav"/>
            </a:hlinkClick>
          </p:cNvPr>
          <p:cNvSpPr>
            <a:spLocks noChangeArrowheads="1"/>
          </p:cNvSpPr>
          <p:nvPr/>
        </p:nvSpPr>
        <p:spPr bwMode="auto">
          <a:xfrm>
            <a:off x="8475663" y="6264275"/>
            <a:ext cx="522287" cy="465138"/>
          </a:xfrm>
          <a:prstGeom prst="actionButtonMovie">
            <a:avLst/>
          </a:prstGeom>
          <a:gradFill rotWithShape="1">
            <a:gsLst>
              <a:gs pos="0">
                <a:schemeClr val="bg1"/>
              </a:gs>
              <a:gs pos="100000">
                <a:srgbClr val="FFC1E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4400" b="1">
              <a:latin typeface="Arial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108550" name="Text Box 20"/>
          <p:cNvSpPr txBox="1">
            <a:spLocks noChangeArrowheads="1"/>
          </p:cNvSpPr>
          <p:nvPr/>
        </p:nvSpPr>
        <p:spPr bwMode="auto">
          <a:xfrm>
            <a:off x="914400" y="530352"/>
            <a:ext cx="82296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38200" indent="-838200"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80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Câu</a:t>
            </a: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  <a:r>
              <a:rPr lang="en-US" sz="4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4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</a:t>
            </a:r>
            <a:r>
              <a:rPr lang="vi-VN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 + 4 =.......</a:t>
            </a:r>
            <a:endParaRPr lang="en-US" sz="36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a. </a:t>
            </a:r>
            <a:r>
              <a:rPr lang="vi-VN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</a:t>
            </a:r>
            <a:endParaRPr lang="en-US" sz="4400" b="1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</a:t>
            </a:r>
            <a:r>
              <a:rPr lang="vi-VN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</a:t>
            </a: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</a:t>
            </a:r>
            <a:r>
              <a:rPr lang="vi-VN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3154" name="AutoShape 82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3155" name="AutoShape 83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3156" name="AutoShape 84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3157" name="AutoShape 8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3158" name="AutoShape 8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1655763" y="6092825"/>
            <a:ext cx="445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1">
                <a:latin typeface="Arial" charset="0"/>
                <a:cs typeface="Arial" charset="0"/>
              </a:rPr>
              <a:t> 15 GIÂY SUY NGHĨ </a:t>
            </a:r>
            <a:r>
              <a:rPr lang="en-US" sz="2400" b="1">
                <a:latin typeface="Arial" charset="0"/>
              </a:rPr>
              <a:t>BẮT ĐẦU</a:t>
            </a:r>
          </a:p>
        </p:txBody>
      </p:sp>
      <p:pic>
        <p:nvPicPr>
          <p:cNvPr id="16406" name="Picture 27" descr="Picture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5192713"/>
            <a:ext cx="230346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73669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108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1085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800000"/>
                </a:solidFill>
                <a:latin typeface="Arial" charset="0"/>
              </a:rPr>
              <a:t>1</a:t>
            </a:r>
          </a:p>
        </p:txBody>
      </p:sp>
      <p:sp>
        <p:nvSpPr>
          <p:cNvPr id="175110" name="Text Box 20"/>
          <p:cNvSpPr txBox="1">
            <a:spLocks noChangeArrowheads="1"/>
          </p:cNvSpPr>
          <p:nvPr/>
        </p:nvSpPr>
        <p:spPr bwMode="auto">
          <a:xfrm>
            <a:off x="774700" y="330924"/>
            <a:ext cx="78120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indent="-838200" eaLnBrk="0" hangingPunct="0">
              <a:spcBef>
                <a:spcPct val="50000"/>
              </a:spcBef>
              <a:defRPr/>
            </a:pPr>
            <a:r>
              <a:rPr lang="en-US" sz="540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Câu</a:t>
            </a:r>
            <a:r>
              <a:rPr lang="en-US" sz="54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vi-VN" sz="54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</a:t>
            </a:r>
            <a:r>
              <a:rPr lang="en-US" sz="54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  <a:r>
              <a:rPr lang="vi-VN" sz="54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3+ 4 + 3</a:t>
            </a:r>
            <a:r>
              <a:rPr lang="en-US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vi-VN" sz="4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=.....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  <a:p>
            <a:pPr marL="838200" indent="-83820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10</a:t>
            </a:r>
          </a:p>
        </p:txBody>
      </p:sp>
      <p:sp>
        <p:nvSpPr>
          <p:cNvPr id="3154" name="AutoShape 82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11</a:t>
            </a:r>
          </a:p>
        </p:txBody>
      </p:sp>
      <p:sp>
        <p:nvSpPr>
          <p:cNvPr id="3155" name="AutoShape 83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12</a:t>
            </a:r>
          </a:p>
        </p:txBody>
      </p:sp>
      <p:sp>
        <p:nvSpPr>
          <p:cNvPr id="3156" name="AutoShape 84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13</a:t>
            </a:r>
          </a:p>
        </p:txBody>
      </p:sp>
      <p:sp>
        <p:nvSpPr>
          <p:cNvPr id="3157" name="AutoShape 85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14</a:t>
            </a:r>
          </a:p>
        </p:txBody>
      </p:sp>
      <p:sp>
        <p:nvSpPr>
          <p:cNvPr id="3158" name="AutoShape 86"/>
          <p:cNvSpPr>
            <a:spLocks noChangeArrowheads="1"/>
          </p:cNvSpPr>
          <p:nvPr/>
        </p:nvSpPr>
        <p:spPr bwMode="auto">
          <a:xfrm>
            <a:off x="647700" y="4760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="1">
                <a:solidFill>
                  <a:srgbClr val="0033CC"/>
                </a:solidFill>
                <a:latin typeface="Arial" charset="0"/>
              </a:rPr>
              <a:t>15</a:t>
            </a:r>
          </a:p>
        </p:txBody>
      </p:sp>
      <p:sp>
        <p:nvSpPr>
          <p:cNvPr id="175125" name="Text Box 21"/>
          <p:cNvSpPr txBox="1">
            <a:spLocks noChangeArrowheads="1"/>
          </p:cNvSpPr>
          <p:nvPr/>
        </p:nvSpPr>
        <p:spPr bwMode="auto">
          <a:xfrm>
            <a:off x="1871663" y="5589588"/>
            <a:ext cx="445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400" b="1">
                <a:solidFill>
                  <a:srgbClr val="FF00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>
                <a:latin typeface="Arial" charset="0"/>
                <a:cs typeface="Arial" charset="0"/>
              </a:rPr>
              <a:t>15 GIÂY SUY NGHĨ </a:t>
            </a:r>
            <a:r>
              <a:rPr lang="en-US" sz="2400" b="1">
                <a:latin typeface="Arial" charset="0"/>
              </a:rPr>
              <a:t>BẮT ĐẦU</a:t>
            </a:r>
          </a:p>
        </p:txBody>
      </p:sp>
      <p:sp>
        <p:nvSpPr>
          <p:cNvPr id="175132" name="Rectangle 28"/>
          <p:cNvSpPr>
            <a:spLocks noChangeArrowheads="1"/>
          </p:cNvSpPr>
          <p:nvPr/>
        </p:nvSpPr>
        <p:spPr bwMode="auto">
          <a:xfrm>
            <a:off x="3384550" y="2521585"/>
            <a:ext cx="2592388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sz="48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b. 2</a:t>
            </a:r>
            <a:endParaRPr lang="vi-VN" sz="48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5133" name="Rectangle 29"/>
          <p:cNvSpPr>
            <a:spLocks noChangeArrowheads="1"/>
          </p:cNvSpPr>
          <p:nvPr/>
        </p:nvSpPr>
        <p:spPr bwMode="auto">
          <a:xfrm>
            <a:off x="4187825" y="4400550"/>
            <a:ext cx="142539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sz="48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vi-VN" sz="480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endParaRPr lang="en-US" sz="48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5134" name="Rectangle 30"/>
          <p:cNvSpPr>
            <a:spLocks noChangeArrowheads="1"/>
          </p:cNvSpPr>
          <p:nvPr/>
        </p:nvSpPr>
        <p:spPr bwMode="auto">
          <a:xfrm>
            <a:off x="4918075" y="2437448"/>
            <a:ext cx="114005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 </a:t>
            </a:r>
            <a:r>
              <a:rPr lang="en-US" sz="48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1</a:t>
            </a:r>
          </a:p>
        </p:txBody>
      </p:sp>
    </p:spTree>
    <p:extLst>
      <p:ext uri="{BB962C8B-B14F-4D97-AF65-F5344CB8AC3E}">
        <p14:creationId xmlns:p14="http://schemas.microsoft.com/office/powerpoint/2010/main" val="192815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75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175125" grpId="0"/>
      <p:bldP spid="175132" grpId="0"/>
      <p:bldP spid="175133" grpId="0"/>
      <p:bldP spid="175133" grpId="1"/>
      <p:bldP spid="175134" grpId="0"/>
    </p:bld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155</Words>
  <Application>Microsoft Office PowerPoint</Application>
  <PresentationFormat>On-screen Show (4:3)</PresentationFormat>
  <Paragraphs>75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Windows User</cp:lastModifiedBy>
  <cp:revision>27</cp:revision>
  <dcterms:created xsi:type="dcterms:W3CDTF">2021-12-10T01:15:52Z</dcterms:created>
  <dcterms:modified xsi:type="dcterms:W3CDTF">2024-12-11T08:12:30Z</dcterms:modified>
</cp:coreProperties>
</file>