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304" r:id="rId3"/>
    <p:sldId id="286" r:id="rId4"/>
    <p:sldId id="272" r:id="rId5"/>
    <p:sldId id="258" r:id="rId6"/>
    <p:sldId id="295" r:id="rId7"/>
    <p:sldId id="264" r:id="rId8"/>
    <p:sldId id="290" r:id="rId9"/>
    <p:sldId id="294" r:id="rId10"/>
    <p:sldId id="287" r:id="rId11"/>
    <p:sldId id="293" r:id="rId12"/>
    <p:sldId id="270" r:id="rId13"/>
    <p:sldId id="271" r:id="rId14"/>
    <p:sldId id="28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895E61-B81D-4491-A032-3BE13B7D65B7}" v="26" dt="2025-01-13T13:52:31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3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c Chi" userId="1bf4bdd671b4de97" providerId="LiveId" clId="{B3895E61-B81D-4491-A032-3BE13B7D65B7}"/>
    <pc:docChg chg="modSld">
      <pc:chgData name="Ngoc Chi" userId="1bf4bdd671b4de97" providerId="LiveId" clId="{B3895E61-B81D-4491-A032-3BE13B7D65B7}" dt="2025-01-13T13:53:02.524" v="57" actId="1076"/>
      <pc:docMkLst>
        <pc:docMk/>
      </pc:docMkLst>
      <pc:sldChg chg="modSp mod">
        <pc:chgData name="Ngoc Chi" userId="1bf4bdd671b4de97" providerId="LiveId" clId="{B3895E61-B81D-4491-A032-3BE13B7D65B7}" dt="2025-01-13T13:53:02.524" v="57" actId="1076"/>
        <pc:sldMkLst>
          <pc:docMk/>
          <pc:sldMk cId="0" sldId="304"/>
        </pc:sldMkLst>
        <pc:spChg chg="mod">
          <ac:chgData name="Ngoc Chi" userId="1bf4bdd671b4de97" providerId="LiveId" clId="{B3895E61-B81D-4491-A032-3BE13B7D65B7}" dt="2025-01-13T13:52:31.161" v="55" actId="14100"/>
          <ac:spMkLst>
            <pc:docMk/>
            <pc:sldMk cId="0" sldId="304"/>
            <ac:spMk id="22" creationId="{00000000-0000-0000-0000-000000000000}"/>
          </ac:spMkLst>
        </pc:spChg>
        <pc:spChg chg="mod">
          <ac:chgData name="Ngoc Chi" userId="1bf4bdd671b4de97" providerId="LiveId" clId="{B3895E61-B81D-4491-A032-3BE13B7D65B7}" dt="2025-01-13T13:50:44.671" v="26" actId="207"/>
          <ac:spMkLst>
            <pc:docMk/>
            <pc:sldMk cId="0" sldId="304"/>
            <ac:spMk id="279" creationId="{00000000-0000-0000-0000-000000000000}"/>
          </ac:spMkLst>
        </pc:spChg>
        <pc:spChg chg="mod">
          <ac:chgData name="Ngoc Chi" userId="1bf4bdd671b4de97" providerId="LiveId" clId="{B3895E61-B81D-4491-A032-3BE13B7D65B7}" dt="2025-01-13T13:53:02.524" v="57" actId="1076"/>
          <ac:spMkLst>
            <pc:docMk/>
            <pc:sldMk cId="0" sldId="304"/>
            <ac:spMk id="28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2296512" y="2909616"/>
            <a:ext cx="1579174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626393" y="3308633"/>
            <a:ext cx="3517606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5465074" y="-1368565"/>
            <a:ext cx="2662025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962150" y="1562033"/>
            <a:ext cx="52196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7110166" y="3641269"/>
            <a:ext cx="970521" cy="18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426387" y="2092349"/>
            <a:ext cx="214785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5569537" y="-1330049"/>
            <a:ext cx="258645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924050" y="2212733"/>
            <a:ext cx="52959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685800" y="3888337"/>
            <a:ext cx="77724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1638168" y="1461059"/>
            <a:ext cx="5867786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4276500" y="4938464"/>
            <a:ext cx="590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750400" y="1552133"/>
            <a:ext cx="36432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3593400" y="4997696"/>
            <a:ext cx="19572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9524" y="3466167"/>
            <a:ext cx="3138200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031774" y="-1413800"/>
            <a:ext cx="25275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7397875" y="2463800"/>
            <a:ext cx="1746124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19050" y="4474000"/>
            <a:ext cx="1746125" cy="2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1528900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7005675" y="4606943"/>
            <a:ext cx="214785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1013" y="1778051"/>
            <a:ext cx="1181275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6293387" y="3057183"/>
            <a:ext cx="2062674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176100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3455676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5735253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6943724" y="-121044"/>
            <a:ext cx="21336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885825" y="5265467"/>
            <a:ext cx="73724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7727980" y="2519800"/>
            <a:ext cx="1416019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6860725" y="-1507667"/>
            <a:ext cx="116205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23620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949199" y="-1291000"/>
            <a:ext cx="1654425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7639049" y="4803300"/>
            <a:ext cx="1504949" cy="2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5076912" y="-1758149"/>
            <a:ext cx="116205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266495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972175" y="3657533"/>
            <a:ext cx="3171824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6379650" y="-1031500"/>
            <a:ext cx="200025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7548050" y="1968500"/>
            <a:ext cx="1595950" cy="48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449075" y="-1169267"/>
            <a:ext cx="769993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721662" y="-987616"/>
            <a:ext cx="1261775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477664" y="4884752"/>
            <a:ext cx="789204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6973325" y="4667712"/>
            <a:ext cx="2170675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312293" y="-687776"/>
            <a:ext cx="13253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406426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8051793" y="3511797"/>
            <a:ext cx="1092207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9525" y="-12700"/>
            <a:ext cx="91535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1306801" y="3127977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en-GB" sz="6000" dirty="0">
                <a:solidFill>
                  <a:srgbClr val="FF0000"/>
                </a:solidFill>
              </a:rPr>
              <a:t>TIẾNG</a:t>
            </a:r>
            <a:r>
              <a:rPr lang="en-US" altLang="en-GB" sz="6000" dirty="0"/>
              <a:t> VIỆT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subTitle" idx="4294967295"/>
          </p:nvPr>
        </p:nvSpPr>
        <p:spPr>
          <a:xfrm>
            <a:off x="1354276" y="2906851"/>
            <a:ext cx="6593700" cy="14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908256" y="5167649"/>
            <a:ext cx="6867730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NGUYỄN NGỌC CHI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9"/>
          <a:stretch>
            <a:fillRect/>
          </a:stretch>
        </p:blipFill>
        <p:spPr>
          <a:xfrm>
            <a:off x="0" y="1460312"/>
            <a:ext cx="8835544" cy="270225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7363" r="6150" b="54428"/>
          <a:stretch>
            <a:fillRect/>
          </a:stretch>
        </p:blipFill>
        <p:spPr>
          <a:xfrm>
            <a:off x="170594" y="777923"/>
            <a:ext cx="8760155" cy="53908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/>
          <a:stretch>
            <a:fillRect/>
          </a:stretch>
        </p:blipFill>
        <p:spPr>
          <a:xfrm>
            <a:off x="109183" y="164813"/>
            <a:ext cx="8761864" cy="66931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1" b="88856"/>
          <a:stretch>
            <a:fillRect/>
          </a:stretch>
        </p:blipFill>
        <p:spPr>
          <a:xfrm>
            <a:off x="625456" y="2855501"/>
            <a:ext cx="8224178" cy="155584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313897" y="668740"/>
            <a:ext cx="8727584" cy="413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1129268" y="4995080"/>
            <a:ext cx="7096843" cy="1009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97114" y="84418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60887" y="1259903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651928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40796" r="16204" b="39900"/>
          <a:stretch>
            <a:fillRect/>
          </a:stretch>
        </p:blipFill>
        <p:spPr>
          <a:xfrm>
            <a:off x="421750" y="1805813"/>
            <a:ext cx="8386539" cy="37488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3" y="731775"/>
            <a:ext cx="2971554" cy="115388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58725" r="9061" b="20261"/>
          <a:stretch>
            <a:fillRect/>
          </a:stretch>
        </p:blipFill>
        <p:spPr>
          <a:xfrm>
            <a:off x="213524" y="2252310"/>
            <a:ext cx="8716952" cy="3415414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286" y="1318022"/>
            <a:ext cx="5134971" cy="51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79" y="1213867"/>
            <a:ext cx="7137779" cy="532483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19</Words>
  <Application>Microsoft Office PowerPoint</Application>
  <PresentationFormat>On-screen Show (4:3)</PresentationFormat>
  <Paragraphs>5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Playfair Display</vt:lpstr>
      <vt:lpstr>Tahoma</vt:lpstr>
      <vt:lpstr>Times New Roman</vt:lpstr>
      <vt:lpstr>Tinos</vt:lpstr>
      <vt:lpstr>VNI-Avo</vt:lpstr>
      <vt:lpstr>Office Theme</vt:lpstr>
      <vt:lpstr>Constance template</vt:lpstr>
      <vt:lpstr>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 Chi</cp:lastModifiedBy>
  <cp:revision>65</cp:revision>
  <dcterms:created xsi:type="dcterms:W3CDTF">2020-08-07T01:41:00Z</dcterms:created>
  <dcterms:modified xsi:type="dcterms:W3CDTF">2025-01-13T13:53:07Z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