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7" r:id="rId14"/>
    <p:sldId id="258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7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7552-3CEA-409A-9744-AE282BCAE507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E6E-6A50-4200-ADF4-0972913E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7552-3CEA-409A-9744-AE282BCAE507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E6E-6A50-4200-ADF4-0972913E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7552-3CEA-409A-9744-AE282BCAE507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E6E-6A50-4200-ADF4-0972913E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8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21352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1428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82854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0044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92432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01501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7366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6985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7552-3CEA-409A-9744-AE282BCAE507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E6E-6A50-4200-ADF4-0972913E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66965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95714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22337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9755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10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66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5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2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3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5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7552-3CEA-409A-9744-AE282BCAE507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E6E-6A50-4200-ADF4-0972913E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49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0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06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69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0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7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7552-3CEA-409A-9744-AE282BCAE507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E6E-6A50-4200-ADF4-0972913E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3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7552-3CEA-409A-9744-AE282BCAE507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E6E-6A50-4200-ADF4-0972913E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0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7552-3CEA-409A-9744-AE282BCAE507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E6E-6A50-4200-ADF4-0972913E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0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7552-3CEA-409A-9744-AE282BCAE507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E6E-6A50-4200-ADF4-0972913E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7552-3CEA-409A-9744-AE282BCAE507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E6E-6A50-4200-ADF4-0972913E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2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7552-3CEA-409A-9744-AE282BCAE507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E6E-6A50-4200-ADF4-0972913E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3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A7552-3CEA-409A-9744-AE282BCAE507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7FE6E-6A50-4200-ADF4-0972913E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3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1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2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1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</a:rPr>
                <a:t> </a:t>
              </a:r>
              <a:endParaRPr lang="vi-VN" sz="48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  <p:pic>
        <p:nvPicPr>
          <p:cNvPr id="2" name="yee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13716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5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6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8754" y="1981673"/>
            <a:ext cx="2464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40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ầu riêng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2196" y="80480"/>
            <a:ext cx="5039719" cy="783647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CHỌN THÚ BÔNG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407" y="3886200"/>
            <a:ext cx="558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Bạn Yến siêng năng.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1256" y="1120914"/>
            <a:ext cx="415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iễng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0938" y="2667000"/>
            <a:ext cx="4110662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ổ yến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4561" r="20000" b="4328"/>
          <a:stretch/>
        </p:blipFill>
        <p:spPr>
          <a:xfrm>
            <a:off x="7644235" y="1346114"/>
            <a:ext cx="1251680" cy="19304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4000" r="11201" b="7600"/>
          <a:stretch/>
        </p:blipFill>
        <p:spPr>
          <a:xfrm>
            <a:off x="7644233" y="3810000"/>
            <a:ext cx="1272054" cy="19177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44" y="1346115"/>
            <a:ext cx="1367018" cy="1930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44" y="3810000"/>
            <a:ext cx="1367018" cy="19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5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902" y="1345591"/>
            <a:ext cx="17986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66" y="116002"/>
            <a:ext cx="8820150" cy="3933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412315" y="4049826"/>
            <a:ext cx="8555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Em</a:t>
            </a:r>
            <a:r>
              <a:rPr lang="en-US" sz="5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yªu</a:t>
            </a:r>
            <a:r>
              <a:rPr lang="en-US" sz="5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s¸ch</a:t>
            </a:r>
            <a:r>
              <a:rPr lang="en-US" sz="5400" b="1" dirty="0">
                <a:solidFill>
                  <a:prstClr val="black"/>
                </a:solidFill>
                <a:latin typeface=".VnAvant" panose="020B7200000000000000" pitchFamily="34" charset="0"/>
              </a:rPr>
              <a:t>. </a:t>
            </a:r>
            <a:r>
              <a:rPr lang="en-US" sz="5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Nhê</a:t>
            </a:r>
            <a:r>
              <a:rPr lang="en-US" sz="5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5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s¸ch</a:t>
            </a:r>
            <a:r>
              <a:rPr lang="en-US" sz="5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em</a:t>
            </a:r>
            <a:r>
              <a:rPr lang="en-US" sz="5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b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iÕt</a:t>
            </a:r>
            <a:r>
              <a:rPr lang="en-US" sz="5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nh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iÒu</a:t>
            </a:r>
            <a:r>
              <a:rPr lang="en-US" sz="5400" b="1" dirty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iÒu</a:t>
            </a:r>
            <a:r>
              <a:rPr lang="en-US" sz="5400" b="1" dirty="0">
                <a:solidFill>
                  <a:prstClr val="black"/>
                </a:solidFill>
                <a:latin typeface=".VnAvant" panose="020B7200000000000000" pitchFamily="34" charset="0"/>
              </a:rPr>
              <a:t> hay.</a:t>
            </a:r>
          </a:p>
        </p:txBody>
      </p:sp>
      <p:pic>
        <p:nvPicPr>
          <p:cNvPr id="9" name="Em yêu sách. nhờ có sách, em biết bao điều h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0949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645">
        <p:split orient="vert"/>
      </p:transition>
    </mc:Choice>
    <mc:Fallback>
      <p:transition spd="slow" advTm="664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-82550"/>
            <a:ext cx="17986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9650" y="838200"/>
            <a:ext cx="16385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66"/>
                </a:solidFill>
                <a:latin typeface=".VnAvant" pitchFamily="34" charset="0"/>
              </a:rPr>
              <a:t>iªt</a:t>
            </a:r>
            <a:endParaRPr lang="en-US" sz="96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1" y="838200"/>
            <a:ext cx="20088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66"/>
                </a:solidFill>
                <a:latin typeface=".VnAvant" pitchFamily="34" charset="0"/>
              </a:rPr>
              <a:t>iªu</a:t>
            </a:r>
            <a:endParaRPr lang="en-US" sz="96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1094" y="838200"/>
            <a:ext cx="24272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66"/>
                </a:solidFill>
                <a:latin typeface=".VnAvant" pitchFamily="34" charset="0"/>
              </a:rPr>
              <a:t>yªu</a:t>
            </a:r>
            <a:endParaRPr lang="en-US" sz="96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9" name="Minus 8"/>
          <p:cNvSpPr/>
          <p:nvPr/>
        </p:nvSpPr>
        <p:spPr>
          <a:xfrm>
            <a:off x="789651" y="2134934"/>
            <a:ext cx="1191550" cy="72290"/>
          </a:xfrm>
          <a:prstGeom prst="mathMinus">
            <a:avLst/>
          </a:prstGeom>
          <a:solidFill>
            <a:srgbClr val="4F81BD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0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inus 12"/>
          <p:cNvSpPr/>
          <p:nvPr/>
        </p:nvSpPr>
        <p:spPr>
          <a:xfrm>
            <a:off x="3429000" y="2133600"/>
            <a:ext cx="1191550" cy="72290"/>
          </a:xfrm>
          <a:prstGeom prst="mathMinus">
            <a:avLst/>
          </a:prstGeom>
          <a:solidFill>
            <a:srgbClr val="4F81BD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6276051" y="2287336"/>
            <a:ext cx="1648750" cy="45719"/>
          </a:xfrm>
          <a:prstGeom prst="mathMinus">
            <a:avLst/>
          </a:prstGeom>
          <a:solidFill>
            <a:srgbClr val="4F81BD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122926"/>
              </p:ext>
            </p:extLst>
          </p:nvPr>
        </p:nvGraphicFramePr>
        <p:xfrm>
          <a:off x="1981201" y="3124202"/>
          <a:ext cx="4906964" cy="2243869"/>
        </p:xfrm>
        <a:graphic>
          <a:graphicData uri="http://schemas.openxmlformats.org/drawingml/2006/table">
            <a:tbl>
              <a:tblPr firstRow="1" bandRow="1"/>
              <a:tblGrid>
                <a:gridCol w="2453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3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46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4000" dirty="0"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442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uLnTx/>
                        <a:uFillTx/>
                        <a:latin typeface=".VnAvan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1" y="4267200"/>
            <a:ext cx="284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>
                <a:solidFill>
                  <a:srgbClr val="000000"/>
                </a:solidFill>
                <a:latin typeface=".VnAvant" pitchFamily="34" charset="0"/>
              </a:rPr>
              <a:t>b</a:t>
            </a:r>
            <a:r>
              <a:rPr lang="en-US" sz="6600" b="1">
                <a:solidFill>
                  <a:srgbClr val="FF0066"/>
                </a:solidFill>
                <a:latin typeface=".VnAvant" pitchFamily="34" charset="0"/>
              </a:rPr>
              <a:t>iÕt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1201" y="3124200"/>
            <a:ext cx="2847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smtClean="0">
                <a:solidFill>
                  <a:srgbClr val="000000"/>
                </a:solidFill>
                <a:latin typeface=".VnAvant" pitchFamily="34" charset="0"/>
              </a:rPr>
              <a:t>b</a:t>
            </a:r>
            <a:endParaRPr lang="en-US" sz="6600" b="1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36464" y="3159204"/>
            <a:ext cx="11833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solidFill>
                  <a:srgbClr val="FF0066"/>
                </a:solidFill>
                <a:latin typeface=".VnAvant" pitchFamily="34" charset="0"/>
              </a:rPr>
              <a:t>iªt</a:t>
            </a:r>
            <a:endParaRPr lang="en-US" sz="6600" b="1" dirty="0">
              <a:solidFill>
                <a:srgbClr val="FF0066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5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8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1" y="96076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1482"/>
            <a:ext cx="17986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4937" y="838200"/>
            <a:ext cx="10038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66"/>
                </a:solidFill>
                <a:latin typeface=".VnAvant" pitchFamily="34" charset="0"/>
              </a:rPr>
              <a:t>iªt</a:t>
            </a:r>
            <a:endParaRPr lang="en-US" sz="54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819251"/>
            <a:ext cx="1210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66"/>
                </a:solidFill>
                <a:latin typeface=".VnAvant" pitchFamily="34" charset="0"/>
              </a:rPr>
              <a:t>iªu</a:t>
            </a:r>
            <a:endParaRPr lang="en-US" sz="54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5115" y="819251"/>
            <a:ext cx="1446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66"/>
                </a:solidFill>
                <a:latin typeface=".VnAvant" pitchFamily="34" charset="0"/>
              </a:rPr>
              <a:t>yªu</a:t>
            </a:r>
            <a:endParaRPr lang="en-US" sz="54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25084"/>
              </p:ext>
            </p:extLst>
          </p:nvPr>
        </p:nvGraphicFramePr>
        <p:xfrm>
          <a:off x="3140825" y="1793889"/>
          <a:ext cx="2514600" cy="1737360"/>
        </p:xfrm>
        <a:graphic>
          <a:graphicData uri="http://schemas.openxmlformats.org/drawingml/2006/table">
            <a:tbl>
              <a:tblPr firstRow="1" bandRow="1"/>
              <a:tblGrid>
                <a:gridCol w="1257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5400" dirty="0" smtClean="0">
                          <a:latin typeface=".VnAvant" pitchFamily="34" charset="0"/>
                        </a:rPr>
                        <a:t>b</a:t>
                      </a:r>
                      <a:endParaRPr lang="en-US" sz="5400" dirty="0">
                        <a:latin typeface=".VnAvant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5400" dirty="0" err="1" smtClean="0">
                          <a:solidFill>
                            <a:srgbClr val="FF0066"/>
                          </a:solidFill>
                          <a:latin typeface=".VnAvant" pitchFamily="34" charset="0"/>
                        </a:rPr>
                        <a:t>iªt</a:t>
                      </a:r>
                      <a:endParaRPr lang="en-US" sz="5400" dirty="0">
                        <a:solidFill>
                          <a:srgbClr val="FF0066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77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800" b="1" dirty="0" err="1" smtClean="0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4800" b="1" dirty="0" err="1" smtClean="0">
                          <a:solidFill>
                            <a:srgbClr val="FF0066"/>
                          </a:solidFill>
                          <a:latin typeface=".VnAvant" pitchFamily="34" charset="0"/>
                        </a:rPr>
                        <a:t>iÕt</a:t>
                      </a:r>
                      <a:endParaRPr lang="en-US" sz="4800" b="1" dirty="0">
                        <a:solidFill>
                          <a:srgbClr val="FF0066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77728" y="3581400"/>
            <a:ext cx="7228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prstClr val="black"/>
                </a:solidFill>
                <a:latin typeface=".VnAvant" pitchFamily="34" charset="0"/>
              </a:rPr>
              <a:t>chiÕt</a:t>
            </a:r>
            <a:r>
              <a:rPr lang="en-US" sz="4800" b="1" dirty="0">
                <a:solidFill>
                  <a:prstClr val="black"/>
                </a:solidFill>
                <a:latin typeface=".VnAvant" pitchFamily="34" charset="0"/>
              </a:rPr>
              <a:t>      </a:t>
            </a:r>
            <a:r>
              <a:rPr lang="en-US" sz="4800" b="1" dirty="0" err="1">
                <a:solidFill>
                  <a:prstClr val="black"/>
                </a:solidFill>
                <a:latin typeface=".VnAvant" pitchFamily="34" charset="0"/>
              </a:rPr>
              <a:t>viÕt</a:t>
            </a:r>
            <a:r>
              <a:rPr lang="en-US" sz="4800" b="1" dirty="0">
                <a:solidFill>
                  <a:prstClr val="black"/>
                </a:solidFill>
                <a:latin typeface=".VnAvant" pitchFamily="34" charset="0"/>
              </a:rPr>
              <a:t>      </a:t>
            </a:r>
            <a:r>
              <a:rPr lang="en-US" sz="4800" b="1" dirty="0" err="1">
                <a:solidFill>
                  <a:prstClr val="black"/>
                </a:solidFill>
                <a:latin typeface=".VnAvant" pitchFamily="34" charset="0"/>
              </a:rPr>
              <a:t>viÖt</a:t>
            </a:r>
            <a:endParaRPr lang="en-US" sz="4800" b="1" dirty="0">
              <a:solidFill>
                <a:prstClr val="black"/>
              </a:solidFill>
              <a:latin typeface=".VnAvant" pitchFamily="34" charset="0"/>
            </a:endParaRPr>
          </a:p>
          <a:p>
            <a:r>
              <a:rPr lang="en-US" sz="4800" b="1" dirty="0" err="1">
                <a:solidFill>
                  <a:prstClr val="black"/>
                </a:solidFill>
                <a:latin typeface=".VnAvant" pitchFamily="34" charset="0"/>
              </a:rPr>
              <a:t>chiÒu</a:t>
            </a:r>
            <a:r>
              <a:rPr lang="en-US" sz="4800" b="1" dirty="0">
                <a:solidFill>
                  <a:prstClr val="black"/>
                </a:solidFill>
                <a:latin typeface=".VnAvant" pitchFamily="34" charset="0"/>
              </a:rPr>
              <a:t>     </a:t>
            </a:r>
            <a:r>
              <a:rPr lang="en-US" sz="4800" b="1" dirty="0" err="1">
                <a:solidFill>
                  <a:prstClr val="black"/>
                </a:solidFill>
                <a:latin typeface=".VnAvant" pitchFamily="34" charset="0"/>
              </a:rPr>
              <a:t>diÔu</a:t>
            </a:r>
            <a:r>
              <a:rPr lang="en-US" sz="4800" b="1" dirty="0">
                <a:solidFill>
                  <a:prstClr val="black"/>
                </a:solidFill>
                <a:latin typeface=".VnAvant" pitchFamily="34" charset="0"/>
              </a:rPr>
              <a:t>     </a:t>
            </a:r>
            <a:r>
              <a:rPr lang="en-US" sz="4800" b="1" dirty="0" err="1">
                <a:solidFill>
                  <a:prstClr val="black"/>
                </a:solidFill>
                <a:latin typeface=".VnAvant" pitchFamily="34" charset="0"/>
              </a:rPr>
              <a:t>kiÓu</a:t>
            </a:r>
            <a:endParaRPr lang="en-US" sz="4800" b="1" dirty="0">
              <a:solidFill>
                <a:prstClr val="black"/>
              </a:solidFill>
              <a:latin typeface=".VnAvant" pitchFamily="34" charset="0"/>
            </a:endParaRPr>
          </a:p>
          <a:p>
            <a:r>
              <a:rPr lang="en-US" sz="4800" b="1" dirty="0" err="1">
                <a:solidFill>
                  <a:prstClr val="black"/>
                </a:solidFill>
                <a:latin typeface=".VnAvant" pitchFamily="34" charset="0"/>
              </a:rPr>
              <a:t>yªu</a:t>
            </a:r>
            <a:r>
              <a:rPr lang="en-US" sz="4800" b="1" dirty="0">
                <a:solidFill>
                  <a:prstClr val="black"/>
                </a:solidFill>
                <a:latin typeface=".VnAvant" pitchFamily="34" charset="0"/>
              </a:rPr>
              <a:t>        </a:t>
            </a:r>
            <a:r>
              <a:rPr lang="en-US" sz="4800" b="1" dirty="0" err="1">
                <a:solidFill>
                  <a:prstClr val="black"/>
                </a:solidFill>
                <a:latin typeface=".VnAvant" pitchFamily="34" charset="0"/>
              </a:rPr>
              <a:t>yÕu</a:t>
            </a:r>
            <a:r>
              <a:rPr lang="en-US" sz="4800" b="1" dirty="0">
                <a:solidFill>
                  <a:prstClr val="black"/>
                </a:solidFill>
                <a:latin typeface=".VnAvant" pitchFamily="34" charset="0"/>
              </a:rPr>
              <a:t>       </a:t>
            </a:r>
            <a:r>
              <a:rPr lang="en-US" sz="4800" b="1" dirty="0" err="1">
                <a:solidFill>
                  <a:prstClr val="black"/>
                </a:solidFill>
                <a:latin typeface=".VnAvant" pitchFamily="34" charset="0"/>
              </a:rPr>
              <a:t>yÓu</a:t>
            </a:r>
            <a:endParaRPr lang="en-US" sz="48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9" name="Minus 8"/>
          <p:cNvSpPr/>
          <p:nvPr/>
        </p:nvSpPr>
        <p:spPr>
          <a:xfrm>
            <a:off x="1737518" y="4191002"/>
            <a:ext cx="1026894" cy="144581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>
            <a:off x="3850100" y="4205349"/>
            <a:ext cx="1026894" cy="144581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6001984" y="4299125"/>
            <a:ext cx="1026894" cy="159039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8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1999"/>
            <a:ext cx="3429001" cy="226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44" y="762000"/>
            <a:ext cx="2754457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466" y="3131405"/>
            <a:ext cx="23727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</a:rPr>
              <a:t>nhiÖt</a:t>
            </a:r>
            <a:r>
              <a:rPr lang="en-US" sz="4400" b="1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</a:rPr>
              <a:t>kÕ</a:t>
            </a:r>
            <a:endParaRPr lang="en-US" sz="4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3207605"/>
            <a:ext cx="2608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.VnAvant" pitchFamily="34" charset="0"/>
              </a:rPr>
              <a:t>con </a:t>
            </a:r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</a:rPr>
              <a:t>diÒu</a:t>
            </a:r>
            <a:endParaRPr lang="en-US" sz="4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2244" y="3116760"/>
            <a:ext cx="29017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</a:rPr>
              <a:t>yªu</a:t>
            </a:r>
            <a:r>
              <a:rPr lang="en-US" sz="4400" b="1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</a:rPr>
              <a:t>chiÒu</a:t>
            </a:r>
            <a:endParaRPr lang="en-US" sz="4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11" name="Minus 10"/>
          <p:cNvSpPr/>
          <p:nvPr/>
        </p:nvSpPr>
        <p:spPr>
          <a:xfrm>
            <a:off x="8040906" y="3657602"/>
            <a:ext cx="1026894" cy="144581"/>
          </a:xfrm>
          <a:prstGeom prst="mathMinus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>
            <a:off x="4631574" y="3812462"/>
            <a:ext cx="1026894" cy="144581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762000" y="3792792"/>
            <a:ext cx="914400" cy="128742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15" name="Minus 14"/>
          <p:cNvSpPr/>
          <p:nvPr/>
        </p:nvSpPr>
        <p:spPr>
          <a:xfrm>
            <a:off x="6174078" y="3791343"/>
            <a:ext cx="1411506" cy="93408"/>
          </a:xfrm>
          <a:prstGeom prst="mathMinus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5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82"/>
            <a:ext cx="871537" cy="7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76200"/>
            <a:ext cx="1295400" cy="7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14396" y="16009"/>
            <a:ext cx="10038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FF0066"/>
                </a:solidFill>
                <a:latin typeface=".VnAvant" pitchFamily="34" charset="0"/>
              </a:rPr>
              <a:t>iªt</a:t>
            </a:r>
            <a:endParaRPr lang="en-US" sz="54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7858"/>
            <a:ext cx="1210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FF0066"/>
                </a:solidFill>
                <a:latin typeface=".VnAvant" pitchFamily="34" charset="0"/>
              </a:rPr>
              <a:t>iªu</a:t>
            </a:r>
            <a:endParaRPr lang="en-US" sz="54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-2378"/>
            <a:ext cx="1446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FF0066"/>
                </a:solidFill>
                <a:latin typeface=".VnAvant" pitchFamily="34" charset="0"/>
              </a:rPr>
              <a:t>yªu</a:t>
            </a:r>
            <a:endParaRPr lang="en-US" sz="54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052221"/>
              </p:ext>
            </p:extLst>
          </p:nvPr>
        </p:nvGraphicFramePr>
        <p:xfrm>
          <a:off x="2514600" y="1127760"/>
          <a:ext cx="3280122" cy="1524000"/>
        </p:xfrm>
        <a:graphic>
          <a:graphicData uri="http://schemas.openxmlformats.org/drawingml/2006/table">
            <a:tbl>
              <a:tblPr firstRow="1" bandRow="1"/>
              <a:tblGrid>
                <a:gridCol w="1640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0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0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400" dirty="0" smtClean="0">
                          <a:latin typeface=".VnAvant" pitchFamily="34" charset="0"/>
                        </a:rPr>
                        <a:t>b</a:t>
                      </a:r>
                      <a:endParaRPr lang="en-US" sz="4400" dirty="0">
                        <a:latin typeface=".VnAvant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400" dirty="0" err="1" smtClean="0">
                          <a:solidFill>
                            <a:srgbClr val="FF0066"/>
                          </a:solidFill>
                          <a:latin typeface=".VnAvant" pitchFamily="34" charset="0"/>
                        </a:rPr>
                        <a:t>iªt</a:t>
                      </a:r>
                      <a:endParaRPr lang="en-US" sz="4400" dirty="0">
                        <a:solidFill>
                          <a:srgbClr val="FF0066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77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400" b="1" dirty="0" err="1" smtClean="0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4400" b="1" dirty="0" err="1" smtClean="0">
                          <a:solidFill>
                            <a:srgbClr val="FF0066"/>
                          </a:solidFill>
                          <a:latin typeface=".VnAvant" pitchFamily="34" charset="0"/>
                        </a:rPr>
                        <a:t>iÕt</a:t>
                      </a:r>
                      <a:endParaRPr lang="en-US" sz="4400" b="1" dirty="0">
                        <a:solidFill>
                          <a:srgbClr val="FF0066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5768" y="2861608"/>
            <a:ext cx="7565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atin typeface=".VnAvant" pitchFamily="34" charset="0"/>
              </a:rPr>
              <a:t>chiÕt</a:t>
            </a:r>
            <a:r>
              <a:rPr lang="en-US" sz="4400" b="1" dirty="0">
                <a:latin typeface=".VnAvant" pitchFamily="34" charset="0"/>
              </a:rPr>
              <a:t>      </a:t>
            </a:r>
            <a:r>
              <a:rPr lang="en-US" sz="4400" b="1" dirty="0" err="1">
                <a:latin typeface=".VnAvant" pitchFamily="34" charset="0"/>
              </a:rPr>
              <a:t>viÕt</a:t>
            </a:r>
            <a:r>
              <a:rPr lang="en-US" sz="4400" b="1" dirty="0">
                <a:latin typeface=".VnAvant" pitchFamily="34" charset="0"/>
              </a:rPr>
              <a:t>      </a:t>
            </a:r>
            <a:r>
              <a:rPr lang="en-US" sz="4400" b="1" dirty="0" err="1" smtClean="0">
                <a:latin typeface=".VnAvant" pitchFamily="34" charset="0"/>
              </a:rPr>
              <a:t>viÖt</a:t>
            </a:r>
            <a:endParaRPr lang="en-US" sz="4400" b="1" dirty="0">
              <a:latin typeface=".VnAvant" pitchFamily="34" charset="0"/>
            </a:endParaRPr>
          </a:p>
          <a:p>
            <a:pPr lvl="0" algn="ctr"/>
            <a:r>
              <a:rPr lang="en-US" sz="4400" b="1" dirty="0" err="1">
                <a:latin typeface=".VnAvant" pitchFamily="34" charset="0"/>
              </a:rPr>
              <a:t>chiÒu</a:t>
            </a:r>
            <a:r>
              <a:rPr lang="en-US" sz="4400" b="1" dirty="0">
                <a:latin typeface=".VnAvant" pitchFamily="34" charset="0"/>
              </a:rPr>
              <a:t>     </a:t>
            </a:r>
            <a:r>
              <a:rPr lang="en-US" sz="4400" b="1" dirty="0" err="1">
                <a:latin typeface=".VnAvant" pitchFamily="34" charset="0"/>
              </a:rPr>
              <a:t>diÔu</a:t>
            </a:r>
            <a:r>
              <a:rPr lang="en-US" sz="4400" b="1" dirty="0">
                <a:latin typeface=".VnAvant" pitchFamily="34" charset="0"/>
              </a:rPr>
              <a:t>     </a:t>
            </a:r>
            <a:r>
              <a:rPr lang="en-US" sz="4400" b="1" dirty="0" err="1" smtClean="0">
                <a:latin typeface=".VnAvant" pitchFamily="34" charset="0"/>
              </a:rPr>
              <a:t>kiÓu</a:t>
            </a:r>
            <a:endParaRPr lang="en-US" sz="4400" b="1" dirty="0">
              <a:latin typeface=".VnAvant" pitchFamily="34" charset="0"/>
            </a:endParaRPr>
          </a:p>
          <a:p>
            <a:pPr lvl="0" algn="ctr"/>
            <a:r>
              <a:rPr lang="en-US" sz="4400" b="1" dirty="0" err="1">
                <a:latin typeface=".VnAvant" pitchFamily="34" charset="0"/>
              </a:rPr>
              <a:t>yªu</a:t>
            </a:r>
            <a:r>
              <a:rPr lang="en-US" sz="4400" b="1" dirty="0">
                <a:latin typeface=".VnAvant" pitchFamily="34" charset="0"/>
              </a:rPr>
              <a:t>        </a:t>
            </a:r>
            <a:r>
              <a:rPr lang="en-US" sz="4400" b="1" dirty="0" err="1">
                <a:latin typeface=".VnAvant" pitchFamily="34" charset="0"/>
              </a:rPr>
              <a:t>yÕu</a:t>
            </a:r>
            <a:r>
              <a:rPr lang="en-US" sz="4400" b="1" dirty="0">
                <a:latin typeface=".VnAvant" pitchFamily="34" charset="0"/>
              </a:rPr>
              <a:t>       </a:t>
            </a:r>
            <a:r>
              <a:rPr lang="en-US" sz="4400" b="1" dirty="0" err="1">
                <a:latin typeface=".VnAvant" pitchFamily="34" charset="0"/>
              </a:rPr>
              <a:t>yÓu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1" y="5257802"/>
            <a:ext cx="23727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</a:rPr>
              <a:t>nhiÖt</a:t>
            </a:r>
            <a:r>
              <a:rPr lang="en-US" sz="4400" b="1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</a:rPr>
              <a:t>kÕ</a:t>
            </a:r>
            <a:endParaRPr lang="en-US" sz="4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5257802"/>
            <a:ext cx="2608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.VnAvant" pitchFamily="34" charset="0"/>
              </a:rPr>
              <a:t>con </a:t>
            </a:r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</a:rPr>
              <a:t>diÒu</a:t>
            </a:r>
            <a:endParaRPr lang="en-US" sz="4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0260" y="5257802"/>
            <a:ext cx="29017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</a:rPr>
              <a:t>yªu</a:t>
            </a:r>
            <a:r>
              <a:rPr lang="en-US" sz="4400" b="1" dirty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</a:rPr>
              <a:t>chiÒu</a:t>
            </a:r>
            <a:endParaRPr lang="en-US" sz="4400" b="1" dirty="0">
              <a:solidFill>
                <a:prstClr val="black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1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</a:rPr>
                <a:t> </a:t>
              </a:r>
              <a:endParaRPr lang="vi-VN" sz="48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  <p:pic>
        <p:nvPicPr>
          <p:cNvPr id="3" name="ie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295400"/>
            <a:ext cx="6096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6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</a:rPr>
                <a:t> </a:t>
              </a:r>
              <a:endParaRPr lang="vi-VN" sz="48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  <p:pic>
        <p:nvPicPr>
          <p:cNvPr id="3" name="iee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6002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8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84</Words>
  <Application>Microsoft Office PowerPoint</Application>
  <PresentationFormat>On-screen Show (4:3)</PresentationFormat>
  <Paragraphs>42</Paragraphs>
  <Slides>13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H61</dc:creator>
  <cp:lastModifiedBy>H61</cp:lastModifiedBy>
  <cp:revision>15</cp:revision>
  <dcterms:created xsi:type="dcterms:W3CDTF">2024-12-09T13:04:11Z</dcterms:created>
  <dcterms:modified xsi:type="dcterms:W3CDTF">2024-12-09T16:01:02Z</dcterms:modified>
</cp:coreProperties>
</file>