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90" r:id="rId3"/>
    <p:sldMasterId id="2147483702" r:id="rId4"/>
  </p:sldMasterIdLst>
  <p:notesMasterIdLst>
    <p:notesMasterId r:id="rId18"/>
  </p:notesMasterIdLst>
  <p:handoutMasterIdLst>
    <p:handoutMasterId r:id="rId19"/>
  </p:handoutMasterIdLst>
  <p:sldIdLst>
    <p:sldId id="425" r:id="rId5"/>
    <p:sldId id="257" r:id="rId6"/>
    <p:sldId id="400" r:id="rId7"/>
    <p:sldId id="397" r:id="rId8"/>
    <p:sldId id="398" r:id="rId9"/>
    <p:sldId id="401" r:id="rId10"/>
    <p:sldId id="427" r:id="rId11"/>
    <p:sldId id="415" r:id="rId12"/>
    <p:sldId id="403" r:id="rId13"/>
    <p:sldId id="404" r:id="rId14"/>
    <p:sldId id="417" r:id="rId15"/>
    <p:sldId id="416" r:id="rId16"/>
    <p:sldId id="426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CC"/>
    <a:srgbClr val="CCFFFF"/>
    <a:srgbClr val="00FFCC"/>
    <a:srgbClr val="FF0066"/>
    <a:srgbClr val="00CC00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0C1CD-0C3C-4787-9C0E-6CCA5301736A}" v="30" dt="2025-01-13T13:40:58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3"/>
    <p:restoredTop sz="88069"/>
  </p:normalViewPr>
  <p:slideViewPr>
    <p:cSldViewPr showGuides="1">
      <p:cViewPr varScale="1">
        <p:scale>
          <a:sx n="51" d="100"/>
          <a:sy n="51" d="100"/>
        </p:scale>
        <p:origin x="2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c Chi" userId="1bf4bdd671b4de97" providerId="LiveId" clId="{A150C1CD-0C3C-4787-9C0E-6CCA5301736A}"/>
    <pc:docChg chg="modSld">
      <pc:chgData name="Ngoc Chi" userId="1bf4bdd671b4de97" providerId="LiveId" clId="{A150C1CD-0C3C-4787-9C0E-6CCA5301736A}" dt="2025-01-13T13:40:58.441" v="29" actId="255"/>
      <pc:docMkLst>
        <pc:docMk/>
      </pc:docMkLst>
      <pc:sldChg chg="modSp">
        <pc:chgData name="Ngoc Chi" userId="1bf4bdd671b4de97" providerId="LiveId" clId="{A150C1CD-0C3C-4787-9C0E-6CCA5301736A}" dt="2025-01-13T13:40:58.441" v="29" actId="255"/>
        <pc:sldMkLst>
          <pc:docMk/>
          <pc:sldMk cId="0" sldId="425"/>
        </pc:sldMkLst>
        <pc:spChg chg="mod">
          <ac:chgData name="Ngoc Chi" userId="1bf4bdd671b4de97" providerId="LiveId" clId="{A150C1CD-0C3C-4787-9C0E-6CCA5301736A}" dt="2025-01-13T13:40:58.441" v="29" actId="255"/>
          <ac:spMkLst>
            <pc:docMk/>
            <pc:sldMk cId="0" sldId="425"/>
            <ac:spMk id="2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042541-837C-48F1-8B16-CE3DF92942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4448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A5D40D-E635-45F6-A92A-D412DE077E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01157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46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915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780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6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73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8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87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9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96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10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3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11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608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12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bai%20mai%20thi_data\dung-5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bai%20mai%20thi_data\dung-5.mp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882666" y="5436408"/>
            <a:ext cx="5607292" cy="5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NGUYỄN NGỌC CHI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rcRect l="7709" t="60001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4"/>
          <a:srcRect t="6667" r="7709" b="34444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4"/>
          <a:srcRect l="7709" t="64444" r="7709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152400" y="0"/>
            <a:ext cx="8991600" cy="4648200"/>
          </a:xfrm>
          <a:prstGeom prst="cloud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7171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4"/>
          <p:cNvSpPr txBox="1"/>
          <p:nvPr/>
        </p:nvSpPr>
        <p:spPr>
          <a:xfrm>
            <a:off x="1447800" y="817563"/>
            <a:ext cx="6858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685800">
              <a:spcBef>
                <a:spcPct val="0"/>
              </a:spcBef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" y="1463675"/>
            <a:ext cx="8991600" cy="27084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Hình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00FFCC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524000" y="-22225"/>
            <a:ext cx="7620000" cy="6858000"/>
          </a:xfrm>
          <a:prstGeom prst="rect">
            <a:avLst/>
          </a:prstGeom>
          <a:solidFill>
            <a:srgbClr val="00B050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8"/>
          <p:cNvSpPr/>
          <p:nvPr/>
        </p:nvSpPr>
        <p:spPr bwMode="auto">
          <a:xfrm>
            <a:off x="1752600" y="381000"/>
            <a:ext cx="5943600" cy="1143000"/>
          </a:xfrm>
          <a:prstGeom prst="roundRect">
            <a:avLst/>
          </a:prstGeom>
          <a:solidFill>
            <a:srgbClr val="FF0066">
              <a:alpha val="96001"/>
            </a:srgb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8"/>
          <a:srcRect t="25555" b="42223"/>
          <a:stretch>
            <a:fillRect/>
          </a:stretch>
        </p:blipFill>
        <p:spPr>
          <a:xfrm>
            <a:off x="-1143000" y="1546225"/>
            <a:ext cx="10744200" cy="523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00FFCC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1524000" y="17463"/>
            <a:ext cx="7620000" cy="6858000"/>
          </a:xfrm>
          <a:prstGeom prst="rect">
            <a:avLst/>
          </a:prstGeom>
          <a:solidFill>
            <a:srgbClr val="00B050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8"/>
          <p:cNvSpPr/>
          <p:nvPr/>
        </p:nvSpPr>
        <p:spPr bwMode="auto">
          <a:xfrm>
            <a:off x="1752600" y="381000"/>
            <a:ext cx="5943600" cy="1143000"/>
          </a:xfrm>
          <a:prstGeom prst="roundRect">
            <a:avLst/>
          </a:prstGeom>
          <a:solidFill>
            <a:srgbClr val="FF0066">
              <a:alpha val="96001"/>
            </a:srgbClr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8"/>
          <a:srcRect l="124" t="64191" r="-124" b="6665"/>
          <a:stretch>
            <a:fillRect/>
          </a:stretch>
        </p:blipFill>
        <p:spPr>
          <a:xfrm>
            <a:off x="-1905000" y="1524000"/>
            <a:ext cx="12877800" cy="5888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00FFCC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1524000" y="17463"/>
            <a:ext cx="7620000" cy="6858000"/>
          </a:xfrm>
          <a:prstGeom prst="rect">
            <a:avLst/>
          </a:prstGeom>
          <a:solidFill>
            <a:srgbClr val="00B050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7"/>
          <a:srcRect l="7709" t="5556" r="7709" b="32222"/>
          <a:stretch>
            <a:fillRect/>
          </a:stretch>
        </p:blipFill>
        <p:spPr>
          <a:xfrm>
            <a:off x="0" y="17463"/>
            <a:ext cx="90979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4"/>
          <a:srcRect t="67778" r="7709" b="7777"/>
          <a:stretch>
            <a:fillRect/>
          </a:stretch>
        </p:blipFill>
        <p:spPr>
          <a:xfrm>
            <a:off x="0" y="68263"/>
            <a:ext cx="9144000" cy="6103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81927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1" y="117276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1825824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1" y="100131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168711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2800351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3654624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4282679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4282679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2854524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3654029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98072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304800" y="417513"/>
            <a:ext cx="8382000" cy="4648200"/>
          </a:xfrm>
          <a:prstGeom prst="cloud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638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1447800" y="817563"/>
            <a:ext cx="6858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685800">
              <a:spcBef>
                <a:spcPct val="0"/>
              </a:spcBef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95400" y="1463675"/>
            <a:ext cx="7391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4"/>
          <a:srcRect l="6142" t="13333" b="39999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96001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96001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</Words>
  <Application>Microsoft Office PowerPoint</Application>
  <PresentationFormat>On-screen Show (4:3)</PresentationFormat>
  <Paragraphs>23</Paragraphs>
  <Slides>13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DengXian</vt:lpstr>
      <vt:lpstr>黑体</vt:lpstr>
      <vt:lpstr>SimSun</vt:lpstr>
      <vt:lpstr>VNI-Avo</vt:lpstr>
      <vt:lpstr>Arial</vt:lpstr>
      <vt:lpstr>Calibri</vt:lpstr>
      <vt:lpstr>Calibri Light</vt:lpstr>
      <vt:lpstr>Segoe UI</vt:lpstr>
      <vt:lpstr>Tahoma</vt:lpstr>
      <vt:lpstr>Times New Roman</vt:lpstr>
      <vt:lpstr>Default Design</vt:lpstr>
      <vt:lpstr>Bạn nhỏ 16x9</vt:lpstr>
      <vt:lpstr>2_Office Theme</vt:lpstr>
      <vt:lpstr>3_Office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CDV</dc:creator>
  <cp:lastModifiedBy>admin</cp:lastModifiedBy>
  <cp:revision>1685</cp:revision>
  <dcterms:created xsi:type="dcterms:W3CDTF">2009-10-07T14:39:11Z</dcterms:created>
  <dcterms:modified xsi:type="dcterms:W3CDTF">2025-01-15T07:00:50Z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