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3" r:id="rId2"/>
    <p:sldId id="559" r:id="rId3"/>
    <p:sldId id="558" r:id="rId4"/>
    <p:sldId id="274" r:id="rId5"/>
    <p:sldId id="560" r:id="rId6"/>
    <p:sldId id="278" r:id="rId7"/>
    <p:sldId id="561" r:id="rId8"/>
    <p:sldId id="279" r:id="rId9"/>
    <p:sldId id="280" r:id="rId10"/>
    <p:sldId id="281" r:id="rId11"/>
    <p:sldId id="563" r:id="rId12"/>
    <p:sldId id="565" r:id="rId13"/>
    <p:sldId id="564" r:id="rId14"/>
    <p:sldId id="566" r:id="rId15"/>
    <p:sldId id="568" r:id="rId16"/>
    <p:sldId id="569" r:id="rId17"/>
    <p:sldId id="567" r:id="rId18"/>
    <p:sldId id="5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EE6193-EB5B-4EFB-B975-8594F83EDDD7}" type="datetimeFigureOut">
              <a:rPr lang="en-US" smtClean="0"/>
              <a:t>12/01/2025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92245A-3544-49E8-A9DF-1CE419F6CF7A}" type="slidenum">
              <a:rPr lang="en-US" smtClean="0"/>
              <a:t>‹#›</a:t>
            </a:fld>
            <a:endParaRPr lang="en-US"/>
          </a:p>
        </p:txBody>
      </p:sp>
    </p:spTree>
    <p:extLst>
      <p:ext uri="{BB962C8B-B14F-4D97-AF65-F5344CB8AC3E}">
        <p14:creationId xmlns:p14="http://schemas.microsoft.com/office/powerpoint/2010/main" val="1387600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9B8C7868-24A0-43A9-BB9D-E2F412B0AF52}" type="slidenum">
              <a:rPr lang="en-US" smtClean="0"/>
              <a:t>1</a:t>
            </a:fld>
            <a:endParaRPr lang="en-US"/>
          </a:p>
        </p:txBody>
      </p:sp>
    </p:spTree>
    <p:extLst>
      <p:ext uri="{BB962C8B-B14F-4D97-AF65-F5344CB8AC3E}">
        <p14:creationId xmlns:p14="http://schemas.microsoft.com/office/powerpoint/2010/main" val="1670499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9B8C7868-24A0-43A9-BB9D-E2F412B0AF52}" type="slidenum">
              <a:rPr lang="en-US" smtClean="0"/>
              <a:t>16</a:t>
            </a:fld>
            <a:endParaRPr lang="en-US"/>
          </a:p>
        </p:txBody>
      </p:sp>
    </p:spTree>
    <p:extLst>
      <p:ext uri="{BB962C8B-B14F-4D97-AF65-F5344CB8AC3E}">
        <p14:creationId xmlns:p14="http://schemas.microsoft.com/office/powerpoint/2010/main" val="4109377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9B8C7868-24A0-43A9-BB9D-E2F412B0AF52}" type="slidenum">
              <a:rPr lang="en-US" smtClean="0"/>
              <a:t>18</a:t>
            </a:fld>
            <a:endParaRPr lang="en-US"/>
          </a:p>
        </p:txBody>
      </p:sp>
    </p:spTree>
    <p:extLst>
      <p:ext uri="{BB962C8B-B14F-4D97-AF65-F5344CB8AC3E}">
        <p14:creationId xmlns:p14="http://schemas.microsoft.com/office/powerpoint/2010/main" val="1161557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4226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43015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5550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7051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2243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4831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77437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9B8C7868-24A0-43A9-BB9D-E2F412B0AF52}" type="slidenum">
              <a:rPr lang="en-US" smtClean="0"/>
              <a:t>14</a:t>
            </a:fld>
            <a:endParaRPr lang="en-US"/>
          </a:p>
        </p:txBody>
      </p:sp>
    </p:spTree>
    <p:extLst>
      <p:ext uri="{BB962C8B-B14F-4D97-AF65-F5344CB8AC3E}">
        <p14:creationId xmlns:p14="http://schemas.microsoft.com/office/powerpoint/2010/main" val="1491268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79F7E-B23C-61DB-4B9A-1327B42136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15C010-D299-13DF-7ABD-F393B34C97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DBBD5C-7AE4-6C80-7197-88768E1E5DFB}"/>
              </a:ext>
            </a:extLst>
          </p:cNvPr>
          <p:cNvSpPr>
            <a:spLocks noGrp="1"/>
          </p:cNvSpPr>
          <p:nvPr>
            <p:ph type="dt" sz="half" idx="10"/>
          </p:nvPr>
        </p:nvSpPr>
        <p:spPr/>
        <p:txBody>
          <a:bodyPr/>
          <a:lstStyle/>
          <a:p>
            <a:fld id="{C6B5DC12-C25C-4D8E-AC62-9CEA648B91DF}" type="datetimeFigureOut">
              <a:rPr lang="en-US" smtClean="0"/>
              <a:t>12/01/2025</a:t>
            </a:fld>
            <a:endParaRPr lang="en-US"/>
          </a:p>
        </p:txBody>
      </p:sp>
      <p:sp>
        <p:nvSpPr>
          <p:cNvPr id="5" name="Footer Placeholder 4">
            <a:extLst>
              <a:ext uri="{FF2B5EF4-FFF2-40B4-BE49-F238E27FC236}">
                <a16:creationId xmlns:a16="http://schemas.microsoft.com/office/drawing/2014/main" id="{805FA690-EFBE-6215-7709-D8955DC0A3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CE6DC5-7756-E7AF-0DBA-E81D5A785F6B}"/>
              </a:ext>
            </a:extLst>
          </p:cNvPr>
          <p:cNvSpPr>
            <a:spLocks noGrp="1"/>
          </p:cNvSpPr>
          <p:nvPr>
            <p:ph type="sldNum" sz="quarter" idx="12"/>
          </p:nvPr>
        </p:nvSpPr>
        <p:spPr/>
        <p:txBody>
          <a:bodyPr/>
          <a:lstStyle/>
          <a:p>
            <a:fld id="{D7292D93-6CE7-45DF-BBA7-F340C7C72F1A}" type="slidenum">
              <a:rPr lang="en-US" smtClean="0"/>
              <a:t>‹#›</a:t>
            </a:fld>
            <a:endParaRPr lang="en-US"/>
          </a:p>
        </p:txBody>
      </p:sp>
    </p:spTree>
    <p:extLst>
      <p:ext uri="{BB962C8B-B14F-4D97-AF65-F5344CB8AC3E}">
        <p14:creationId xmlns:p14="http://schemas.microsoft.com/office/powerpoint/2010/main" val="2867624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3A7D-831B-1EBA-1C5D-05C8E1FECF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808249-5025-7B59-95C1-E7D76FE7EA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25686C-1593-21E9-6180-F0D550B38120}"/>
              </a:ext>
            </a:extLst>
          </p:cNvPr>
          <p:cNvSpPr>
            <a:spLocks noGrp="1"/>
          </p:cNvSpPr>
          <p:nvPr>
            <p:ph type="dt" sz="half" idx="10"/>
          </p:nvPr>
        </p:nvSpPr>
        <p:spPr/>
        <p:txBody>
          <a:bodyPr/>
          <a:lstStyle/>
          <a:p>
            <a:fld id="{C6B5DC12-C25C-4D8E-AC62-9CEA648B91DF}" type="datetimeFigureOut">
              <a:rPr lang="en-US" smtClean="0"/>
              <a:t>12/01/2025</a:t>
            </a:fld>
            <a:endParaRPr lang="en-US"/>
          </a:p>
        </p:txBody>
      </p:sp>
      <p:sp>
        <p:nvSpPr>
          <p:cNvPr id="5" name="Footer Placeholder 4">
            <a:extLst>
              <a:ext uri="{FF2B5EF4-FFF2-40B4-BE49-F238E27FC236}">
                <a16:creationId xmlns:a16="http://schemas.microsoft.com/office/drawing/2014/main" id="{56E0808D-E5A9-7863-99B7-8C9AB748F2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95267-45F3-B16E-0024-E2AF49C0AE4B}"/>
              </a:ext>
            </a:extLst>
          </p:cNvPr>
          <p:cNvSpPr>
            <a:spLocks noGrp="1"/>
          </p:cNvSpPr>
          <p:nvPr>
            <p:ph type="sldNum" sz="quarter" idx="12"/>
          </p:nvPr>
        </p:nvSpPr>
        <p:spPr/>
        <p:txBody>
          <a:bodyPr/>
          <a:lstStyle/>
          <a:p>
            <a:fld id="{D7292D93-6CE7-45DF-BBA7-F340C7C72F1A}" type="slidenum">
              <a:rPr lang="en-US" smtClean="0"/>
              <a:t>‹#›</a:t>
            </a:fld>
            <a:endParaRPr lang="en-US"/>
          </a:p>
        </p:txBody>
      </p:sp>
    </p:spTree>
    <p:extLst>
      <p:ext uri="{BB962C8B-B14F-4D97-AF65-F5344CB8AC3E}">
        <p14:creationId xmlns:p14="http://schemas.microsoft.com/office/powerpoint/2010/main" val="84725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EFD032-9BBC-409A-1F64-899194321A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6E856F-AC51-897F-BE93-3EA0D7A11A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BD4BD0-2C9A-2C60-B90C-48D46CC186A6}"/>
              </a:ext>
            </a:extLst>
          </p:cNvPr>
          <p:cNvSpPr>
            <a:spLocks noGrp="1"/>
          </p:cNvSpPr>
          <p:nvPr>
            <p:ph type="dt" sz="half" idx="10"/>
          </p:nvPr>
        </p:nvSpPr>
        <p:spPr/>
        <p:txBody>
          <a:bodyPr/>
          <a:lstStyle/>
          <a:p>
            <a:fld id="{C6B5DC12-C25C-4D8E-AC62-9CEA648B91DF}" type="datetimeFigureOut">
              <a:rPr lang="en-US" smtClean="0"/>
              <a:t>12/01/2025</a:t>
            </a:fld>
            <a:endParaRPr lang="en-US"/>
          </a:p>
        </p:txBody>
      </p:sp>
      <p:sp>
        <p:nvSpPr>
          <p:cNvPr id="5" name="Footer Placeholder 4">
            <a:extLst>
              <a:ext uri="{FF2B5EF4-FFF2-40B4-BE49-F238E27FC236}">
                <a16:creationId xmlns:a16="http://schemas.microsoft.com/office/drawing/2014/main" id="{B6CAD8E7-67F4-1F9F-A50A-65BA18B03C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88C5C-EC9D-6E70-F0F9-EC9EB87E5621}"/>
              </a:ext>
            </a:extLst>
          </p:cNvPr>
          <p:cNvSpPr>
            <a:spLocks noGrp="1"/>
          </p:cNvSpPr>
          <p:nvPr>
            <p:ph type="sldNum" sz="quarter" idx="12"/>
          </p:nvPr>
        </p:nvSpPr>
        <p:spPr/>
        <p:txBody>
          <a:bodyPr/>
          <a:lstStyle/>
          <a:p>
            <a:fld id="{D7292D93-6CE7-45DF-BBA7-F340C7C72F1A}" type="slidenum">
              <a:rPr lang="en-US" smtClean="0"/>
              <a:t>‹#›</a:t>
            </a:fld>
            <a:endParaRPr lang="en-US"/>
          </a:p>
        </p:txBody>
      </p:sp>
    </p:spTree>
    <p:extLst>
      <p:ext uri="{BB962C8B-B14F-4D97-AF65-F5344CB8AC3E}">
        <p14:creationId xmlns:p14="http://schemas.microsoft.com/office/powerpoint/2010/main" val="2861978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3C093-9BE1-1762-8C1C-D254E59307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3AA2BC-FC5B-AF40-DB7C-B077BCEAFC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20A88E-9842-D394-A59A-EA66EFCD29CB}"/>
              </a:ext>
            </a:extLst>
          </p:cNvPr>
          <p:cNvSpPr>
            <a:spLocks noGrp="1"/>
          </p:cNvSpPr>
          <p:nvPr>
            <p:ph type="dt" sz="half" idx="10"/>
          </p:nvPr>
        </p:nvSpPr>
        <p:spPr/>
        <p:txBody>
          <a:bodyPr/>
          <a:lstStyle/>
          <a:p>
            <a:fld id="{C6B5DC12-C25C-4D8E-AC62-9CEA648B91DF}" type="datetimeFigureOut">
              <a:rPr lang="en-US" smtClean="0"/>
              <a:t>12/01/2025</a:t>
            </a:fld>
            <a:endParaRPr lang="en-US"/>
          </a:p>
        </p:txBody>
      </p:sp>
      <p:sp>
        <p:nvSpPr>
          <p:cNvPr id="5" name="Footer Placeholder 4">
            <a:extLst>
              <a:ext uri="{FF2B5EF4-FFF2-40B4-BE49-F238E27FC236}">
                <a16:creationId xmlns:a16="http://schemas.microsoft.com/office/drawing/2014/main" id="{8D36AE09-DC98-571C-C5F9-6C734845BA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F531C-8F2E-42D0-A8C4-E595BD17CD89}"/>
              </a:ext>
            </a:extLst>
          </p:cNvPr>
          <p:cNvSpPr>
            <a:spLocks noGrp="1"/>
          </p:cNvSpPr>
          <p:nvPr>
            <p:ph type="sldNum" sz="quarter" idx="12"/>
          </p:nvPr>
        </p:nvSpPr>
        <p:spPr/>
        <p:txBody>
          <a:bodyPr/>
          <a:lstStyle/>
          <a:p>
            <a:fld id="{D7292D93-6CE7-45DF-BBA7-F340C7C72F1A}" type="slidenum">
              <a:rPr lang="en-US" smtClean="0"/>
              <a:t>‹#›</a:t>
            </a:fld>
            <a:endParaRPr lang="en-US"/>
          </a:p>
        </p:txBody>
      </p:sp>
    </p:spTree>
    <p:extLst>
      <p:ext uri="{BB962C8B-B14F-4D97-AF65-F5344CB8AC3E}">
        <p14:creationId xmlns:p14="http://schemas.microsoft.com/office/powerpoint/2010/main" val="1796052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9FB32-8253-0F67-CC3C-EEF961351A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1912CE-4BE0-D093-6205-E4DFC2B6EB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574380-5A77-6E6E-4A0B-81E274D9FEB5}"/>
              </a:ext>
            </a:extLst>
          </p:cNvPr>
          <p:cNvSpPr>
            <a:spLocks noGrp="1"/>
          </p:cNvSpPr>
          <p:nvPr>
            <p:ph type="dt" sz="half" idx="10"/>
          </p:nvPr>
        </p:nvSpPr>
        <p:spPr/>
        <p:txBody>
          <a:bodyPr/>
          <a:lstStyle/>
          <a:p>
            <a:fld id="{C6B5DC12-C25C-4D8E-AC62-9CEA648B91DF}" type="datetimeFigureOut">
              <a:rPr lang="en-US" smtClean="0"/>
              <a:t>12/01/2025</a:t>
            </a:fld>
            <a:endParaRPr lang="en-US"/>
          </a:p>
        </p:txBody>
      </p:sp>
      <p:sp>
        <p:nvSpPr>
          <p:cNvPr id="5" name="Footer Placeholder 4">
            <a:extLst>
              <a:ext uri="{FF2B5EF4-FFF2-40B4-BE49-F238E27FC236}">
                <a16:creationId xmlns:a16="http://schemas.microsoft.com/office/drawing/2014/main" id="{20352EEC-63EA-E372-9399-D03FA02E83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343B2-07F5-5510-2892-A582059455D9}"/>
              </a:ext>
            </a:extLst>
          </p:cNvPr>
          <p:cNvSpPr>
            <a:spLocks noGrp="1"/>
          </p:cNvSpPr>
          <p:nvPr>
            <p:ph type="sldNum" sz="quarter" idx="12"/>
          </p:nvPr>
        </p:nvSpPr>
        <p:spPr/>
        <p:txBody>
          <a:bodyPr/>
          <a:lstStyle/>
          <a:p>
            <a:fld id="{D7292D93-6CE7-45DF-BBA7-F340C7C72F1A}" type="slidenum">
              <a:rPr lang="en-US" smtClean="0"/>
              <a:t>‹#›</a:t>
            </a:fld>
            <a:endParaRPr lang="en-US"/>
          </a:p>
        </p:txBody>
      </p:sp>
    </p:spTree>
    <p:extLst>
      <p:ext uri="{BB962C8B-B14F-4D97-AF65-F5344CB8AC3E}">
        <p14:creationId xmlns:p14="http://schemas.microsoft.com/office/powerpoint/2010/main" val="1629008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5786B-3EE3-D092-B952-694E42A09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0B4619-B130-2E76-F6F2-697A3C6EB5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4C3D21-8A5E-36D4-580B-CE764F0E8A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12F732-A4FA-28F5-91CD-66676523E787}"/>
              </a:ext>
            </a:extLst>
          </p:cNvPr>
          <p:cNvSpPr>
            <a:spLocks noGrp="1"/>
          </p:cNvSpPr>
          <p:nvPr>
            <p:ph type="dt" sz="half" idx="10"/>
          </p:nvPr>
        </p:nvSpPr>
        <p:spPr/>
        <p:txBody>
          <a:bodyPr/>
          <a:lstStyle/>
          <a:p>
            <a:fld id="{C6B5DC12-C25C-4D8E-AC62-9CEA648B91DF}" type="datetimeFigureOut">
              <a:rPr lang="en-US" smtClean="0"/>
              <a:t>12/01/2025</a:t>
            </a:fld>
            <a:endParaRPr lang="en-US"/>
          </a:p>
        </p:txBody>
      </p:sp>
      <p:sp>
        <p:nvSpPr>
          <p:cNvPr id="6" name="Footer Placeholder 5">
            <a:extLst>
              <a:ext uri="{FF2B5EF4-FFF2-40B4-BE49-F238E27FC236}">
                <a16:creationId xmlns:a16="http://schemas.microsoft.com/office/drawing/2014/main" id="{CC099D23-1806-E021-0C97-3789DB9648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606CCD-DB9F-AE7B-BC78-11AEE724063A}"/>
              </a:ext>
            </a:extLst>
          </p:cNvPr>
          <p:cNvSpPr>
            <a:spLocks noGrp="1"/>
          </p:cNvSpPr>
          <p:nvPr>
            <p:ph type="sldNum" sz="quarter" idx="12"/>
          </p:nvPr>
        </p:nvSpPr>
        <p:spPr/>
        <p:txBody>
          <a:bodyPr/>
          <a:lstStyle/>
          <a:p>
            <a:fld id="{D7292D93-6CE7-45DF-BBA7-F340C7C72F1A}" type="slidenum">
              <a:rPr lang="en-US" smtClean="0"/>
              <a:t>‹#›</a:t>
            </a:fld>
            <a:endParaRPr lang="en-US"/>
          </a:p>
        </p:txBody>
      </p:sp>
    </p:spTree>
    <p:extLst>
      <p:ext uri="{BB962C8B-B14F-4D97-AF65-F5344CB8AC3E}">
        <p14:creationId xmlns:p14="http://schemas.microsoft.com/office/powerpoint/2010/main" val="332926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6137C-19EC-919A-46C8-7829E50396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58470D-2A5C-4A79-EFC8-4A4B93747A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3291BD-D59D-6F6C-2436-7C2A2AA64E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88FB99-423F-A006-085A-864A040C28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4E0C35-033E-37E8-B682-892F0A89DD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950CFC-1F20-BEB2-EAF6-BD752DEB7397}"/>
              </a:ext>
            </a:extLst>
          </p:cNvPr>
          <p:cNvSpPr>
            <a:spLocks noGrp="1"/>
          </p:cNvSpPr>
          <p:nvPr>
            <p:ph type="dt" sz="half" idx="10"/>
          </p:nvPr>
        </p:nvSpPr>
        <p:spPr/>
        <p:txBody>
          <a:bodyPr/>
          <a:lstStyle/>
          <a:p>
            <a:fld id="{C6B5DC12-C25C-4D8E-AC62-9CEA648B91DF}" type="datetimeFigureOut">
              <a:rPr lang="en-US" smtClean="0"/>
              <a:t>12/01/2025</a:t>
            </a:fld>
            <a:endParaRPr lang="en-US"/>
          </a:p>
        </p:txBody>
      </p:sp>
      <p:sp>
        <p:nvSpPr>
          <p:cNvPr id="8" name="Footer Placeholder 7">
            <a:extLst>
              <a:ext uri="{FF2B5EF4-FFF2-40B4-BE49-F238E27FC236}">
                <a16:creationId xmlns:a16="http://schemas.microsoft.com/office/drawing/2014/main" id="{FA21566E-5E52-A5D6-048C-4471E4ACD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0870F3-E807-E66B-6215-58CDDFE07A20}"/>
              </a:ext>
            </a:extLst>
          </p:cNvPr>
          <p:cNvSpPr>
            <a:spLocks noGrp="1"/>
          </p:cNvSpPr>
          <p:nvPr>
            <p:ph type="sldNum" sz="quarter" idx="12"/>
          </p:nvPr>
        </p:nvSpPr>
        <p:spPr/>
        <p:txBody>
          <a:bodyPr/>
          <a:lstStyle/>
          <a:p>
            <a:fld id="{D7292D93-6CE7-45DF-BBA7-F340C7C72F1A}" type="slidenum">
              <a:rPr lang="en-US" smtClean="0"/>
              <a:t>‹#›</a:t>
            </a:fld>
            <a:endParaRPr lang="en-US"/>
          </a:p>
        </p:txBody>
      </p:sp>
    </p:spTree>
    <p:extLst>
      <p:ext uri="{BB962C8B-B14F-4D97-AF65-F5344CB8AC3E}">
        <p14:creationId xmlns:p14="http://schemas.microsoft.com/office/powerpoint/2010/main" val="532569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85A2B-24F6-9B2F-5DE0-DDE23D2E47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C5CBFA-7842-ABF3-DBF6-2EBD62442051}"/>
              </a:ext>
            </a:extLst>
          </p:cNvPr>
          <p:cNvSpPr>
            <a:spLocks noGrp="1"/>
          </p:cNvSpPr>
          <p:nvPr>
            <p:ph type="dt" sz="half" idx="10"/>
          </p:nvPr>
        </p:nvSpPr>
        <p:spPr/>
        <p:txBody>
          <a:bodyPr/>
          <a:lstStyle/>
          <a:p>
            <a:fld id="{C6B5DC12-C25C-4D8E-AC62-9CEA648B91DF}" type="datetimeFigureOut">
              <a:rPr lang="en-US" smtClean="0"/>
              <a:t>12/01/2025</a:t>
            </a:fld>
            <a:endParaRPr lang="en-US"/>
          </a:p>
        </p:txBody>
      </p:sp>
      <p:sp>
        <p:nvSpPr>
          <p:cNvPr id="4" name="Footer Placeholder 3">
            <a:extLst>
              <a:ext uri="{FF2B5EF4-FFF2-40B4-BE49-F238E27FC236}">
                <a16:creationId xmlns:a16="http://schemas.microsoft.com/office/drawing/2014/main" id="{D9768BD7-A53C-1332-F71C-B23B62B62A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60421A-641F-FC12-863F-4882D2BB4062}"/>
              </a:ext>
            </a:extLst>
          </p:cNvPr>
          <p:cNvSpPr>
            <a:spLocks noGrp="1"/>
          </p:cNvSpPr>
          <p:nvPr>
            <p:ph type="sldNum" sz="quarter" idx="12"/>
          </p:nvPr>
        </p:nvSpPr>
        <p:spPr/>
        <p:txBody>
          <a:bodyPr/>
          <a:lstStyle/>
          <a:p>
            <a:fld id="{D7292D93-6CE7-45DF-BBA7-F340C7C72F1A}" type="slidenum">
              <a:rPr lang="en-US" smtClean="0"/>
              <a:t>‹#›</a:t>
            </a:fld>
            <a:endParaRPr lang="en-US"/>
          </a:p>
        </p:txBody>
      </p:sp>
    </p:spTree>
    <p:extLst>
      <p:ext uri="{BB962C8B-B14F-4D97-AF65-F5344CB8AC3E}">
        <p14:creationId xmlns:p14="http://schemas.microsoft.com/office/powerpoint/2010/main" val="2914294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FBDB2D-D4AC-A9AB-3A81-6153917AD36F}"/>
              </a:ext>
            </a:extLst>
          </p:cNvPr>
          <p:cNvSpPr>
            <a:spLocks noGrp="1"/>
          </p:cNvSpPr>
          <p:nvPr>
            <p:ph type="dt" sz="half" idx="10"/>
          </p:nvPr>
        </p:nvSpPr>
        <p:spPr/>
        <p:txBody>
          <a:bodyPr/>
          <a:lstStyle/>
          <a:p>
            <a:fld id="{C6B5DC12-C25C-4D8E-AC62-9CEA648B91DF}" type="datetimeFigureOut">
              <a:rPr lang="en-US" smtClean="0"/>
              <a:t>12/01/2025</a:t>
            </a:fld>
            <a:endParaRPr lang="en-US"/>
          </a:p>
        </p:txBody>
      </p:sp>
      <p:sp>
        <p:nvSpPr>
          <p:cNvPr id="3" name="Footer Placeholder 2">
            <a:extLst>
              <a:ext uri="{FF2B5EF4-FFF2-40B4-BE49-F238E27FC236}">
                <a16:creationId xmlns:a16="http://schemas.microsoft.com/office/drawing/2014/main" id="{E7CCFF96-B634-4C26-CE64-A594379C69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E479E9-941C-C02A-4D5A-B6B22620DBFB}"/>
              </a:ext>
            </a:extLst>
          </p:cNvPr>
          <p:cNvSpPr>
            <a:spLocks noGrp="1"/>
          </p:cNvSpPr>
          <p:nvPr>
            <p:ph type="sldNum" sz="quarter" idx="12"/>
          </p:nvPr>
        </p:nvSpPr>
        <p:spPr/>
        <p:txBody>
          <a:bodyPr/>
          <a:lstStyle/>
          <a:p>
            <a:fld id="{D7292D93-6CE7-45DF-BBA7-F340C7C72F1A}" type="slidenum">
              <a:rPr lang="en-US" smtClean="0"/>
              <a:t>‹#›</a:t>
            </a:fld>
            <a:endParaRPr lang="en-US"/>
          </a:p>
        </p:txBody>
      </p:sp>
    </p:spTree>
    <p:extLst>
      <p:ext uri="{BB962C8B-B14F-4D97-AF65-F5344CB8AC3E}">
        <p14:creationId xmlns:p14="http://schemas.microsoft.com/office/powerpoint/2010/main" val="2163576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AAC2D-BA41-0BDB-161F-B02B871F32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82A479-E4CB-FC19-6B29-9BCB08F1FA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84C38B-7979-7316-2E82-69EE267AEA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455D9C-A10D-F602-CF0E-71A710EA423F}"/>
              </a:ext>
            </a:extLst>
          </p:cNvPr>
          <p:cNvSpPr>
            <a:spLocks noGrp="1"/>
          </p:cNvSpPr>
          <p:nvPr>
            <p:ph type="dt" sz="half" idx="10"/>
          </p:nvPr>
        </p:nvSpPr>
        <p:spPr/>
        <p:txBody>
          <a:bodyPr/>
          <a:lstStyle/>
          <a:p>
            <a:fld id="{C6B5DC12-C25C-4D8E-AC62-9CEA648B91DF}" type="datetimeFigureOut">
              <a:rPr lang="en-US" smtClean="0"/>
              <a:t>12/01/2025</a:t>
            </a:fld>
            <a:endParaRPr lang="en-US"/>
          </a:p>
        </p:txBody>
      </p:sp>
      <p:sp>
        <p:nvSpPr>
          <p:cNvPr id="6" name="Footer Placeholder 5">
            <a:extLst>
              <a:ext uri="{FF2B5EF4-FFF2-40B4-BE49-F238E27FC236}">
                <a16:creationId xmlns:a16="http://schemas.microsoft.com/office/drawing/2014/main" id="{B0073C82-9544-86B7-983E-37C16C783C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6AAF22-DC4E-382B-C4B0-F0183CF837DB}"/>
              </a:ext>
            </a:extLst>
          </p:cNvPr>
          <p:cNvSpPr>
            <a:spLocks noGrp="1"/>
          </p:cNvSpPr>
          <p:nvPr>
            <p:ph type="sldNum" sz="quarter" idx="12"/>
          </p:nvPr>
        </p:nvSpPr>
        <p:spPr/>
        <p:txBody>
          <a:bodyPr/>
          <a:lstStyle/>
          <a:p>
            <a:fld id="{D7292D93-6CE7-45DF-BBA7-F340C7C72F1A}" type="slidenum">
              <a:rPr lang="en-US" smtClean="0"/>
              <a:t>‹#›</a:t>
            </a:fld>
            <a:endParaRPr lang="en-US"/>
          </a:p>
        </p:txBody>
      </p:sp>
    </p:spTree>
    <p:extLst>
      <p:ext uri="{BB962C8B-B14F-4D97-AF65-F5344CB8AC3E}">
        <p14:creationId xmlns:p14="http://schemas.microsoft.com/office/powerpoint/2010/main" val="1066287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BCE6C-E4A8-85C2-1F81-ACED91FEBE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B50AAD-2F0D-1425-861E-5610113515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33F5EB-5C62-8B3F-88A3-C65C0D8A8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8A046-5936-FABA-331A-779487E53A76}"/>
              </a:ext>
            </a:extLst>
          </p:cNvPr>
          <p:cNvSpPr>
            <a:spLocks noGrp="1"/>
          </p:cNvSpPr>
          <p:nvPr>
            <p:ph type="dt" sz="half" idx="10"/>
          </p:nvPr>
        </p:nvSpPr>
        <p:spPr/>
        <p:txBody>
          <a:bodyPr/>
          <a:lstStyle/>
          <a:p>
            <a:fld id="{C6B5DC12-C25C-4D8E-AC62-9CEA648B91DF}" type="datetimeFigureOut">
              <a:rPr lang="en-US" smtClean="0"/>
              <a:t>12/01/2025</a:t>
            </a:fld>
            <a:endParaRPr lang="en-US"/>
          </a:p>
        </p:txBody>
      </p:sp>
      <p:sp>
        <p:nvSpPr>
          <p:cNvPr id="6" name="Footer Placeholder 5">
            <a:extLst>
              <a:ext uri="{FF2B5EF4-FFF2-40B4-BE49-F238E27FC236}">
                <a16:creationId xmlns:a16="http://schemas.microsoft.com/office/drawing/2014/main" id="{FA814891-2CD0-8FD2-982A-4B4E646037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006839-7FA2-5134-9B15-BEEC314722A0}"/>
              </a:ext>
            </a:extLst>
          </p:cNvPr>
          <p:cNvSpPr>
            <a:spLocks noGrp="1"/>
          </p:cNvSpPr>
          <p:nvPr>
            <p:ph type="sldNum" sz="quarter" idx="12"/>
          </p:nvPr>
        </p:nvSpPr>
        <p:spPr/>
        <p:txBody>
          <a:bodyPr/>
          <a:lstStyle/>
          <a:p>
            <a:fld id="{D7292D93-6CE7-45DF-BBA7-F340C7C72F1A}" type="slidenum">
              <a:rPr lang="en-US" smtClean="0"/>
              <a:t>‹#›</a:t>
            </a:fld>
            <a:endParaRPr lang="en-US"/>
          </a:p>
        </p:txBody>
      </p:sp>
    </p:spTree>
    <p:extLst>
      <p:ext uri="{BB962C8B-B14F-4D97-AF65-F5344CB8AC3E}">
        <p14:creationId xmlns:p14="http://schemas.microsoft.com/office/powerpoint/2010/main" val="325172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7C3FB5-47A2-F78C-3FF2-21CA5CD794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71FE1B-4A37-539F-F4FC-C147D20ED9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640AB2-7A35-9A95-CDA5-4A994ABF00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B5DC12-C25C-4D8E-AC62-9CEA648B91DF}" type="datetimeFigureOut">
              <a:rPr lang="en-US" smtClean="0"/>
              <a:t>12/01/2025</a:t>
            </a:fld>
            <a:endParaRPr lang="en-US"/>
          </a:p>
        </p:txBody>
      </p:sp>
      <p:sp>
        <p:nvSpPr>
          <p:cNvPr id="5" name="Footer Placeholder 4">
            <a:extLst>
              <a:ext uri="{FF2B5EF4-FFF2-40B4-BE49-F238E27FC236}">
                <a16:creationId xmlns:a16="http://schemas.microsoft.com/office/drawing/2014/main" id="{7DADC35E-8DDB-3D7D-41A3-CA58F6C1E8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FFCE8F-B8FA-C86B-094A-99B181B6BE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92D93-6CE7-45DF-BBA7-F340C7C72F1A}" type="slidenum">
              <a:rPr lang="en-US" smtClean="0"/>
              <a:t>‹#›</a:t>
            </a:fld>
            <a:endParaRPr lang="en-US"/>
          </a:p>
        </p:txBody>
      </p:sp>
    </p:spTree>
    <p:extLst>
      <p:ext uri="{BB962C8B-B14F-4D97-AF65-F5344CB8AC3E}">
        <p14:creationId xmlns:p14="http://schemas.microsoft.com/office/powerpoint/2010/main" val="144912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pxhere.com/en/photo/699329" TargetMode="External"/><Relationship Id="rId5" Type="http://schemas.openxmlformats.org/officeDocument/2006/relationships/image" Target="../media/image6.jp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2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8.png"/><Relationship Id="rId5" Type="http://schemas.microsoft.com/office/2007/relationships/media" Target="../media/media3.mp3"/><Relationship Id="rId10" Type="http://schemas.openxmlformats.org/officeDocument/2006/relationships/notesSlide" Target="../notesSlides/notesSlide10.xml"/><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9.png"/><Relationship Id="rId5" Type="http://schemas.microsoft.com/office/2007/relationships/media" Target="../media/media3.mp3"/><Relationship Id="rId10" Type="http://schemas.openxmlformats.org/officeDocument/2006/relationships/image" Target="../media/image28.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2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8.png"/><Relationship Id="rId5" Type="http://schemas.microsoft.com/office/2007/relationships/media" Target="../media/media3.mp3"/><Relationship Id="rId10" Type="http://schemas.openxmlformats.org/officeDocument/2006/relationships/notesSlide" Target="../notesSlides/notesSlide11.xml"/><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pxhere.com/en/photo/699329" TargetMode="Externa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pxhere.com/en/photo/699329" TargetMode="Externa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BB7DDA2-FA18-4B0B-81D1-EF2F8FB44A63}"/>
              </a:ext>
            </a:extLst>
          </p:cNvPr>
          <p:cNvPicPr>
            <a:picLocks noChangeAspect="1"/>
          </p:cNvPicPr>
          <p:nvPr/>
        </p:nvPicPr>
        <p:blipFill>
          <a:blip r:embed="rId3"/>
          <a:stretch>
            <a:fillRect/>
          </a:stretch>
        </p:blipFill>
        <p:spPr>
          <a:xfrm>
            <a:off x="868015" y="472829"/>
            <a:ext cx="10376453" cy="6858001"/>
          </a:xfrm>
          <a:prstGeom prst="rect">
            <a:avLst/>
          </a:prstGeom>
        </p:spPr>
      </p:pic>
      <p:pic>
        <p:nvPicPr>
          <p:cNvPr id="2" name="Picture 1">
            <a:extLst>
              <a:ext uri="{FF2B5EF4-FFF2-40B4-BE49-F238E27FC236}">
                <a16:creationId xmlns:a16="http://schemas.microsoft.com/office/drawing/2014/main" id="{0D00267D-D114-1996-C57F-8557AD408214}"/>
              </a:ext>
            </a:extLst>
          </p:cNvPr>
          <p:cNvPicPr>
            <a:picLocks noChangeAspect="1"/>
          </p:cNvPicPr>
          <p:nvPr/>
        </p:nvPicPr>
        <p:blipFill>
          <a:blip r:embed="rId4"/>
          <a:stretch>
            <a:fillRect/>
          </a:stretch>
        </p:blipFill>
        <p:spPr>
          <a:xfrm>
            <a:off x="1456412" y="1766921"/>
            <a:ext cx="9199661" cy="2847079"/>
          </a:xfrm>
          <a:prstGeom prst="rect">
            <a:avLst/>
          </a:prstGeom>
        </p:spPr>
      </p:pic>
      <p:pic>
        <p:nvPicPr>
          <p:cNvPr id="3" name="Picture 2">
            <a:extLst>
              <a:ext uri="{FF2B5EF4-FFF2-40B4-BE49-F238E27FC236}">
                <a16:creationId xmlns:a16="http://schemas.microsoft.com/office/drawing/2014/main" id="{F17F8929-223B-AAE8-C746-8387A0682817}"/>
              </a:ext>
            </a:extLst>
          </p:cNvPr>
          <p:cNvPicPr>
            <a:picLocks noChangeAspect="1"/>
          </p:cNvPicPr>
          <p:nvPr/>
        </p:nvPicPr>
        <p:blipFill>
          <a:blip r:embed="rId5"/>
          <a:stretch>
            <a:fillRect/>
          </a:stretch>
        </p:blipFill>
        <p:spPr>
          <a:xfrm>
            <a:off x="3766931" y="1179314"/>
            <a:ext cx="3878054" cy="1064069"/>
          </a:xfrm>
          <a:prstGeom prst="rect">
            <a:avLst/>
          </a:prstGeom>
        </p:spPr>
      </p:pic>
      <p:sp>
        <p:nvSpPr>
          <p:cNvPr id="4" name="TextBox 3">
            <a:extLst>
              <a:ext uri="{FF2B5EF4-FFF2-40B4-BE49-F238E27FC236}">
                <a16:creationId xmlns:a16="http://schemas.microsoft.com/office/drawing/2014/main" id="{B83A0573-1A24-F790-25E1-64C71A429CD3}"/>
              </a:ext>
            </a:extLst>
          </p:cNvPr>
          <p:cNvSpPr txBox="1"/>
          <p:nvPr/>
        </p:nvSpPr>
        <p:spPr>
          <a:xfrm>
            <a:off x="1927710" y="472829"/>
            <a:ext cx="8007860" cy="707886"/>
          </a:xfrm>
          <a:prstGeom prst="rect">
            <a:avLst/>
          </a:prstGeom>
          <a:noFill/>
        </p:spPr>
        <p:txBody>
          <a:bodyPr wrap="square" rtlCol="0">
            <a:spAutoFit/>
          </a:bodyPr>
          <a:lstStyle/>
          <a:p>
            <a:pPr algn="ctr"/>
            <a:r>
              <a:rPr lang="en-US" sz="4000" b="1">
                <a:latin typeface="Times New Roman" panose="02020603050405020304" pitchFamily="18" charset="0"/>
                <a:cs typeface="Times New Roman" panose="02020603050405020304" pitchFamily="18" charset="0"/>
              </a:rPr>
              <a:t>Trường Tiểu học Hoà Nghĩa</a:t>
            </a:r>
          </a:p>
        </p:txBody>
      </p:sp>
      <p:sp>
        <p:nvSpPr>
          <p:cNvPr id="7" name="TextBox 6">
            <a:extLst>
              <a:ext uri="{FF2B5EF4-FFF2-40B4-BE49-F238E27FC236}">
                <a16:creationId xmlns:a16="http://schemas.microsoft.com/office/drawing/2014/main" id="{D46134DA-2618-86A6-6853-E99421030E01}"/>
              </a:ext>
            </a:extLst>
          </p:cNvPr>
          <p:cNvSpPr txBox="1"/>
          <p:nvPr/>
        </p:nvSpPr>
        <p:spPr>
          <a:xfrm>
            <a:off x="2442950" y="4724579"/>
            <a:ext cx="5811591" cy="954107"/>
          </a:xfrm>
          <a:prstGeom prst="rect">
            <a:avLst/>
          </a:prstGeom>
          <a:noFill/>
        </p:spPr>
        <p:txBody>
          <a:bodyPr wrap="none" rtlCol="0">
            <a:spAutoFit/>
          </a:bodyPr>
          <a:lstStyle/>
          <a:p>
            <a:r>
              <a:rPr lang="en-US" sz="2800" b="1">
                <a:latin typeface="Times New Roman" panose="02020603050405020304" pitchFamily="18" charset="0"/>
                <a:cs typeface="Times New Roman" panose="02020603050405020304" pitchFamily="18" charset="0"/>
              </a:rPr>
              <a:t>Giáo viên: Trịnh Thị Quỳnh Thương</a:t>
            </a:r>
          </a:p>
          <a:p>
            <a:r>
              <a:rPr lang="en-US" sz="2800" b="1">
                <a:latin typeface="Times New Roman" panose="02020603050405020304" pitchFamily="18" charset="0"/>
                <a:cs typeface="Times New Roman" panose="02020603050405020304" pitchFamily="18" charset="0"/>
              </a:rPr>
              <a:t>Lớp: 4E</a:t>
            </a:r>
          </a:p>
        </p:txBody>
      </p:sp>
    </p:spTree>
    <p:extLst>
      <p:ext uri="{BB962C8B-B14F-4D97-AF65-F5344CB8AC3E}">
        <p14:creationId xmlns:p14="http://schemas.microsoft.com/office/powerpoint/2010/main" val="1186579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4">
            <a:extLst>
              <a:ext uri="{FF2B5EF4-FFF2-40B4-BE49-F238E27FC236}">
                <a16:creationId xmlns:a16="http://schemas.microsoft.com/office/drawing/2014/main" id="{B08F7198-BAD6-D22F-D183-B2ADA8665801}"/>
              </a:ext>
            </a:extLst>
          </p:cNvPr>
          <p:cNvSpPr/>
          <p:nvPr/>
        </p:nvSpPr>
        <p:spPr>
          <a:xfrm>
            <a:off x="322293" y="69574"/>
            <a:ext cx="11627755" cy="1082951"/>
          </a:xfrm>
          <a:prstGeom prst="wedgeRoundRectCallout">
            <a:avLst>
              <a:gd name="adj1" fmla="val 29101"/>
              <a:gd name="adj2" fmla="val 48718"/>
              <a:gd name="adj3" fmla="val 16667"/>
            </a:avLst>
          </a:prstGeom>
          <a:solidFill>
            <a:schemeClr val="accent5">
              <a:lumMod val="20000"/>
              <a:lumOff val="80000"/>
            </a:schemeClr>
          </a:solidFill>
          <a:ln w="28575">
            <a:solidFill>
              <a:srgbClr val="74AC40"/>
            </a:solidFill>
          </a:ln>
          <a:effectLst>
            <a:glow rad="139700">
              <a:schemeClr val="accent6">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just" defTabSz="913256"/>
            <a:r>
              <a:rPr lang="en-US" sz="3200" b="1" dirty="0">
                <a:solidFill>
                  <a:prstClr val="black"/>
                </a:solidFill>
                <a:latin typeface="Calibri" panose="020F0502020204030204" pitchFamily="34" charset="0"/>
                <a:cs typeface="Calibri" panose="020F0502020204030204" pitchFamily="34" charset="0"/>
              </a:rPr>
              <a:t>2. </a:t>
            </a:r>
            <a:r>
              <a:rPr lang="vi-VN" sz="3200" b="1" dirty="0">
                <a:solidFill>
                  <a:prstClr val="black"/>
                </a:solidFill>
                <a:latin typeface="Calibri" panose="020F0502020204030204" pitchFamily="34" charset="0"/>
                <a:cs typeface="Calibri" panose="020F0502020204030204" pitchFamily="34" charset="0"/>
              </a:rPr>
              <a:t>Em thích hình ảnh nhân hoá nào trong đoạn thơ dưới đây? Nêu tác dụng của hình ảnh nhân hoá đó.</a:t>
            </a:r>
          </a:p>
        </p:txBody>
      </p:sp>
      <p:pic>
        <p:nvPicPr>
          <p:cNvPr id="5" name="Picture 4">
            <a:extLst>
              <a:ext uri="{FF2B5EF4-FFF2-40B4-BE49-F238E27FC236}">
                <a16:creationId xmlns:a16="http://schemas.microsoft.com/office/drawing/2014/main" id="{586C1CA6-A16D-BC67-C19D-C4754DD7A1CB}"/>
              </a:ext>
            </a:extLst>
          </p:cNvPr>
          <p:cNvPicPr>
            <a:picLocks noChangeAspect="1"/>
          </p:cNvPicPr>
          <p:nvPr/>
        </p:nvPicPr>
        <p:blipFill>
          <a:blip r:embed="rId2"/>
          <a:stretch>
            <a:fillRect/>
          </a:stretch>
        </p:blipFill>
        <p:spPr>
          <a:xfrm>
            <a:off x="8234095" y="3749639"/>
            <a:ext cx="3162300" cy="2667000"/>
          </a:xfrm>
          <a:prstGeom prst="rect">
            <a:avLst/>
          </a:prstGeom>
        </p:spPr>
      </p:pic>
      <p:sp>
        <p:nvSpPr>
          <p:cNvPr id="6" name="TextBox 5">
            <a:extLst>
              <a:ext uri="{FF2B5EF4-FFF2-40B4-BE49-F238E27FC236}">
                <a16:creationId xmlns:a16="http://schemas.microsoft.com/office/drawing/2014/main" id="{439D3168-4A43-0EC4-10ED-6AEB185898D1}"/>
              </a:ext>
            </a:extLst>
          </p:cNvPr>
          <p:cNvSpPr txBox="1"/>
          <p:nvPr/>
        </p:nvSpPr>
        <p:spPr>
          <a:xfrm>
            <a:off x="-93645" y="1471880"/>
            <a:ext cx="9839325" cy="3108543"/>
          </a:xfrm>
          <a:prstGeom prst="rect">
            <a:avLst/>
          </a:prstGeom>
          <a:noFill/>
        </p:spPr>
        <p:txBody>
          <a:bodyPr wrap="square" rtlCol="0">
            <a:spAutoFit/>
          </a:bodyPr>
          <a:lstStyle/>
          <a:p>
            <a:pPr algn="ctr"/>
            <a:r>
              <a:rPr lang="vi-VN" sz="2800" b="1" i="0" dirty="0">
                <a:solidFill>
                  <a:srgbClr val="000000"/>
                </a:solidFill>
                <a:effectLst/>
                <a:latin typeface="Cambria" panose="02040503050406030204" pitchFamily="18" charset="0"/>
                <a:ea typeface="Cambria" panose="02040503050406030204" pitchFamily="18" charset="0"/>
              </a:rPr>
              <a:t>Chẳng đâu bằng chính nhà em</a:t>
            </a:r>
          </a:p>
          <a:p>
            <a:pPr algn="ctr"/>
            <a:r>
              <a:rPr lang="vi-VN" sz="2800" b="1" i="0" dirty="0">
                <a:solidFill>
                  <a:srgbClr val="000000"/>
                </a:solidFill>
                <a:effectLst/>
                <a:latin typeface="Cambria" panose="02040503050406030204" pitchFamily="18" charset="0"/>
                <a:ea typeface="Cambria" panose="02040503050406030204" pitchFamily="18" charset="0"/>
              </a:rPr>
              <a:t>Có đàn chim sẻ bên thềm líu lo.</a:t>
            </a:r>
          </a:p>
          <a:p>
            <a:pPr algn="ctr"/>
            <a:r>
              <a:rPr lang="vi-VN" sz="2800" b="1" i="0" dirty="0">
                <a:solidFill>
                  <a:srgbClr val="000000"/>
                </a:solidFill>
                <a:effectLst/>
                <a:latin typeface="Cambria" panose="02040503050406030204" pitchFamily="18" charset="0"/>
                <a:ea typeface="Cambria" panose="02040503050406030204" pitchFamily="18" charset="0"/>
              </a:rPr>
              <a:t>Có nàng gà mái hoa mơ</a:t>
            </a:r>
          </a:p>
          <a:p>
            <a:pPr algn="ctr"/>
            <a:r>
              <a:rPr lang="vi-VN" sz="2800" b="1" i="0" dirty="0">
                <a:solidFill>
                  <a:srgbClr val="000000"/>
                </a:solidFill>
                <a:effectLst/>
                <a:latin typeface="Cambria" panose="02040503050406030204" pitchFamily="18" charset="0"/>
                <a:ea typeface="Cambria" panose="02040503050406030204" pitchFamily="18" charset="0"/>
              </a:rPr>
              <a:t>Cục ta, cục tác khi vừa đẻ xong.</a:t>
            </a:r>
          </a:p>
          <a:p>
            <a:pPr algn="ctr"/>
            <a:r>
              <a:rPr lang="vi-VN" sz="2800" b="1" i="0" dirty="0">
                <a:solidFill>
                  <a:srgbClr val="000000"/>
                </a:solidFill>
                <a:effectLst/>
                <a:latin typeface="Cambria" panose="02040503050406030204" pitchFamily="18" charset="0"/>
                <a:ea typeface="Cambria" panose="02040503050406030204" pitchFamily="18" charset="0"/>
              </a:rPr>
              <a:t>Có bà chuối mật lưng ong</a:t>
            </a:r>
          </a:p>
          <a:p>
            <a:pPr algn="ctr"/>
            <a:r>
              <a:rPr lang="vi-VN" sz="2800" b="1" i="0" dirty="0">
                <a:solidFill>
                  <a:srgbClr val="000000"/>
                </a:solidFill>
                <a:effectLst/>
                <a:latin typeface="Cambria" panose="02040503050406030204" pitchFamily="18" charset="0"/>
                <a:ea typeface="Cambria" panose="02040503050406030204" pitchFamily="18" charset="0"/>
              </a:rPr>
              <a:t>Có ông ngô bắp râu hồng như tơ.</a:t>
            </a:r>
          </a:p>
          <a:p>
            <a:pPr algn="r"/>
            <a:r>
              <a:rPr lang="vi-VN" sz="2800" b="1" i="0" dirty="0">
                <a:solidFill>
                  <a:srgbClr val="000000"/>
                </a:solidFill>
                <a:effectLst/>
                <a:latin typeface="Cambria" panose="02040503050406030204" pitchFamily="18" charset="0"/>
                <a:ea typeface="Cambria" panose="02040503050406030204" pitchFamily="18" charset="0"/>
              </a:rPr>
              <a:t>(Đoàn Thị Lam Luyến)</a:t>
            </a:r>
          </a:p>
        </p:txBody>
      </p:sp>
    </p:spTree>
    <p:extLst>
      <p:ext uri="{BB962C8B-B14F-4D97-AF65-F5344CB8AC3E}">
        <p14:creationId xmlns:p14="http://schemas.microsoft.com/office/powerpoint/2010/main" val="1502813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655113-5DE1-2BFA-41D8-CC12E666864A}"/>
              </a:ext>
            </a:extLst>
          </p:cNvPr>
          <p:cNvPicPr>
            <a:picLocks noChangeAspect="1"/>
          </p:cNvPicPr>
          <p:nvPr/>
        </p:nvPicPr>
        <p:blipFill>
          <a:blip r:embed="rId2"/>
          <a:stretch>
            <a:fillRect/>
          </a:stretch>
        </p:blipFill>
        <p:spPr>
          <a:xfrm>
            <a:off x="428488" y="3418386"/>
            <a:ext cx="4032736" cy="3274514"/>
          </a:xfrm>
          <a:prstGeom prst="rect">
            <a:avLst/>
          </a:prstGeom>
        </p:spPr>
      </p:pic>
      <p:grpSp>
        <p:nvGrpSpPr>
          <p:cNvPr id="5" name="Group 4">
            <a:extLst>
              <a:ext uri="{FF2B5EF4-FFF2-40B4-BE49-F238E27FC236}">
                <a16:creationId xmlns:a16="http://schemas.microsoft.com/office/drawing/2014/main" id="{9967B714-A5B4-EFB2-DA76-42E1431A63F2}"/>
              </a:ext>
            </a:extLst>
          </p:cNvPr>
          <p:cNvGrpSpPr/>
          <p:nvPr/>
        </p:nvGrpSpPr>
        <p:grpSpPr>
          <a:xfrm>
            <a:off x="2084346" y="790160"/>
            <a:ext cx="9155154" cy="2006902"/>
            <a:chOff x="4804552" y="1790768"/>
            <a:chExt cx="4409954" cy="1739510"/>
          </a:xfrm>
        </p:grpSpPr>
        <p:sp>
          <p:nvSpPr>
            <p:cNvPr id="6" name="Speech Bubble: Rectangle with Corners Rounded 5">
              <a:extLst>
                <a:ext uri="{FF2B5EF4-FFF2-40B4-BE49-F238E27FC236}">
                  <a16:creationId xmlns:a16="http://schemas.microsoft.com/office/drawing/2014/main" id="{D6CFF8D7-4BF5-8F53-8597-E4D95B118B3E}"/>
                </a:ext>
              </a:extLst>
            </p:cNvPr>
            <p:cNvSpPr/>
            <p:nvPr/>
          </p:nvSpPr>
          <p:spPr>
            <a:xfrm rot="10800000" flipV="1">
              <a:off x="4804552" y="1790768"/>
              <a:ext cx="4409954" cy="1739510"/>
            </a:xfrm>
            <a:custGeom>
              <a:avLst/>
              <a:gdLst>
                <a:gd name="connsiteX0" fmla="*/ 0 w 4409954"/>
                <a:gd name="connsiteY0" fmla="*/ 289924 h 1739510"/>
                <a:gd name="connsiteX1" fmla="*/ 289924 w 4409954"/>
                <a:gd name="connsiteY1" fmla="*/ 0 h 1739510"/>
                <a:gd name="connsiteX2" fmla="*/ 837736 w 4409954"/>
                <a:gd name="connsiteY2" fmla="*/ 0 h 1739510"/>
                <a:gd name="connsiteX3" fmla="*/ 1431199 w 4409954"/>
                <a:gd name="connsiteY3" fmla="*/ 0 h 1739510"/>
                <a:gd name="connsiteX4" fmla="*/ 2047487 w 4409954"/>
                <a:gd name="connsiteY4" fmla="*/ 0 h 1739510"/>
                <a:gd name="connsiteX5" fmla="*/ 2572473 w 4409954"/>
                <a:gd name="connsiteY5" fmla="*/ 0 h 1739510"/>
                <a:gd name="connsiteX6" fmla="*/ 2572473 w 4409954"/>
                <a:gd name="connsiteY6" fmla="*/ 0 h 1739510"/>
                <a:gd name="connsiteX7" fmla="*/ 3101668 w 4409954"/>
                <a:gd name="connsiteY7" fmla="*/ 0 h 1739510"/>
                <a:gd name="connsiteX8" fmla="*/ 3674962 w 4409954"/>
                <a:gd name="connsiteY8" fmla="*/ 0 h 1739510"/>
                <a:gd name="connsiteX9" fmla="*/ 4120030 w 4409954"/>
                <a:gd name="connsiteY9" fmla="*/ 0 h 1739510"/>
                <a:gd name="connsiteX10" fmla="*/ 4409954 w 4409954"/>
                <a:gd name="connsiteY10" fmla="*/ 289924 h 1739510"/>
                <a:gd name="connsiteX11" fmla="*/ 4409954 w 4409954"/>
                <a:gd name="connsiteY11" fmla="*/ 630575 h 1739510"/>
                <a:gd name="connsiteX12" fmla="*/ 4409954 w 4409954"/>
                <a:gd name="connsiteY12" fmla="*/ 1014714 h 1739510"/>
                <a:gd name="connsiteX13" fmla="*/ 4409954 w 4409954"/>
                <a:gd name="connsiteY13" fmla="*/ 1014714 h 1739510"/>
                <a:gd name="connsiteX14" fmla="*/ 4409954 w 4409954"/>
                <a:gd name="connsiteY14" fmla="*/ 1449592 h 1739510"/>
                <a:gd name="connsiteX15" fmla="*/ 4409954 w 4409954"/>
                <a:gd name="connsiteY15" fmla="*/ 1449586 h 1739510"/>
                <a:gd name="connsiteX16" fmla="*/ 4120030 w 4409954"/>
                <a:gd name="connsiteY16" fmla="*/ 1739510 h 1739510"/>
                <a:gd name="connsiteX17" fmla="*/ 3674962 w 4409954"/>
                <a:gd name="connsiteY17" fmla="*/ 1739510 h 1739510"/>
                <a:gd name="connsiteX18" fmla="*/ 3944792 w 4409954"/>
                <a:gd name="connsiteY18" fmla="*/ 2166403 h 1739510"/>
                <a:gd name="connsiteX19" fmla="*/ 3487352 w 4409954"/>
                <a:gd name="connsiteY19" fmla="*/ 2024105 h 1739510"/>
                <a:gd name="connsiteX20" fmla="*/ 3057359 w 4409954"/>
                <a:gd name="connsiteY20" fmla="*/ 1890346 h 1739510"/>
                <a:gd name="connsiteX21" fmla="*/ 2572473 w 4409954"/>
                <a:gd name="connsiteY21" fmla="*/ 1739510 h 1739510"/>
                <a:gd name="connsiteX22" fmla="*/ 2070312 w 4409954"/>
                <a:gd name="connsiteY22" fmla="*/ 1739510 h 1739510"/>
                <a:gd name="connsiteX23" fmla="*/ 1454024 w 4409954"/>
                <a:gd name="connsiteY23" fmla="*/ 1739510 h 1739510"/>
                <a:gd name="connsiteX24" fmla="*/ 906212 w 4409954"/>
                <a:gd name="connsiteY24" fmla="*/ 1739510 h 1739510"/>
                <a:gd name="connsiteX25" fmla="*/ 289924 w 4409954"/>
                <a:gd name="connsiteY25" fmla="*/ 1739510 h 1739510"/>
                <a:gd name="connsiteX26" fmla="*/ 0 w 4409954"/>
                <a:gd name="connsiteY26" fmla="*/ 1449586 h 1739510"/>
                <a:gd name="connsiteX27" fmla="*/ 0 w 4409954"/>
                <a:gd name="connsiteY27" fmla="*/ 1449592 h 1739510"/>
                <a:gd name="connsiteX28" fmla="*/ 0 w 4409954"/>
                <a:gd name="connsiteY28" fmla="*/ 1014714 h 1739510"/>
                <a:gd name="connsiteX29" fmla="*/ 0 w 4409954"/>
                <a:gd name="connsiteY29" fmla="*/ 1014714 h 1739510"/>
                <a:gd name="connsiteX30" fmla="*/ 0 w 4409954"/>
                <a:gd name="connsiteY30" fmla="*/ 659567 h 1739510"/>
                <a:gd name="connsiteX31" fmla="*/ 0 w 4409954"/>
                <a:gd name="connsiteY31" fmla="*/ 289924 h 173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09954" h="1739510" fill="none" extrusionOk="0">
                  <a:moveTo>
                    <a:pt x="0" y="289924"/>
                  </a:moveTo>
                  <a:cubicBezTo>
                    <a:pt x="-27010" y="129689"/>
                    <a:pt x="132342" y="-5208"/>
                    <a:pt x="289924" y="0"/>
                  </a:cubicBezTo>
                  <a:cubicBezTo>
                    <a:pt x="460330" y="18544"/>
                    <a:pt x="616704" y="-13259"/>
                    <a:pt x="837736" y="0"/>
                  </a:cubicBezTo>
                  <a:cubicBezTo>
                    <a:pt x="1058768" y="13259"/>
                    <a:pt x="1200299" y="-22195"/>
                    <a:pt x="1431199" y="0"/>
                  </a:cubicBezTo>
                  <a:cubicBezTo>
                    <a:pt x="1662099" y="22195"/>
                    <a:pt x="1788014" y="-7219"/>
                    <a:pt x="2047487" y="0"/>
                  </a:cubicBezTo>
                  <a:cubicBezTo>
                    <a:pt x="2306960" y="7219"/>
                    <a:pt x="2417083" y="-12299"/>
                    <a:pt x="2572473" y="0"/>
                  </a:cubicBezTo>
                  <a:lnTo>
                    <a:pt x="2572473" y="0"/>
                  </a:lnTo>
                  <a:cubicBezTo>
                    <a:pt x="2819925" y="-15394"/>
                    <a:pt x="2849607" y="23663"/>
                    <a:pt x="3101668" y="0"/>
                  </a:cubicBezTo>
                  <a:cubicBezTo>
                    <a:pt x="3353730" y="-23663"/>
                    <a:pt x="3438775" y="418"/>
                    <a:pt x="3674962" y="0"/>
                  </a:cubicBezTo>
                  <a:cubicBezTo>
                    <a:pt x="3819723" y="16127"/>
                    <a:pt x="3961572" y="-11160"/>
                    <a:pt x="4120030" y="0"/>
                  </a:cubicBezTo>
                  <a:cubicBezTo>
                    <a:pt x="4267931" y="11871"/>
                    <a:pt x="4394105" y="164627"/>
                    <a:pt x="4409954" y="289924"/>
                  </a:cubicBezTo>
                  <a:cubicBezTo>
                    <a:pt x="4401129" y="372661"/>
                    <a:pt x="4426602" y="523629"/>
                    <a:pt x="4409954" y="630575"/>
                  </a:cubicBezTo>
                  <a:cubicBezTo>
                    <a:pt x="4393306" y="737521"/>
                    <a:pt x="4402154" y="879752"/>
                    <a:pt x="4409954" y="1014714"/>
                  </a:cubicBezTo>
                  <a:lnTo>
                    <a:pt x="4409954" y="1014714"/>
                  </a:lnTo>
                  <a:cubicBezTo>
                    <a:pt x="4401598" y="1224662"/>
                    <a:pt x="4427730" y="1256594"/>
                    <a:pt x="4409954" y="1449592"/>
                  </a:cubicBezTo>
                  <a:lnTo>
                    <a:pt x="4409954" y="1449586"/>
                  </a:lnTo>
                  <a:cubicBezTo>
                    <a:pt x="4414981" y="1622464"/>
                    <a:pt x="4276460" y="1700386"/>
                    <a:pt x="4120030" y="1739510"/>
                  </a:cubicBezTo>
                  <a:cubicBezTo>
                    <a:pt x="4003679" y="1761224"/>
                    <a:pt x="3797387" y="1739755"/>
                    <a:pt x="3674962" y="1739510"/>
                  </a:cubicBezTo>
                  <a:cubicBezTo>
                    <a:pt x="3776825" y="1924108"/>
                    <a:pt x="3810072" y="1972321"/>
                    <a:pt x="3944792" y="2166403"/>
                  </a:cubicBezTo>
                  <a:cubicBezTo>
                    <a:pt x="3737245" y="2085477"/>
                    <a:pt x="3691700" y="2072278"/>
                    <a:pt x="3487352" y="2024105"/>
                  </a:cubicBezTo>
                  <a:cubicBezTo>
                    <a:pt x="3283004" y="1975932"/>
                    <a:pt x="3169293" y="1924863"/>
                    <a:pt x="3057359" y="1890346"/>
                  </a:cubicBezTo>
                  <a:cubicBezTo>
                    <a:pt x="2945425" y="1855829"/>
                    <a:pt x="2667900" y="1794843"/>
                    <a:pt x="2572473" y="1739510"/>
                  </a:cubicBezTo>
                  <a:cubicBezTo>
                    <a:pt x="2387458" y="1742675"/>
                    <a:pt x="2319763" y="1751914"/>
                    <a:pt x="2070312" y="1739510"/>
                  </a:cubicBezTo>
                  <a:cubicBezTo>
                    <a:pt x="1820861" y="1727106"/>
                    <a:pt x="1667951" y="1738054"/>
                    <a:pt x="1454024" y="1739510"/>
                  </a:cubicBezTo>
                  <a:cubicBezTo>
                    <a:pt x="1240097" y="1740966"/>
                    <a:pt x="1081330" y="1731128"/>
                    <a:pt x="906212" y="1739510"/>
                  </a:cubicBezTo>
                  <a:cubicBezTo>
                    <a:pt x="731094" y="1747892"/>
                    <a:pt x="579209" y="1719113"/>
                    <a:pt x="289924" y="1739510"/>
                  </a:cubicBezTo>
                  <a:cubicBezTo>
                    <a:pt x="130677" y="1743667"/>
                    <a:pt x="-8272" y="1633454"/>
                    <a:pt x="0" y="1449586"/>
                  </a:cubicBezTo>
                  <a:lnTo>
                    <a:pt x="0" y="1449592"/>
                  </a:lnTo>
                  <a:cubicBezTo>
                    <a:pt x="5690" y="1317748"/>
                    <a:pt x="-5005" y="1145457"/>
                    <a:pt x="0" y="1014714"/>
                  </a:cubicBezTo>
                  <a:lnTo>
                    <a:pt x="0" y="1014714"/>
                  </a:lnTo>
                  <a:cubicBezTo>
                    <a:pt x="16135" y="903159"/>
                    <a:pt x="773" y="803717"/>
                    <a:pt x="0" y="659567"/>
                  </a:cubicBezTo>
                  <a:cubicBezTo>
                    <a:pt x="-773" y="515417"/>
                    <a:pt x="-7820" y="388794"/>
                    <a:pt x="0" y="289924"/>
                  </a:cubicBezTo>
                  <a:close/>
                </a:path>
                <a:path w="4409954" h="1739510" stroke="0" extrusionOk="0">
                  <a:moveTo>
                    <a:pt x="0" y="289924"/>
                  </a:moveTo>
                  <a:cubicBezTo>
                    <a:pt x="-15078" y="155587"/>
                    <a:pt x="160075" y="-20472"/>
                    <a:pt x="289924" y="0"/>
                  </a:cubicBezTo>
                  <a:cubicBezTo>
                    <a:pt x="536403" y="-1688"/>
                    <a:pt x="596917" y="19108"/>
                    <a:pt x="883387" y="0"/>
                  </a:cubicBezTo>
                  <a:cubicBezTo>
                    <a:pt x="1169857" y="-19108"/>
                    <a:pt x="1226505" y="-24804"/>
                    <a:pt x="1454024" y="0"/>
                  </a:cubicBezTo>
                  <a:cubicBezTo>
                    <a:pt x="1681543" y="24804"/>
                    <a:pt x="1865292" y="-28292"/>
                    <a:pt x="2024661" y="0"/>
                  </a:cubicBezTo>
                  <a:cubicBezTo>
                    <a:pt x="2184030" y="28292"/>
                    <a:pt x="2418535" y="26155"/>
                    <a:pt x="2572473" y="0"/>
                  </a:cubicBezTo>
                  <a:lnTo>
                    <a:pt x="2572473" y="0"/>
                  </a:lnTo>
                  <a:cubicBezTo>
                    <a:pt x="2841855" y="1824"/>
                    <a:pt x="2878002" y="6247"/>
                    <a:pt x="3123718" y="0"/>
                  </a:cubicBezTo>
                  <a:cubicBezTo>
                    <a:pt x="3369434" y="-6247"/>
                    <a:pt x="3424704" y="-27135"/>
                    <a:pt x="3674962" y="0"/>
                  </a:cubicBezTo>
                  <a:cubicBezTo>
                    <a:pt x="3820828" y="-9461"/>
                    <a:pt x="4025948" y="22187"/>
                    <a:pt x="4120030" y="0"/>
                  </a:cubicBezTo>
                  <a:cubicBezTo>
                    <a:pt x="4277863" y="15549"/>
                    <a:pt x="4399596" y="98132"/>
                    <a:pt x="4409954" y="289924"/>
                  </a:cubicBezTo>
                  <a:cubicBezTo>
                    <a:pt x="4399691" y="470755"/>
                    <a:pt x="4397849" y="483401"/>
                    <a:pt x="4409954" y="659567"/>
                  </a:cubicBezTo>
                  <a:cubicBezTo>
                    <a:pt x="4422059" y="835733"/>
                    <a:pt x="4413022" y="839194"/>
                    <a:pt x="4409954" y="1014714"/>
                  </a:cubicBezTo>
                  <a:lnTo>
                    <a:pt x="4409954" y="1014714"/>
                  </a:lnTo>
                  <a:cubicBezTo>
                    <a:pt x="4388998" y="1131007"/>
                    <a:pt x="4397927" y="1282395"/>
                    <a:pt x="4409954" y="1449592"/>
                  </a:cubicBezTo>
                  <a:lnTo>
                    <a:pt x="4409954" y="1449586"/>
                  </a:lnTo>
                  <a:cubicBezTo>
                    <a:pt x="4398991" y="1612145"/>
                    <a:pt x="4284165" y="1736372"/>
                    <a:pt x="4120030" y="1739510"/>
                  </a:cubicBezTo>
                  <a:cubicBezTo>
                    <a:pt x="3912162" y="1757358"/>
                    <a:pt x="3896829" y="1723330"/>
                    <a:pt x="3674962" y="1739510"/>
                  </a:cubicBezTo>
                  <a:cubicBezTo>
                    <a:pt x="3778067" y="1924282"/>
                    <a:pt x="3842179" y="1992021"/>
                    <a:pt x="3944792" y="2166403"/>
                  </a:cubicBezTo>
                  <a:cubicBezTo>
                    <a:pt x="3784702" y="2102769"/>
                    <a:pt x="3608562" y="2064649"/>
                    <a:pt x="3514799" y="2032643"/>
                  </a:cubicBezTo>
                  <a:cubicBezTo>
                    <a:pt x="3421036" y="2000637"/>
                    <a:pt x="3268578" y="1975910"/>
                    <a:pt x="3071082" y="1894614"/>
                  </a:cubicBezTo>
                  <a:cubicBezTo>
                    <a:pt x="2873586" y="1813318"/>
                    <a:pt x="2791510" y="1831459"/>
                    <a:pt x="2572473" y="1739510"/>
                  </a:cubicBezTo>
                  <a:cubicBezTo>
                    <a:pt x="2301765" y="1762107"/>
                    <a:pt x="2140487" y="1736435"/>
                    <a:pt x="2024661" y="1739510"/>
                  </a:cubicBezTo>
                  <a:cubicBezTo>
                    <a:pt x="1908835" y="1742585"/>
                    <a:pt x="1701563" y="1725420"/>
                    <a:pt x="1476849" y="1739510"/>
                  </a:cubicBezTo>
                  <a:cubicBezTo>
                    <a:pt x="1252135" y="1753600"/>
                    <a:pt x="1158661" y="1717291"/>
                    <a:pt x="906212" y="1739510"/>
                  </a:cubicBezTo>
                  <a:cubicBezTo>
                    <a:pt x="653763" y="1761729"/>
                    <a:pt x="512542" y="1765933"/>
                    <a:pt x="289924" y="1739510"/>
                  </a:cubicBezTo>
                  <a:cubicBezTo>
                    <a:pt x="118170" y="1735276"/>
                    <a:pt x="17968" y="1616694"/>
                    <a:pt x="0" y="1449586"/>
                  </a:cubicBezTo>
                  <a:lnTo>
                    <a:pt x="0" y="1449592"/>
                  </a:lnTo>
                  <a:cubicBezTo>
                    <a:pt x="-17757" y="1266251"/>
                    <a:pt x="-17745" y="1163714"/>
                    <a:pt x="0" y="1014714"/>
                  </a:cubicBezTo>
                  <a:lnTo>
                    <a:pt x="0" y="1014714"/>
                  </a:lnTo>
                  <a:cubicBezTo>
                    <a:pt x="-11986" y="913277"/>
                    <a:pt x="11373" y="734091"/>
                    <a:pt x="0" y="652319"/>
                  </a:cubicBezTo>
                  <a:cubicBezTo>
                    <a:pt x="-11373" y="570548"/>
                    <a:pt x="2459" y="455861"/>
                    <a:pt x="0" y="289924"/>
                  </a:cubicBezTo>
                  <a:close/>
                </a:path>
              </a:pathLst>
            </a:custGeom>
            <a:solidFill>
              <a:srgbClr val="FFF4E1"/>
            </a:solidFill>
            <a:ln w="38100">
              <a:solidFill>
                <a:srgbClr val="FF6600"/>
              </a:solidFill>
              <a:extLst>
                <a:ext uri="{C807C97D-BFC1-408E-A445-0C87EB9F89A2}">
                  <ask:lineSketchStyleProps xmlns:ask="http://schemas.microsoft.com/office/drawing/2018/sketchyshapes" sd="2842418190">
                    <a:prstGeom prst="wedgeRoundRectCallout">
                      <a:avLst>
                        <a:gd name="adj1" fmla="val 39452"/>
                        <a:gd name="adj2" fmla="val 74541"/>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Rectangle 6">
              <a:extLst>
                <a:ext uri="{FF2B5EF4-FFF2-40B4-BE49-F238E27FC236}">
                  <a16:creationId xmlns:a16="http://schemas.microsoft.com/office/drawing/2014/main" id="{076493C6-D661-5C1F-DBD3-CEE01F101C57}"/>
                </a:ext>
              </a:extLst>
            </p:cNvPr>
            <p:cNvSpPr/>
            <p:nvPr/>
          </p:nvSpPr>
          <p:spPr>
            <a:xfrm>
              <a:off x="4904468" y="1968024"/>
              <a:ext cx="4210121" cy="1520587"/>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vi-VN" altLang="en-US" sz="3600" b="1" dirty="0">
                  <a:solidFill>
                    <a:srgbClr val="000000"/>
                  </a:solidFill>
                  <a:latin typeface="Calibri" panose="020F0502020204030204" pitchFamily="34" charset="0"/>
                  <a:cs typeface="Calibri" panose="020F0502020204030204" pitchFamily="34" charset="0"/>
                </a:rPr>
                <a:t>Nói cho nhau nghe hình ảnh nhân hóa mình thích và lí do yêu thích hình ảnh đó; nêu tác dụng của hình ảnh nhân hóa trong đoạn thơ.</a:t>
              </a:r>
            </a:p>
          </p:txBody>
        </p:sp>
      </p:grpSp>
      <p:sp>
        <p:nvSpPr>
          <p:cNvPr id="8" name="TextBox 7">
            <a:extLst>
              <a:ext uri="{FF2B5EF4-FFF2-40B4-BE49-F238E27FC236}">
                <a16:creationId xmlns:a16="http://schemas.microsoft.com/office/drawing/2014/main" id="{5E37F2BA-316F-2205-1294-117A90CA643E}"/>
              </a:ext>
            </a:extLst>
          </p:cNvPr>
          <p:cNvSpPr txBox="1"/>
          <p:nvPr/>
        </p:nvSpPr>
        <p:spPr>
          <a:xfrm>
            <a:off x="4492357" y="3437702"/>
            <a:ext cx="7416107" cy="3046988"/>
          </a:xfrm>
          <a:custGeom>
            <a:avLst/>
            <a:gdLst>
              <a:gd name="connsiteX0" fmla="*/ 0 w 7416107"/>
              <a:gd name="connsiteY0" fmla="*/ 0 h 3046988"/>
              <a:gd name="connsiteX1" fmla="*/ 7416107 w 7416107"/>
              <a:gd name="connsiteY1" fmla="*/ 0 h 3046988"/>
              <a:gd name="connsiteX2" fmla="*/ 7416107 w 7416107"/>
              <a:gd name="connsiteY2" fmla="*/ 3046988 h 3046988"/>
              <a:gd name="connsiteX3" fmla="*/ 0 w 7416107"/>
              <a:gd name="connsiteY3" fmla="*/ 3046988 h 3046988"/>
              <a:gd name="connsiteX4" fmla="*/ 0 w 7416107"/>
              <a:gd name="connsiteY4" fmla="*/ 0 h 304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6107" h="3046988" fill="none" extrusionOk="0">
                <a:moveTo>
                  <a:pt x="0" y="0"/>
                </a:moveTo>
                <a:cubicBezTo>
                  <a:pt x="1632405" y="5222"/>
                  <a:pt x="5893910" y="24918"/>
                  <a:pt x="7416107" y="0"/>
                </a:cubicBezTo>
                <a:cubicBezTo>
                  <a:pt x="7254862" y="1071537"/>
                  <a:pt x="7372347" y="2405261"/>
                  <a:pt x="7416107" y="3046988"/>
                </a:cubicBezTo>
                <a:cubicBezTo>
                  <a:pt x="5405448" y="2882227"/>
                  <a:pt x="1652783" y="3165138"/>
                  <a:pt x="0" y="3046988"/>
                </a:cubicBezTo>
                <a:cubicBezTo>
                  <a:pt x="-55725" y="1822382"/>
                  <a:pt x="17072" y="646376"/>
                  <a:pt x="0" y="0"/>
                </a:cubicBezTo>
                <a:close/>
              </a:path>
              <a:path w="7416107" h="3046988" stroke="0" extrusionOk="0">
                <a:moveTo>
                  <a:pt x="0" y="0"/>
                </a:moveTo>
                <a:cubicBezTo>
                  <a:pt x="2061167" y="11849"/>
                  <a:pt x="4334121" y="-161459"/>
                  <a:pt x="7416107" y="0"/>
                </a:cubicBezTo>
                <a:cubicBezTo>
                  <a:pt x="7419237" y="810180"/>
                  <a:pt x="7314931" y="1773659"/>
                  <a:pt x="7416107" y="3046988"/>
                </a:cubicBezTo>
                <a:cubicBezTo>
                  <a:pt x="4146886" y="2901128"/>
                  <a:pt x="3569062" y="2968664"/>
                  <a:pt x="0" y="3046988"/>
                </a:cubicBezTo>
                <a:cubicBezTo>
                  <a:pt x="74291" y="1544563"/>
                  <a:pt x="168006" y="966076"/>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r>
              <a:rPr lang="en-US" sz="2400" b="1" dirty="0" err="1">
                <a:latin typeface="Cambria" panose="02040503050406030204" pitchFamily="18" charset="0"/>
                <a:ea typeface="Cambria" panose="02040503050406030204" pitchFamily="18" charset="0"/>
              </a:rPr>
              <a:t>Ví</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dụ</a:t>
            </a:r>
            <a:r>
              <a:rPr lang="en-US" sz="2400" b="1" dirty="0">
                <a:latin typeface="Cambria" panose="02040503050406030204" pitchFamily="18" charset="0"/>
                <a:ea typeface="Cambria" panose="02040503050406030204" pitchFamily="18" charset="0"/>
              </a:rPr>
              <a:t>: </a:t>
            </a:r>
            <a:r>
              <a:rPr lang="vi-VN" sz="2400" b="1" dirty="0">
                <a:latin typeface="Cambria" panose="02040503050406030204" pitchFamily="18" charset="0"/>
                <a:ea typeface="Cambria" panose="02040503050406030204" pitchFamily="18" charset="0"/>
              </a:rPr>
              <a:t>Em </a:t>
            </a:r>
            <a:r>
              <a:rPr lang="vi-VN" sz="2400" b="1" dirty="0">
                <a:latin typeface="Cambria" panose="02040503050406030204" pitchFamily="18" charset="0"/>
                <a:ea typeface="Cambria" panose="02040503050406030204" pitchFamily="18" charset="0"/>
                <a:cs typeface="Calibri" panose="020F0502020204030204" pitchFamily="34" charset="0"/>
              </a:rPr>
              <a:t>thích</a:t>
            </a:r>
            <a:r>
              <a:rPr lang="vi-VN" sz="2400" b="1" dirty="0">
                <a:latin typeface="Cambria" panose="02040503050406030204" pitchFamily="18" charset="0"/>
                <a:ea typeface="Cambria" panose="02040503050406030204" pitchFamily="18" charset="0"/>
              </a:rPr>
              <a:t> hình ảnh:</a:t>
            </a:r>
          </a:p>
          <a:p>
            <a:r>
              <a:rPr lang="vi-VN" sz="2400" dirty="0">
                <a:latin typeface="Cambria" panose="02040503050406030204" pitchFamily="18" charset="0"/>
                <a:ea typeface="Cambria" panose="02040503050406030204" pitchFamily="18" charset="0"/>
              </a:rPr>
              <a:t>Có ông ngô bắp râu hồng như tơ.</a:t>
            </a:r>
          </a:p>
          <a:p>
            <a:r>
              <a:rPr lang="vi-VN" sz="2400" b="1" dirty="0">
                <a:latin typeface="Cambria" panose="02040503050406030204" pitchFamily="18" charset="0"/>
                <a:ea typeface="Cambria" panose="02040503050406030204" pitchFamily="18" charset="0"/>
              </a:rPr>
              <a:t>Tác dụng của hình ảnh đó là:</a:t>
            </a:r>
          </a:p>
          <a:p>
            <a:r>
              <a:rPr lang="vi-VN" sz="2400" dirty="0">
                <a:latin typeface="Cambria" panose="02040503050406030204" pitchFamily="18" charset="0"/>
                <a:ea typeface="Cambria" panose="02040503050406030204" pitchFamily="18" charset="0"/>
              </a:rPr>
              <a:t>- Giúp câu thơ giàu hình ảnh, sinh động: bắp ngô được nhân hóa là “ông” trở nên sinh động, ngộ nghĩnh và thật gần gũi với mỗi gia đình. Ngoài ra, râu bắp ngô còn được so sánh “hồng như tơ” khiến câu thơ ví von giàu hình ảnh.</a:t>
            </a:r>
          </a:p>
        </p:txBody>
      </p:sp>
    </p:spTree>
    <p:extLst>
      <p:ext uri="{BB962C8B-B14F-4D97-AF65-F5344CB8AC3E}">
        <p14:creationId xmlns:p14="http://schemas.microsoft.com/office/powerpoint/2010/main" val="3945344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874B3CB-F242-34EF-7559-C527B4971205}"/>
              </a:ext>
            </a:extLst>
          </p:cNvPr>
          <p:cNvGrpSpPr/>
          <p:nvPr/>
        </p:nvGrpSpPr>
        <p:grpSpPr>
          <a:xfrm>
            <a:off x="924909" y="142876"/>
            <a:ext cx="10720550" cy="6047716"/>
            <a:chOff x="4702480" y="2354410"/>
            <a:chExt cx="7655360" cy="3732601"/>
          </a:xfrm>
        </p:grpSpPr>
        <p:grpSp>
          <p:nvGrpSpPr>
            <p:cNvPr id="10" name="Group 9">
              <a:extLst>
                <a:ext uri="{FF2B5EF4-FFF2-40B4-BE49-F238E27FC236}">
                  <a16:creationId xmlns:a16="http://schemas.microsoft.com/office/drawing/2014/main" id="{A9D8C8F7-0DD4-9F6E-EC87-A63B35B3CA6B}"/>
                </a:ext>
              </a:extLst>
            </p:cNvPr>
            <p:cNvGrpSpPr/>
            <p:nvPr/>
          </p:nvGrpSpPr>
          <p:grpSpPr>
            <a:xfrm>
              <a:off x="4702480" y="2354410"/>
              <a:ext cx="7655360" cy="3732601"/>
              <a:chOff x="4702480" y="2354410"/>
              <a:chExt cx="7655360" cy="3732601"/>
            </a:xfrm>
          </p:grpSpPr>
          <p:pic>
            <p:nvPicPr>
              <p:cNvPr id="12" name="Graphic 11">
                <a:extLst>
                  <a:ext uri="{FF2B5EF4-FFF2-40B4-BE49-F238E27FC236}">
                    <a16:creationId xmlns:a16="http://schemas.microsoft.com/office/drawing/2014/main" id="{94B573AC-BA55-C33B-A886-2DC4B21DE6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02480" y="3124124"/>
                <a:ext cx="7655360" cy="2962887"/>
              </a:xfrm>
              <a:prstGeom prst="rect">
                <a:avLst/>
              </a:prstGeom>
            </p:spPr>
          </p:pic>
          <p:pic>
            <p:nvPicPr>
              <p:cNvPr id="13" name="Picture 12" descr="A picture containing toy, doll, vector graphics&#10;&#10;Description automatically generated">
                <a:extLst>
                  <a:ext uri="{FF2B5EF4-FFF2-40B4-BE49-F238E27FC236}">
                    <a16:creationId xmlns:a16="http://schemas.microsoft.com/office/drawing/2014/main" id="{25FB6CF5-0D4D-68D4-2467-7886BA1FFE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4584" y="2354410"/>
                <a:ext cx="1269125" cy="1039225"/>
              </a:xfrm>
              <a:prstGeom prst="rect">
                <a:avLst/>
              </a:prstGeom>
            </p:spPr>
          </p:pic>
        </p:grpSp>
        <p:sp>
          <p:nvSpPr>
            <p:cNvPr id="11" name="TextBox 10">
              <a:extLst>
                <a:ext uri="{FF2B5EF4-FFF2-40B4-BE49-F238E27FC236}">
                  <a16:creationId xmlns:a16="http://schemas.microsoft.com/office/drawing/2014/main" id="{D92C548B-72DD-809E-1E7A-31DAACFA1AE6}"/>
                </a:ext>
              </a:extLst>
            </p:cNvPr>
            <p:cNvSpPr txBox="1"/>
            <p:nvPr/>
          </p:nvSpPr>
          <p:spPr>
            <a:xfrm>
              <a:off x="6533573" y="4039489"/>
              <a:ext cx="331394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solidFill>
                  <a:srgbClr val="757070"/>
                </a:solidFill>
                <a:effectLst/>
                <a:uLnTx/>
                <a:uFillTx/>
                <a:latin typeface="Calibri" panose="020F0502020204030204" pitchFamily="34" charset="0"/>
                <a:cs typeface="Calibri" panose="020F0502020204030204" pitchFamily="34" charset="0"/>
              </a:endParaRPr>
            </a:p>
          </p:txBody>
        </p:sp>
      </p:grpSp>
      <p:sp>
        <p:nvSpPr>
          <p:cNvPr id="14" name="TextBox 13">
            <a:extLst>
              <a:ext uri="{FF2B5EF4-FFF2-40B4-BE49-F238E27FC236}">
                <a16:creationId xmlns:a16="http://schemas.microsoft.com/office/drawing/2014/main" id="{B9B4932D-72EB-A850-1D8D-54D635615033}"/>
              </a:ext>
            </a:extLst>
          </p:cNvPr>
          <p:cNvSpPr txBox="1"/>
          <p:nvPr/>
        </p:nvSpPr>
        <p:spPr>
          <a:xfrm>
            <a:off x="1576552" y="2082573"/>
            <a:ext cx="9574924" cy="3785652"/>
          </a:xfrm>
          <a:prstGeom prst="rect">
            <a:avLst/>
          </a:prstGeom>
          <a:noFill/>
        </p:spPr>
        <p:txBody>
          <a:bodyPr wrap="square" rtlCol="0">
            <a:spAutoFit/>
          </a:bodyPr>
          <a:lstStyle/>
          <a:p>
            <a:pPr lvl="0" algn="just">
              <a:defRPr/>
            </a:pPr>
            <a:r>
              <a:rPr lang="en-US" sz="4800" b="1" dirty="0">
                <a:solidFill>
                  <a:srgbClr val="002060"/>
                </a:solidFill>
                <a:latin typeface="Calibri" panose="020F0502020204030204" pitchFamily="34" charset="0"/>
                <a:cs typeface="Calibri" panose="020F0502020204030204" pitchFamily="34" charset="0"/>
              </a:rPr>
              <a:t>T</a:t>
            </a:r>
            <a:r>
              <a:rPr lang="vi-VN" sz="4800" b="1" dirty="0">
                <a:solidFill>
                  <a:srgbClr val="002060"/>
                </a:solidFill>
                <a:latin typeface="Calibri" panose="020F0502020204030204" pitchFamily="34" charset="0"/>
                <a:cs typeface="Calibri" panose="020F0502020204030204" pitchFamily="34" charset="0"/>
              </a:rPr>
              <a:t>ác dụng của biện pháp nhân hóa: </a:t>
            </a:r>
            <a:r>
              <a:rPr lang="vi-VN" sz="4800" b="1" i="1" dirty="0">
                <a:solidFill>
                  <a:srgbClr val="002060"/>
                </a:solidFill>
                <a:latin typeface="Calibri" panose="020F0502020204030204" pitchFamily="34" charset="0"/>
                <a:cs typeface="Calibri" panose="020F0502020204030204" pitchFamily="34" charset="0"/>
              </a:rPr>
              <a:t>giúp cho sự vật, hiện tượng vô tri, vô giác trở nên có hồn hơn, giống với con người, gần gũi với con người hơn.</a:t>
            </a:r>
            <a:endParaRPr kumimoji="0" lang="vi-VN" sz="4800" b="0" i="1"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6418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28824" y="3647746"/>
            <a:ext cx="3163176" cy="3393362"/>
          </a:xfrm>
          <a:prstGeom prst="rect">
            <a:avLst/>
          </a:prstGeom>
        </p:spPr>
      </p:pic>
      <p:sp>
        <p:nvSpPr>
          <p:cNvPr id="7" name="对话气泡: 圆角矩形 6">
            <a:extLst>
              <a:ext uri="{FF2B5EF4-FFF2-40B4-BE49-F238E27FC236}">
                <a16:creationId xmlns:a16="http://schemas.microsoft.com/office/drawing/2014/main" id="{9B4F9A15-DE08-470F-A183-0E9569C3FC8A}"/>
              </a:ext>
            </a:extLst>
          </p:cNvPr>
          <p:cNvSpPr/>
          <p:nvPr/>
        </p:nvSpPr>
        <p:spPr>
          <a:xfrm>
            <a:off x="3076575" y="1238250"/>
            <a:ext cx="6788733" cy="2193639"/>
          </a:xfrm>
          <a:prstGeom prst="wedgeRoundRectCallout">
            <a:avLst>
              <a:gd name="adj1" fmla="val 48555"/>
              <a:gd name="adj2" fmla="val 81732"/>
              <a:gd name="adj3" fmla="val 16667"/>
            </a:avLst>
          </a:prstGeom>
          <a:solidFill>
            <a:schemeClr val="accent4">
              <a:lumMod val="20000"/>
              <a:lumOff val="80000"/>
            </a:schemeClr>
          </a:solid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rgbClr val="002060"/>
                </a:solidFill>
                <a:latin typeface="Cambria" panose="02040503050406030204" pitchFamily="18" charset="0"/>
                <a:ea typeface="Cambria" panose="02040503050406030204" pitchFamily="18" charset="0"/>
              </a:rPr>
              <a:t>3. Đ</a:t>
            </a:r>
            <a:r>
              <a:rPr lang="vi-VN" sz="3600" b="1" dirty="0">
                <a:solidFill>
                  <a:srgbClr val="002060"/>
                </a:solidFill>
                <a:latin typeface="Cambria" panose="02040503050406030204" pitchFamily="18" charset="0"/>
                <a:ea typeface="Cambria" panose="02040503050406030204" pitchFamily="18" charset="0"/>
              </a:rPr>
              <a:t>ặt 2 – 3 câu có hình ảnh nhân hoá nói về cảnh vật, hiện tượng tự nhiên.</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6" name="文本框 7">
            <a:extLst>
              <a:ext uri="{FF2B5EF4-FFF2-40B4-BE49-F238E27FC236}">
                <a16:creationId xmlns:a16="http://schemas.microsoft.com/office/drawing/2014/main" id="{A330B584-F59F-CCEF-E500-D6DBA528AA1D}"/>
              </a:ext>
            </a:extLst>
          </p:cNvPr>
          <p:cNvSpPr txBox="1"/>
          <p:nvPr/>
        </p:nvSpPr>
        <p:spPr>
          <a:xfrm>
            <a:off x="1104899" y="4237395"/>
            <a:ext cx="7572375" cy="1835789"/>
          </a:xfrm>
          <a:prstGeom prst="flowChartDocument">
            <a:avLst/>
          </a:prstGeom>
          <a:solidFill>
            <a:srgbClr val="FFFF00"/>
          </a:solidFill>
          <a:effectLst>
            <a:reflection blurRad="6350" stA="50000" endA="300" endPos="38500" dist="50800" dir="5400000" sy="-100000" algn="bl" rotWithShape="0"/>
          </a:effectLst>
        </p:spPr>
        <p:txBody>
          <a:bodyPr wrap="square" rtlCol="0">
            <a:spAutoFit/>
          </a:bodyPr>
          <a:lstStyle/>
          <a:p>
            <a:pPr lvl="0" algn="ctr">
              <a:lnSpc>
                <a:spcPct val="150000"/>
              </a:lnSpc>
            </a:pPr>
            <a:r>
              <a:rPr lang="vi-VN" altLang="zh-CN" sz="3200" b="1" dirty="0">
                <a:solidFill>
                  <a:srgbClr val="FF0000"/>
                </a:solidFill>
                <a:latin typeface="Cambria" panose="02040503050406030204" pitchFamily="18" charset="0"/>
                <a:ea typeface="Cambria" panose="02040503050406030204" pitchFamily="18" charset="0"/>
              </a:rPr>
              <a:t>M: Những chị mây đang dạo chơi trên bầu trời.</a:t>
            </a:r>
            <a:endParaRPr kumimoji="0" lang="en-US" altLang="zh-CN"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08221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4673C8-99BF-6407-6D09-586D67A19F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7389"/>
          <a:stretch>
            <a:fillRect/>
          </a:stretch>
        </p:blipFill>
        <p:spPr>
          <a:xfrm>
            <a:off x="-475062" y="4054737"/>
            <a:ext cx="3147411" cy="3376450"/>
          </a:xfrm>
          <a:prstGeom prst="rect">
            <a:avLst/>
          </a:prstGeom>
          <a:ln>
            <a:noFill/>
          </a:ln>
          <a:effectLst>
            <a:outerShdw blurRad="292100" dist="139700" dir="2700000" algn="tl" rotWithShape="0">
              <a:srgbClr val="333333">
                <a:alpha val="65000"/>
              </a:srgbClr>
            </a:outerShdw>
          </a:effectLst>
        </p:spPr>
      </p:pic>
      <p:pic>
        <p:nvPicPr>
          <p:cNvPr id="7" name="图片 3">
            <a:extLst>
              <a:ext uri="{FF2B5EF4-FFF2-40B4-BE49-F238E27FC236}">
                <a16:creationId xmlns:a16="http://schemas.microsoft.com/office/drawing/2014/main" id="{8F4040D7-204F-F0B6-A06A-C0D27D62D49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252619" y="3694956"/>
            <a:ext cx="3163176" cy="3393362"/>
          </a:xfrm>
          <a:prstGeom prst="rect">
            <a:avLst/>
          </a:prstGeom>
        </p:spPr>
      </p:pic>
      <p:grpSp>
        <p:nvGrpSpPr>
          <p:cNvPr id="21" name="Group 20">
            <a:extLst>
              <a:ext uri="{FF2B5EF4-FFF2-40B4-BE49-F238E27FC236}">
                <a16:creationId xmlns:a16="http://schemas.microsoft.com/office/drawing/2014/main" id="{86C1C7D9-4EAF-8CEE-8BDA-2625487E8E45}"/>
              </a:ext>
            </a:extLst>
          </p:cNvPr>
          <p:cNvGrpSpPr/>
          <p:nvPr/>
        </p:nvGrpSpPr>
        <p:grpSpPr>
          <a:xfrm>
            <a:off x="2415208" y="0"/>
            <a:ext cx="7146235" cy="3937763"/>
            <a:chOff x="485963" y="1785574"/>
            <a:chExt cx="4288541" cy="3181574"/>
          </a:xfrm>
        </p:grpSpPr>
        <p:grpSp>
          <p:nvGrpSpPr>
            <p:cNvPr id="22" name="Group 21">
              <a:extLst>
                <a:ext uri="{FF2B5EF4-FFF2-40B4-BE49-F238E27FC236}">
                  <a16:creationId xmlns:a16="http://schemas.microsoft.com/office/drawing/2014/main" id="{A43E5EA2-B60B-6738-3222-35F81D28C4DA}"/>
                </a:ext>
              </a:extLst>
            </p:cNvPr>
            <p:cNvGrpSpPr/>
            <p:nvPr/>
          </p:nvGrpSpPr>
          <p:grpSpPr>
            <a:xfrm>
              <a:off x="807504" y="1785574"/>
              <a:ext cx="3749042" cy="3181574"/>
              <a:chOff x="2404292" y="-470736"/>
              <a:chExt cx="7613779" cy="3181574"/>
            </a:xfrm>
          </p:grpSpPr>
          <p:sp>
            <p:nvSpPr>
              <p:cNvPr id="24" name="Rectangle: Rounded Corners 23">
                <a:extLst>
                  <a:ext uri="{FF2B5EF4-FFF2-40B4-BE49-F238E27FC236}">
                    <a16:creationId xmlns:a16="http://schemas.microsoft.com/office/drawing/2014/main" id="{17F24D6F-0581-AF99-8FD6-D778758AACC2}"/>
                  </a:ext>
                </a:extLst>
              </p:cNvPr>
              <p:cNvSpPr/>
              <p:nvPr/>
            </p:nvSpPr>
            <p:spPr>
              <a:xfrm>
                <a:off x="4591958" y="-419380"/>
                <a:ext cx="253763" cy="1783340"/>
              </a:xfrm>
              <a:prstGeom prst="roundRect">
                <a:avLst/>
              </a:prstGeom>
              <a:blipFill>
                <a:blip r:embed="rId5">
                  <a:extLst>
                    <a:ext uri="{837473B0-CC2E-450A-ABE3-18F120FF3D39}">
                      <a1611:picAttrSrcUrl xmlns:a1611="http://schemas.microsoft.com/office/drawing/2016/11/main"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A9D5D089-DA99-EAD9-DDF4-E2DF0F15174E}"/>
                  </a:ext>
                </a:extLst>
              </p:cNvPr>
              <p:cNvSpPr/>
              <p:nvPr/>
            </p:nvSpPr>
            <p:spPr>
              <a:xfrm>
                <a:off x="7894541" y="-470736"/>
                <a:ext cx="253763" cy="1783340"/>
              </a:xfrm>
              <a:prstGeom prst="roundRect">
                <a:avLst/>
              </a:prstGeom>
              <a:blipFill>
                <a:blip r:embed="rId5">
                  <a:extLst>
                    <a:ext uri="{837473B0-CC2E-450A-ABE3-18F120FF3D39}">
                      <a1611:picAttrSrcUrl xmlns:a1611="http://schemas.microsoft.com/office/drawing/2016/11/main"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556A513A-2AFA-9355-05AD-D856B1939B72}"/>
                  </a:ext>
                </a:extLst>
              </p:cNvPr>
              <p:cNvSpPr/>
              <p:nvPr/>
            </p:nvSpPr>
            <p:spPr>
              <a:xfrm>
                <a:off x="2404292" y="927498"/>
                <a:ext cx="7613779" cy="1783340"/>
              </a:xfrm>
              <a:prstGeom prst="roundRect">
                <a:avLst/>
              </a:prstGeom>
              <a:blipFill>
                <a:blip r:embed="rId5">
                  <a:extLst>
                    <a:ext uri="{837473B0-CC2E-450A-ABE3-18F120FF3D39}">
                      <a1611:picAttrSrcUrl xmlns:a1611="http://schemas.microsoft.com/office/drawing/2016/11/main"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5" name="Picture 4">
            <a:extLst>
              <a:ext uri="{FF2B5EF4-FFF2-40B4-BE49-F238E27FC236}">
                <a16:creationId xmlns:a16="http://schemas.microsoft.com/office/drawing/2014/main" id="{CEA29CD3-517B-DCE4-E1B6-7C9AD75AB8ED}"/>
              </a:ext>
            </a:extLst>
          </p:cNvPr>
          <p:cNvPicPr>
            <a:picLocks noChangeAspect="1"/>
          </p:cNvPicPr>
          <p:nvPr/>
        </p:nvPicPr>
        <p:blipFill>
          <a:blip r:embed="rId7"/>
          <a:stretch>
            <a:fillRect/>
          </a:stretch>
        </p:blipFill>
        <p:spPr>
          <a:xfrm>
            <a:off x="2992285" y="1965291"/>
            <a:ext cx="6547671" cy="2353260"/>
          </a:xfrm>
          <a:prstGeom prst="rect">
            <a:avLst/>
          </a:prstGeom>
        </p:spPr>
      </p:pic>
    </p:spTree>
    <p:extLst>
      <p:ext uri="{BB962C8B-B14F-4D97-AF65-F5344CB8AC3E}">
        <p14:creationId xmlns:p14="http://schemas.microsoft.com/office/powerpoint/2010/main" val="4118061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i là triệu phú/Phiên bản 11 (2020) | Ai là triệu phú Wiki | Fandom">
            <a:extLst>
              <a:ext uri="{FF2B5EF4-FFF2-40B4-BE49-F238E27FC236}">
                <a16:creationId xmlns:a16="http://schemas.microsoft.com/office/drawing/2014/main" id="{EF65C820-A5F0-7CAD-A8EB-45B1E72C03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389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678148"/>
      </p:ext>
    </p:extLst>
  </p:cSld>
  <p:clrMapOvr>
    <a:masterClrMapping/>
  </p:clrMapOvr>
  <p:transition spd="slow">
    <p:comb/>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2AB8A841-494C-4C05-B559-B83B93E270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384917" y="3616546"/>
            <a:ext cx="938369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white"/>
                </a:solidFill>
                <a:latin typeface="Calibri" panose="020F0502020204030204"/>
              </a:rPr>
              <a:t>Câu</a:t>
            </a:r>
            <a:r>
              <a:rPr lang="en-US" sz="3200" dirty="0">
                <a:solidFill>
                  <a:prstClr val="white"/>
                </a:solidFill>
                <a:latin typeface="Calibri" panose="020F0502020204030204"/>
              </a:rPr>
              <a:t> 1: </a:t>
            </a:r>
            <a:r>
              <a:rPr lang="en-US" sz="3200" dirty="0" err="1">
                <a:solidFill>
                  <a:prstClr val="white"/>
                </a:solidFill>
                <a:latin typeface="Calibri" panose="020F0502020204030204"/>
              </a:rPr>
              <a:t>Điền</a:t>
            </a:r>
            <a:r>
              <a:rPr lang="en-US" sz="3200" dirty="0">
                <a:solidFill>
                  <a:prstClr val="white"/>
                </a:solidFill>
                <a:latin typeface="Calibri" panose="020F0502020204030204"/>
              </a:rPr>
              <a:t> </a:t>
            </a:r>
            <a:r>
              <a:rPr lang="en-US" sz="3200" dirty="0" err="1">
                <a:solidFill>
                  <a:prstClr val="white"/>
                </a:solidFill>
                <a:latin typeface="Calibri" panose="020F0502020204030204"/>
              </a:rPr>
              <a:t>từ</a:t>
            </a:r>
            <a:r>
              <a:rPr lang="en-US" sz="3200" dirty="0">
                <a:solidFill>
                  <a:prstClr val="white"/>
                </a:solidFill>
                <a:latin typeface="Calibri" panose="020F0502020204030204"/>
              </a:rPr>
              <a:t> </a:t>
            </a:r>
            <a:r>
              <a:rPr lang="en-US" sz="3200" dirty="0" err="1">
                <a:solidFill>
                  <a:prstClr val="white"/>
                </a:solidFill>
                <a:latin typeface="Calibri" panose="020F0502020204030204"/>
              </a:rPr>
              <a:t>thích</a:t>
            </a:r>
            <a:r>
              <a:rPr lang="en-US" sz="3200" dirty="0">
                <a:solidFill>
                  <a:prstClr val="white"/>
                </a:solidFill>
                <a:latin typeface="Calibri" panose="020F0502020204030204"/>
              </a:rPr>
              <a:t> </a:t>
            </a:r>
            <a:r>
              <a:rPr lang="en-US" sz="3200" dirty="0" err="1">
                <a:solidFill>
                  <a:prstClr val="white"/>
                </a:solidFill>
                <a:latin typeface="Calibri" panose="020F0502020204030204"/>
              </a:rPr>
              <a:t>hợp</a:t>
            </a:r>
            <a:r>
              <a:rPr lang="en-US" sz="3200" dirty="0">
                <a:solidFill>
                  <a:prstClr val="white"/>
                </a:solidFill>
                <a:latin typeface="Calibri" panose="020F0502020204030204"/>
              </a:rPr>
              <a:t> </a:t>
            </a:r>
            <a:r>
              <a:rPr lang="en-US" sz="3200" dirty="0" err="1">
                <a:solidFill>
                  <a:prstClr val="white"/>
                </a:solidFill>
                <a:latin typeface="Calibri" panose="020F0502020204030204"/>
              </a:rPr>
              <a:t>vào</a:t>
            </a:r>
            <a:r>
              <a:rPr lang="en-US" sz="3200" dirty="0">
                <a:solidFill>
                  <a:prstClr val="white"/>
                </a:solidFill>
                <a:latin typeface="Calibri" panose="020F0502020204030204"/>
              </a:rPr>
              <a:t> </a:t>
            </a:r>
            <a:r>
              <a:rPr lang="en-US" sz="3200" dirty="0" err="1">
                <a:solidFill>
                  <a:prstClr val="white"/>
                </a:solidFill>
                <a:latin typeface="Calibri" panose="020F0502020204030204"/>
              </a:rPr>
              <a:t>chỗ</a:t>
            </a:r>
            <a:r>
              <a:rPr lang="en-US" sz="3200" dirty="0">
                <a:solidFill>
                  <a:prstClr val="white"/>
                </a:solidFill>
                <a:latin typeface="Calibri" panose="020F0502020204030204"/>
              </a:rPr>
              <a:t> </a:t>
            </a:r>
            <a:r>
              <a:rPr lang="en-US" sz="3200" dirty="0" err="1">
                <a:solidFill>
                  <a:prstClr val="white"/>
                </a:solidFill>
                <a:latin typeface="Calibri" panose="020F0502020204030204"/>
              </a:rPr>
              <a:t>trống</a:t>
            </a:r>
            <a:r>
              <a:rPr lang="en-US" sz="3200" dirty="0">
                <a:solidFill>
                  <a:prstClr val="white"/>
                </a:solidFill>
                <a:latin typeface="Calibri" panose="020F0502020204030204"/>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Calibri" panose="020F0502020204030204"/>
              </a:rPr>
              <a:t>Nhanh</a:t>
            </a:r>
            <a:r>
              <a:rPr kumimoji="0" lang="en-US" sz="3200" b="0" i="0" u="none" strike="noStrike" kern="1200" cap="none" spc="0" normalizeH="0" noProof="0" dirty="0">
                <a:ln>
                  <a:noFill/>
                </a:ln>
                <a:solidFill>
                  <a:prstClr val="white"/>
                </a:solidFill>
                <a:effectLst/>
                <a:uLnTx/>
                <a:uFillTx/>
                <a:latin typeface="Calibri" panose="020F0502020204030204"/>
              </a:rPr>
              <a:t> </a:t>
            </a:r>
            <a:r>
              <a:rPr kumimoji="0" lang="en-US" sz="3200" b="0" i="0" u="none" strike="noStrike" kern="1200" cap="none" spc="0" normalizeH="0" noProof="0" dirty="0" err="1">
                <a:ln>
                  <a:noFill/>
                </a:ln>
                <a:solidFill>
                  <a:prstClr val="white"/>
                </a:solidFill>
                <a:effectLst/>
                <a:uLnTx/>
                <a:uFillTx/>
                <a:latin typeface="Calibri" panose="020F0502020204030204"/>
              </a:rPr>
              <a:t>như</a:t>
            </a:r>
            <a:r>
              <a:rPr kumimoji="0" lang="en-US" sz="3200" b="0" i="0" u="none" strike="noStrike" kern="1200" cap="none" spc="0" normalizeH="0" noProof="0" dirty="0">
                <a:ln>
                  <a:noFill/>
                </a:ln>
                <a:solidFill>
                  <a:prstClr val="white"/>
                </a:solidFill>
                <a:effectLst/>
                <a:uLnTx/>
                <a:uFillTx/>
                <a:latin typeface="Calibri" panose="020F0502020204030204"/>
              </a:rPr>
              <a:t>….</a:t>
            </a:r>
            <a:endParaRPr kumimoji="0" lang="en-US" sz="3200" b="0" i="0" u="none" strike="noStrike" kern="1200" cap="none" spc="0" normalizeH="0" baseline="0" noProof="0" dirty="0">
              <a:ln>
                <a:noFill/>
              </a:ln>
              <a:solidFill>
                <a:prstClr val="white"/>
              </a:solidFill>
              <a:effectLst/>
              <a:uLnTx/>
              <a:uFillTx/>
              <a:latin typeface="Calibri" panose="020F0502020204030204"/>
            </a:endParaRPr>
          </a:p>
        </p:txBody>
      </p:sp>
      <p:sp>
        <p:nvSpPr>
          <p:cNvPr id="15" name="bang a">
            <a:extLst>
              <a:ext uri="{FF2B5EF4-FFF2-40B4-BE49-F238E27FC236}">
                <a16:creationId xmlns:a16="http://schemas.microsoft.com/office/drawing/2014/main" id="{D0E6AFB4-275F-4728-9A13-27E00F9EA3A2}"/>
              </a:ext>
            </a:extLst>
          </p:cNvPr>
          <p:cNvSpPr/>
          <p:nvPr/>
        </p:nvSpPr>
        <p:spPr>
          <a:xfrm flipH="1">
            <a:off x="806332"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dap an a">
            <a:extLst>
              <a:ext uri="{FF2B5EF4-FFF2-40B4-BE49-F238E27FC236}">
                <a16:creationId xmlns:a16="http://schemas.microsoft.com/office/drawing/2014/main" id="{9897B1B9-EB78-41AF-AC33-1E8F7714B11F}"/>
              </a:ext>
            </a:extLst>
          </p:cNvPr>
          <p:cNvSpPr txBox="1"/>
          <p:nvPr/>
        </p:nvSpPr>
        <p:spPr>
          <a:xfrm>
            <a:off x="1106008" y="5197163"/>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kumimoji="0" lang="en-US" sz="2800" b="0" i="0" u="none" strike="noStrike" kern="1200" cap="none" spc="0" normalizeH="0" baseline="0" noProof="0" dirty="0" err="1">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chớp</a:t>
            </a:r>
            <a:endParaRPr kumimoji="0" lang="en-US" sz="28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dap an c">
            <a:extLst>
              <a:ext uri="{FF2B5EF4-FFF2-40B4-BE49-F238E27FC236}">
                <a16:creationId xmlns:a16="http://schemas.microsoft.com/office/drawing/2014/main" id="{D96707EC-5A82-4050-B897-6DBAB63AC957}"/>
              </a:ext>
            </a:extLst>
          </p:cNvPr>
          <p:cNvSpPr txBox="1"/>
          <p:nvPr/>
        </p:nvSpPr>
        <p:spPr>
          <a:xfrm>
            <a:off x="1106008" y="6060425"/>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C. </a:t>
            </a:r>
            <a:r>
              <a:rPr kumimoji="0" lang="en-US" sz="2800" b="0" i="0" u="none" strike="noStrike" kern="1200" cap="none" spc="0" normalizeH="0" baseline="0" noProof="0" dirty="0" err="1">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rùa</a:t>
            </a:r>
            <a:endPar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b">
            <a:extLst>
              <a:ext uri="{FF2B5EF4-FFF2-40B4-BE49-F238E27FC236}">
                <a16:creationId xmlns:a16="http://schemas.microsoft.com/office/drawing/2014/main" id="{8DD63B39-09F3-4F04-83CD-408FC7619A90}"/>
              </a:ext>
            </a:extLst>
          </p:cNvPr>
          <p:cNvSpPr/>
          <p:nvPr/>
        </p:nvSpPr>
        <p:spPr>
          <a:xfrm flipH="1">
            <a:off x="6135895"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dap an b">
            <a:extLst>
              <a:ext uri="{FF2B5EF4-FFF2-40B4-BE49-F238E27FC236}">
                <a16:creationId xmlns:a16="http://schemas.microsoft.com/office/drawing/2014/main" id="{9B5DABB8-849A-4D2D-930C-9CA07BFC5BDE}"/>
              </a:ext>
            </a:extLst>
          </p:cNvPr>
          <p:cNvSpPr txBox="1"/>
          <p:nvPr/>
        </p:nvSpPr>
        <p:spPr>
          <a:xfrm>
            <a:off x="6435571" y="5197163"/>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B. </a:t>
            </a:r>
            <a:r>
              <a:rPr kumimoji="0" lang="en-US" sz="2800" b="0" i="0" u="none" strike="noStrike" kern="1200" cap="none" spc="0" normalizeH="0" baseline="0" noProof="0" dirty="0" err="1">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hổ</a:t>
            </a:r>
            <a:endPar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dap an d">
            <a:extLst>
              <a:ext uri="{FF2B5EF4-FFF2-40B4-BE49-F238E27FC236}">
                <a16:creationId xmlns:a16="http://schemas.microsoft.com/office/drawing/2014/main" id="{42A746A3-96B8-42A5-8EFA-A104DB6B2F69}"/>
              </a:ext>
            </a:extLst>
          </p:cNvPr>
          <p:cNvSpPr txBox="1"/>
          <p:nvPr/>
        </p:nvSpPr>
        <p:spPr>
          <a:xfrm>
            <a:off x="6435571" y="6060425"/>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kumimoji="0" lang="en-US" sz="2800" b="0" i="0" u="none" strike="noStrike" kern="1200" cap="none" spc="0" normalizeH="0" baseline="0" noProof="0" dirty="0" err="1">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sư</a:t>
            </a:r>
            <a:r>
              <a:rPr kumimoji="0" lang="en-US" sz="2800" b="0" i="0" u="none" strike="noStrike" kern="1200" cap="none" spc="0" normalizeH="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 </a:t>
            </a:r>
            <a:r>
              <a:rPr kumimoji="0" lang="en-US" sz="2800" b="0" i="0" u="none" strike="noStrike" kern="1200" cap="none" spc="0" normalizeH="0" noProof="0" dirty="0" err="1">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tử</a:t>
            </a:r>
            <a:endParaRPr kumimoji="0" lang="en-US" sz="28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75732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4294F01-75A2-47C6-8975-F699C21E23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406182" y="3956788"/>
            <a:ext cx="938369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2: </a:t>
            </a:r>
            <a:r>
              <a:rPr kumimoji="0" lang="en-US" sz="36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nào</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có</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sử</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dụng</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biện</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pháp</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nhân</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hóa</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6135895" y="510058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6435571" y="5202784"/>
            <a:ext cx="4920001"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B.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Những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chị</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gió</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đang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vui</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đùa</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trên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1106008" y="6060425"/>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xanh</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biếc</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106008" y="5197162"/>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Những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cơn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gió</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thổi</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nhẹ</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trên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6435571" y="6060425"/>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trời</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lặn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ở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đằng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Tây</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317070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C975AF1-8BB4-444D-993E-F98C38C51C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480610" y="3776034"/>
            <a:ext cx="938369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err="1">
                <a:solidFill>
                  <a:prstClr val="white"/>
                </a:solidFill>
                <a:latin typeface="Calibri" panose="020F0502020204030204"/>
              </a:rPr>
              <a:t>Câu</a:t>
            </a:r>
            <a:r>
              <a:rPr lang="en-US" sz="3600" dirty="0">
                <a:solidFill>
                  <a:prstClr val="white"/>
                </a:solidFill>
                <a:latin typeface="Calibri" panose="020F0502020204030204"/>
              </a:rPr>
              <a:t> 3: T</a:t>
            </a:r>
            <a:r>
              <a:rPr kumimoji="0" lang="en-US" sz="3600" b="0" i="0" u="none" strike="noStrike" kern="1200" cap="none" spc="0" normalizeH="0" baseline="0" noProof="0" dirty="0" err="1">
                <a:ln>
                  <a:noFill/>
                </a:ln>
                <a:solidFill>
                  <a:prstClr val="white"/>
                </a:solidFill>
                <a:effectLst/>
                <a:uLnTx/>
                <a:uFillTx/>
                <a:latin typeface="Calibri" panose="020F0502020204030204"/>
              </a:rPr>
              <a:t>ác</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dụng</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của</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biện</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pháp</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nhân</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hóa</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là</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gì</a:t>
            </a:r>
            <a:r>
              <a:rPr kumimoji="0" lang="en-US" sz="3600" b="0" i="0" u="none" strike="noStrike" kern="1200" cap="none" spc="0" normalizeH="0" noProof="0" dirty="0">
                <a:ln>
                  <a:noFill/>
                </a:ln>
                <a:solidFill>
                  <a:prstClr val="white"/>
                </a:solidFill>
                <a:effectLst/>
                <a:uLnTx/>
                <a:uFillTx/>
                <a:latin typeface="Calibri" panose="020F0502020204030204"/>
              </a:rPr>
              <a:t>?</a:t>
            </a:r>
            <a:endParaRPr kumimoji="0" lang="en-US" sz="3600" b="0" i="0" u="none" strike="noStrike" kern="1200" cap="none" spc="0" normalizeH="0" baseline="0" noProof="0" dirty="0">
              <a:ln>
                <a:noFill/>
              </a:ln>
              <a:solidFill>
                <a:prstClr val="white"/>
              </a:solidFill>
              <a:effectLst/>
              <a:uLnTx/>
              <a:uFillTx/>
              <a:latin typeface="Calibri" panose="020F0502020204030204"/>
            </a:endParaRPr>
          </a:p>
        </p:txBody>
      </p:sp>
      <p:sp>
        <p:nvSpPr>
          <p:cNvPr id="15" name="bang c">
            <a:extLst>
              <a:ext uri="{FF2B5EF4-FFF2-40B4-BE49-F238E27FC236}">
                <a16:creationId xmlns:a16="http://schemas.microsoft.com/office/drawing/2014/main" id="{D0E6AFB4-275F-4728-9A13-27E00F9EA3A2}"/>
              </a:ext>
            </a:extLst>
          </p:cNvPr>
          <p:cNvSpPr/>
          <p:nvPr/>
        </p:nvSpPr>
        <p:spPr>
          <a:xfrm flipH="1">
            <a:off x="6227213" y="604635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6135895"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6526889" y="6148553"/>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Cả</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3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đáp</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án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trên</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6446203" y="5069571"/>
            <a:ext cx="4650419" cy="707886"/>
          </a:xfrm>
          <a:prstGeom prst="rect">
            <a:avLst/>
          </a:prstGeom>
          <a:noFill/>
        </p:spPr>
        <p:txBody>
          <a:bodyPr wrap="square" rtlCol="0">
            <a:spAutoFit/>
          </a:bodyPr>
          <a:lstStyle/>
          <a:p>
            <a:pPr marL="342900" lvl="0" indent="-342900">
              <a:buClr>
                <a:prstClr val="white"/>
              </a:buClr>
              <a:buFont typeface="Wingdings" panose="05000000000000000000" pitchFamily="2" charset="2"/>
              <a:buChar char="w"/>
              <a:defRPr/>
            </a:pPr>
            <a:r>
              <a:rPr lang="en-US" sz="2000" dirty="0">
                <a:solidFill>
                  <a:srgbClr val="FFC000"/>
                </a:solidFill>
                <a:ea typeface="Tahoma" panose="020B0604030504040204" pitchFamily="34" charset="0"/>
                <a:cs typeface="Tahoma" panose="020B0604030504040204" pitchFamily="34" charset="0"/>
              </a:rPr>
              <a:t>B. </a:t>
            </a:r>
            <a:r>
              <a:rPr lang="en-US" sz="2000" dirty="0" err="1">
                <a:solidFill>
                  <a:prstClr val="white"/>
                </a:solidFill>
                <a:ea typeface="Tahoma" panose="020B0604030504040204" pitchFamily="34" charset="0"/>
                <a:cs typeface="Tahoma" panose="020B0604030504040204" pitchFamily="34" charset="0"/>
              </a:rPr>
              <a:t>Giúp</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sự</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vật</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hiện</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tượng</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giống</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như</a:t>
            </a:r>
            <a:r>
              <a:rPr lang="en-US" sz="2000" dirty="0">
                <a:solidFill>
                  <a:prstClr val="white"/>
                </a:solidFill>
                <a:ea typeface="Tahoma" panose="020B0604030504040204" pitchFamily="34" charset="0"/>
                <a:cs typeface="Tahoma" panose="020B0604030504040204" pitchFamily="34" charset="0"/>
              </a:rPr>
              <a:t> con </a:t>
            </a:r>
            <a:r>
              <a:rPr lang="en-US" sz="2000" dirty="0" err="1">
                <a:solidFill>
                  <a:prstClr val="white"/>
                </a:solidFill>
                <a:ea typeface="Tahoma" panose="020B0604030504040204" pitchFamily="34" charset="0"/>
                <a:cs typeface="Tahoma" panose="020B0604030504040204" pitchFamily="34" charset="0"/>
              </a:rPr>
              <a:t>người</a:t>
            </a:r>
            <a:endParaRPr lang="en-US" sz="2000" dirty="0">
              <a:solidFill>
                <a:prstClr val="white"/>
              </a:solidFill>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862146" y="6107080"/>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106008" y="5197162"/>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Giúp</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sự</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vật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hiện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tượng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có</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hơn</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1140557" y="6060425"/>
            <a:ext cx="4650419"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Giúp</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câu</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văn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trở</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nên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sinh</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động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ngộ</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nghĩnh</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237174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childTnLst>
                          </p:cTn>
                        </p:par>
                      </p:childTnLst>
                    </p:cTn>
                  </p:par>
                  <p:par>
                    <p:cTn id="53" fill="hold">
                      <p:stCondLst>
                        <p:cond delay="indefinite"/>
                      </p:stCondLst>
                      <p:childTnLst>
                        <p:par>
                          <p:cTn id="54" fill="hold">
                            <p:stCondLst>
                              <p:cond delay="0"/>
                            </p:stCondLst>
                            <p:childTnLst>
                              <p:par>
                                <p:cTn id="55" presetID="1" presetClass="mediacall" presetSubtype="0" fill="hold" nodeType="clickEffect">
                                  <p:stCondLst>
                                    <p:cond delay="0"/>
                                  </p:stCondLst>
                                  <p:childTnLst>
                                    <p:cmd type="call" cmd="playFrom(0.0)">
                                      <p:cBhvr>
                                        <p:cTn id="56" dur="7732" fill="hold"/>
                                        <p:tgtEl>
                                          <p:spTgt spid="40"/>
                                        </p:tgtEl>
                                      </p:cBhvr>
                                    </p:cmd>
                                  </p:childTnLst>
                                </p:cTn>
                              </p:par>
                              <p:par>
                                <p:cTn id="57" presetID="3" presetClass="mediacall" presetSubtype="0" fill="hold" nodeType="withEffect">
                                  <p:stCondLst>
                                    <p:cond delay="3000"/>
                                  </p:stCondLst>
                                  <p:childTnLst>
                                    <p:cmd type="call" cmd="stop">
                                      <p:cBhvr>
                                        <p:cTn id="58" dur="1" fill="hold"/>
                                        <p:tgtEl>
                                          <p:spTgt spid="39"/>
                                        </p:tgtEl>
                                      </p:cBhvr>
                                    </p:cmd>
                                  </p:childTnLst>
                                </p:cTn>
                              </p:par>
                              <p:par>
                                <p:cTn id="59" presetID="24" presetClass="emph" presetSubtype="0" fill="hold" grpId="2" nodeType="withEffect">
                                  <p:stCondLst>
                                    <p:cond delay="3000"/>
                                  </p:stCondLst>
                                  <p:childTnLst>
                                    <p:animClr clrSpc="hsl" dir="cw">
                                      <p:cBhvr override="childStyle">
                                        <p:cTn id="60" dur="500" fill="hold"/>
                                        <p:tgtEl>
                                          <p:spTgt spid="25"/>
                                        </p:tgtEl>
                                        <p:attrNameLst>
                                          <p:attrName>style.color</p:attrName>
                                        </p:attrNameLst>
                                      </p:cBhvr>
                                      <p:by>
                                        <p:hsl h="0" s="-12549" l="-25098"/>
                                      </p:by>
                                    </p:animClr>
                                    <p:animClr clrSpc="hsl" dir="cw">
                                      <p:cBhvr>
                                        <p:cTn id="61" dur="500" fill="hold"/>
                                        <p:tgtEl>
                                          <p:spTgt spid="25"/>
                                        </p:tgtEl>
                                        <p:attrNameLst>
                                          <p:attrName>fillcolor</p:attrName>
                                        </p:attrNameLst>
                                      </p:cBhvr>
                                      <p:by>
                                        <p:hsl h="0" s="-12549" l="-25098"/>
                                      </p:by>
                                    </p:animClr>
                                    <p:animClr clrSpc="hsl" dir="cw">
                                      <p:cBhvr>
                                        <p:cTn id="62" dur="500" fill="hold"/>
                                        <p:tgtEl>
                                          <p:spTgt spid="25"/>
                                        </p:tgtEl>
                                        <p:attrNameLst>
                                          <p:attrName>stroke.color</p:attrName>
                                        </p:attrNameLst>
                                      </p:cBhvr>
                                      <p:by>
                                        <p:hsl h="0" s="-12549" l="-25098"/>
                                      </p:by>
                                    </p:animClr>
                                    <p:set>
                                      <p:cBhvr>
                                        <p:cTn id="63"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4" restart="whenNotActive" fill="hold" evtFilter="cancelBubble" nodeType="interactiveSeq">
                <p:stCondLst>
                  <p:cond evt="onClick" delay="0">
                    <p:tgtEl>
                      <p:spTgt spid="33"/>
                    </p:tgtEl>
                  </p:cond>
                </p:stCondLst>
                <p:endSync evt="end" delay="0">
                  <p:rtn val="all"/>
                </p:endSync>
                <p:childTnLst>
                  <p:par>
                    <p:cTn id="65" fill="hold">
                      <p:stCondLst>
                        <p:cond delay="0"/>
                      </p:stCondLst>
                      <p:childTnLst>
                        <p:par>
                          <p:cTn id="66" fill="hold">
                            <p:stCondLst>
                              <p:cond delay="0"/>
                            </p:stCondLst>
                            <p:childTnLst>
                              <p:par>
                                <p:cTn id="67" presetID="24" presetClass="emph" presetSubtype="0" fill="hold" grpId="1" nodeType="clickEffect">
                                  <p:stCondLst>
                                    <p:cond delay="0"/>
                                  </p:stCondLst>
                                  <p:childTnLst>
                                    <p:animClr clrSpc="hsl" dir="cw">
                                      <p:cBhvr override="childStyle">
                                        <p:cTn id="68" dur="500" fill="hold"/>
                                        <p:tgtEl>
                                          <p:spTgt spid="33"/>
                                        </p:tgtEl>
                                        <p:attrNameLst>
                                          <p:attrName>style.color</p:attrName>
                                        </p:attrNameLst>
                                      </p:cBhvr>
                                      <p:by>
                                        <p:hsl h="0" s="-12549" l="-25098"/>
                                      </p:by>
                                    </p:animClr>
                                    <p:animClr clrSpc="hsl" dir="cw">
                                      <p:cBhvr>
                                        <p:cTn id="69" dur="500" fill="hold"/>
                                        <p:tgtEl>
                                          <p:spTgt spid="33"/>
                                        </p:tgtEl>
                                        <p:attrNameLst>
                                          <p:attrName>fillcolor</p:attrName>
                                        </p:attrNameLst>
                                      </p:cBhvr>
                                      <p:by>
                                        <p:hsl h="0" s="-12549" l="-25098"/>
                                      </p:by>
                                    </p:animClr>
                                    <p:animClr clrSpc="hsl" dir="cw">
                                      <p:cBhvr>
                                        <p:cTn id="70" dur="500" fill="hold"/>
                                        <p:tgtEl>
                                          <p:spTgt spid="33"/>
                                        </p:tgtEl>
                                        <p:attrNameLst>
                                          <p:attrName>stroke.color</p:attrName>
                                        </p:attrNameLst>
                                      </p:cBhvr>
                                      <p:by>
                                        <p:hsl h="0" s="-12549" l="-25098"/>
                                      </p:by>
                                    </p:animClr>
                                    <p:set>
                                      <p:cBhvr>
                                        <p:cTn id="71" dur="500" fill="hold"/>
                                        <p:tgtEl>
                                          <p:spTgt spid="33"/>
                                        </p:tgtEl>
                                        <p:attrNameLst>
                                          <p:attrName>fill.type</p:attrName>
                                        </p:attrNameLst>
                                      </p:cBhvr>
                                      <p:to>
                                        <p:strVal val="solid"/>
                                      </p:to>
                                    </p:set>
                                  </p:childTnLst>
                                </p:cTn>
                              </p:par>
                              <p:par>
                                <p:cTn id="72" presetID="19" presetClass="emph" presetSubtype="0" fill="hold" grpId="0" nodeType="withEffect">
                                  <p:stCondLst>
                                    <p:cond delay="0"/>
                                  </p:stCondLst>
                                  <p:childTnLst>
                                    <p:animClr clrSpc="rgb" dir="cw">
                                      <p:cBhvr override="childStyle">
                                        <p:cTn id="73" dur="500" fill="hold"/>
                                        <p:tgtEl>
                                          <p:spTgt spid="31"/>
                                        </p:tgtEl>
                                        <p:attrNameLst>
                                          <p:attrName>style.color</p:attrName>
                                        </p:attrNameLst>
                                      </p:cBhvr>
                                      <p:to>
                                        <a:srgbClr val="FFC000"/>
                                      </p:to>
                                    </p:animClr>
                                    <p:animClr clrSpc="rgb" dir="cw">
                                      <p:cBhvr>
                                        <p:cTn id="74" dur="500" fill="hold"/>
                                        <p:tgtEl>
                                          <p:spTgt spid="31"/>
                                        </p:tgtEl>
                                        <p:attrNameLst>
                                          <p:attrName>fillcolor</p:attrName>
                                        </p:attrNameLst>
                                      </p:cBhvr>
                                      <p:to>
                                        <a:srgbClr val="FFC000"/>
                                      </p:to>
                                    </p:animClr>
                                    <p:set>
                                      <p:cBhvr>
                                        <p:cTn id="75" dur="500" fill="hold"/>
                                        <p:tgtEl>
                                          <p:spTgt spid="31"/>
                                        </p:tgtEl>
                                        <p:attrNameLst>
                                          <p:attrName>fill.type</p:attrName>
                                        </p:attrNameLst>
                                      </p:cBhvr>
                                      <p:to>
                                        <p:strVal val="solid"/>
                                      </p:to>
                                    </p:set>
                                    <p:set>
                                      <p:cBhvr>
                                        <p:cTn id="76" dur="500" fill="hold"/>
                                        <p:tgtEl>
                                          <p:spTgt spid="31"/>
                                        </p:tgtEl>
                                        <p:attrNameLst>
                                          <p:attrName>fill.on</p:attrName>
                                        </p:attrNameLst>
                                      </p:cBhvr>
                                      <p:to>
                                        <p:strVal val="true"/>
                                      </p:to>
                                    </p:set>
                                  </p:childTnLst>
                                </p:cTn>
                              </p:par>
                              <p:par>
                                <p:cTn id="77" presetID="1" presetClass="mediacall" presetSubtype="0" fill="hold" nodeType="withEffect">
                                  <p:stCondLst>
                                    <p:cond delay="0"/>
                                  </p:stCondLst>
                                  <p:childTnLst>
                                    <p:cmd type="call" cmd="playFrom(0.0)">
                                      <p:cBhvr>
                                        <p:cTn id="78" dur="20218" fill="hold"/>
                                        <p:tgtEl>
                                          <p:spTgt spid="39"/>
                                        </p:tgtEl>
                                      </p:cBhvr>
                                    </p:cmd>
                                  </p:childTnLst>
                                </p:cTn>
                              </p:par>
                              <p:par>
                                <p:cTn id="79" presetID="3" presetClass="mediacall" presetSubtype="0" fill="hold" nodeType="withEffect">
                                  <p:stCondLst>
                                    <p:cond delay="0"/>
                                  </p:stCondLst>
                                  <p:childTnLst>
                                    <p:cmd type="call" cmd="stop">
                                      <p:cBhvr>
                                        <p:cTn id="80" dur="1" fill="hold"/>
                                        <p:tgtEl>
                                          <p:spTgt spid="38"/>
                                        </p:tgtEl>
                                      </p:cBhvr>
                                    </p:cmd>
                                  </p:childTnLst>
                                </p:cTn>
                              </p:par>
                              <p:par>
                                <p:cTn id="81" presetID="19" presetClass="emph" presetSubtype="0" fill="hold" grpId="1" nodeType="withEffect">
                                  <p:stCondLst>
                                    <p:cond delay="3000"/>
                                  </p:stCondLst>
                                  <p:childTnLst>
                                    <p:animClr clrSpc="rgb" dir="cw">
                                      <p:cBhvr override="childStyle">
                                        <p:cTn id="82" dur="500" fill="hold"/>
                                        <p:tgtEl>
                                          <p:spTgt spid="31"/>
                                        </p:tgtEl>
                                        <p:attrNameLst>
                                          <p:attrName>style.color</p:attrName>
                                        </p:attrNameLst>
                                      </p:cBhvr>
                                      <p:to>
                                        <a:srgbClr val="FF0000"/>
                                      </p:to>
                                    </p:animClr>
                                    <p:animClr clrSpc="rgb" dir="cw">
                                      <p:cBhvr>
                                        <p:cTn id="83" dur="500" fill="hold"/>
                                        <p:tgtEl>
                                          <p:spTgt spid="31"/>
                                        </p:tgtEl>
                                        <p:attrNameLst>
                                          <p:attrName>fillcolor</p:attrName>
                                        </p:attrNameLst>
                                      </p:cBhvr>
                                      <p:to>
                                        <a:srgbClr val="FF0000"/>
                                      </p:to>
                                    </p:animClr>
                                    <p:set>
                                      <p:cBhvr>
                                        <p:cTn id="84" dur="500" fill="hold"/>
                                        <p:tgtEl>
                                          <p:spTgt spid="31"/>
                                        </p:tgtEl>
                                        <p:attrNameLst>
                                          <p:attrName>fill.type</p:attrName>
                                        </p:attrNameLst>
                                      </p:cBhvr>
                                      <p:to>
                                        <p:strVal val="solid"/>
                                      </p:to>
                                    </p:set>
                                    <p:set>
                                      <p:cBhvr>
                                        <p:cTn id="85" dur="500" fill="hold"/>
                                        <p:tgtEl>
                                          <p:spTgt spid="31"/>
                                        </p:tgtEl>
                                        <p:attrNameLst>
                                          <p:attrName>fill.on</p:attrName>
                                        </p:attrNameLst>
                                      </p:cBhvr>
                                      <p:to>
                                        <p:strVal val="true"/>
                                      </p:to>
                                    </p:set>
                                  </p:childTnLst>
                                </p:cTn>
                              </p:par>
                              <p:par>
                                <p:cTn id="86" presetID="19" presetClass="emph" presetSubtype="0" repeatCount="4000" fill="hold" grpId="2" nodeType="withEffect">
                                  <p:stCondLst>
                                    <p:cond delay="3000"/>
                                  </p:stCondLst>
                                  <p:childTnLst>
                                    <p:animClr clrSpc="rgb" dir="cw">
                                      <p:cBhvr override="childStyle">
                                        <p:cTn id="87" dur="500" fill="hold"/>
                                        <p:tgtEl>
                                          <p:spTgt spid="15"/>
                                        </p:tgtEl>
                                        <p:attrNameLst>
                                          <p:attrName>style.color</p:attrName>
                                        </p:attrNameLst>
                                      </p:cBhvr>
                                      <p:to>
                                        <a:srgbClr val="92D050"/>
                                      </p:to>
                                    </p:animClr>
                                    <p:animClr clrSpc="rgb" dir="cw">
                                      <p:cBhvr>
                                        <p:cTn id="88" dur="500" fill="hold"/>
                                        <p:tgtEl>
                                          <p:spTgt spid="15"/>
                                        </p:tgtEl>
                                        <p:attrNameLst>
                                          <p:attrName>fillcolor</p:attrName>
                                        </p:attrNameLst>
                                      </p:cBhvr>
                                      <p:to>
                                        <a:srgbClr val="92D050"/>
                                      </p:to>
                                    </p:animClr>
                                    <p:set>
                                      <p:cBhvr>
                                        <p:cTn id="89" dur="500" fill="hold"/>
                                        <p:tgtEl>
                                          <p:spTgt spid="15"/>
                                        </p:tgtEl>
                                        <p:attrNameLst>
                                          <p:attrName>fill.type</p:attrName>
                                        </p:attrNameLst>
                                      </p:cBhvr>
                                      <p:to>
                                        <p:strVal val="solid"/>
                                      </p:to>
                                    </p:set>
                                    <p:set>
                                      <p:cBhvr>
                                        <p:cTn id="90" dur="500" fill="hold"/>
                                        <p:tgtEl>
                                          <p:spTgt spid="15"/>
                                        </p:tgtEl>
                                        <p:attrNameLst>
                                          <p:attrName>fill.on</p:attrName>
                                        </p:attrNameLst>
                                      </p:cBhvr>
                                      <p:to>
                                        <p:strVal val="true"/>
                                      </p:to>
                                    </p:set>
                                  </p:childTnLst>
                                </p:cTn>
                              </p:par>
                              <p:par>
                                <p:cTn id="91" presetID="1" presetClass="mediacall" presetSubtype="0" fill="hold" nodeType="withEffect">
                                  <p:stCondLst>
                                    <p:cond delay="3000"/>
                                  </p:stCondLst>
                                  <p:childTnLst>
                                    <p:cmd type="call" cmd="playFrom(0.0)">
                                      <p:cBhvr>
                                        <p:cTn id="92" dur="5903" fill="hold"/>
                                        <p:tgtEl>
                                          <p:spTgt spid="41"/>
                                        </p:tgtEl>
                                      </p:cBhvr>
                                    </p:cmd>
                                  </p:childTnLst>
                                </p:cTn>
                              </p:par>
                              <p:par>
                                <p:cTn id="93" presetID="3" presetClass="mediacall" presetSubtype="0" fill="hold" nodeType="withEffect">
                                  <p:stCondLst>
                                    <p:cond delay="3000"/>
                                  </p:stCondLst>
                                  <p:childTnLst>
                                    <p:cmd type="call" cmd="stop">
                                      <p:cBhvr>
                                        <p:cTn id="94" dur="1" fill="hold"/>
                                        <p:tgtEl>
                                          <p:spTgt spid="39"/>
                                        </p:tgtEl>
                                      </p:cBhvr>
                                    </p:cmd>
                                  </p:childTnLst>
                                </p:cTn>
                              </p:par>
                              <p:par>
                                <p:cTn id="95" presetID="30" presetClass="emph" presetSubtype="0" fill="hold" grpId="2" nodeType="withEffect">
                                  <p:stCondLst>
                                    <p:cond delay="3000"/>
                                  </p:stCondLst>
                                  <p:childTnLst>
                                    <p:animClr clrSpc="hsl" dir="cw">
                                      <p:cBhvr override="childStyle">
                                        <p:cTn id="96" dur="500" fill="hold"/>
                                        <p:tgtEl>
                                          <p:spTgt spid="33"/>
                                        </p:tgtEl>
                                        <p:attrNameLst>
                                          <p:attrName>style.color</p:attrName>
                                        </p:attrNameLst>
                                      </p:cBhvr>
                                      <p:by>
                                        <p:hsl h="0" s="12549" l="25098"/>
                                      </p:by>
                                    </p:animClr>
                                    <p:animClr clrSpc="hsl" dir="cw">
                                      <p:cBhvr>
                                        <p:cTn id="97" dur="500" fill="hold"/>
                                        <p:tgtEl>
                                          <p:spTgt spid="33"/>
                                        </p:tgtEl>
                                        <p:attrNameLst>
                                          <p:attrName>fillcolor</p:attrName>
                                        </p:attrNameLst>
                                      </p:cBhvr>
                                      <p:by>
                                        <p:hsl h="0" s="12549" l="25098"/>
                                      </p:by>
                                    </p:animClr>
                                    <p:animClr clrSpc="hsl" dir="cw">
                                      <p:cBhvr>
                                        <p:cTn id="98" dur="500" fill="hold"/>
                                        <p:tgtEl>
                                          <p:spTgt spid="33"/>
                                        </p:tgtEl>
                                        <p:attrNameLst>
                                          <p:attrName>stroke.color</p:attrName>
                                        </p:attrNameLst>
                                      </p:cBhvr>
                                      <p:by>
                                        <p:hsl h="0" s="12549" l="25098"/>
                                      </p:by>
                                    </p:animClr>
                                    <p:set>
                                      <p:cBhvr>
                                        <p:cTn id="99" dur="500" fill="hold"/>
                                        <p:tgtEl>
                                          <p:spTgt spid="33"/>
                                        </p:tgtEl>
                                        <p:attrNameLst>
                                          <p:attrName>fill.type</p:attrName>
                                        </p:attrNameLst>
                                      </p:cBhvr>
                                      <p:to>
                                        <p:strVal val="solid"/>
                                      </p:to>
                                    </p:set>
                                  </p:childTnLst>
                                </p:cTn>
                              </p:par>
                              <p:par>
                                <p:cTn id="100" presetID="24" presetClass="emph" presetSubtype="0" fill="hold" grpId="3" nodeType="withEffect">
                                  <p:stCondLst>
                                    <p:cond delay="3000"/>
                                  </p:stCondLst>
                                  <p:childTnLst>
                                    <p:animClr clrSpc="hsl" dir="cw">
                                      <p:cBhvr override="childStyle">
                                        <p:cTn id="101" dur="500" fill="hold"/>
                                        <p:tgtEl>
                                          <p:spTgt spid="25"/>
                                        </p:tgtEl>
                                        <p:attrNameLst>
                                          <p:attrName>style.color</p:attrName>
                                        </p:attrNameLst>
                                      </p:cBhvr>
                                      <p:by>
                                        <p:hsl h="0" s="-12549" l="-25098"/>
                                      </p:by>
                                    </p:animClr>
                                    <p:animClr clrSpc="hsl" dir="cw">
                                      <p:cBhvr>
                                        <p:cTn id="102" dur="500" fill="hold"/>
                                        <p:tgtEl>
                                          <p:spTgt spid="25"/>
                                        </p:tgtEl>
                                        <p:attrNameLst>
                                          <p:attrName>fillcolor</p:attrName>
                                        </p:attrNameLst>
                                      </p:cBhvr>
                                      <p:by>
                                        <p:hsl h="0" s="-12549" l="-25098"/>
                                      </p:by>
                                    </p:animClr>
                                    <p:animClr clrSpc="hsl" dir="cw">
                                      <p:cBhvr>
                                        <p:cTn id="103" dur="500" fill="hold"/>
                                        <p:tgtEl>
                                          <p:spTgt spid="25"/>
                                        </p:tgtEl>
                                        <p:attrNameLst>
                                          <p:attrName>stroke.color</p:attrName>
                                        </p:attrNameLst>
                                      </p:cBhvr>
                                      <p:by>
                                        <p:hsl h="0" s="-12549" l="-25098"/>
                                      </p:by>
                                    </p:animClr>
                                    <p:set>
                                      <p:cBhvr>
                                        <p:cTn id="104"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5" restart="whenNotActive" fill="hold" evtFilter="cancelBubble" nodeType="interactiveSeq">
                <p:stCondLst>
                  <p:cond evt="onClick" delay="0">
                    <p:tgtEl>
                      <p:spTgt spid="27"/>
                    </p:tgtEl>
                  </p:cond>
                </p:stCondLst>
                <p:endSync evt="end" delay="0">
                  <p:rtn val="all"/>
                </p:endSync>
                <p:childTnLst>
                  <p:par>
                    <p:cTn id="106" fill="hold">
                      <p:stCondLst>
                        <p:cond delay="0"/>
                      </p:stCondLst>
                      <p:childTnLst>
                        <p:par>
                          <p:cTn id="107" fill="hold">
                            <p:stCondLst>
                              <p:cond delay="0"/>
                            </p:stCondLst>
                            <p:childTnLst>
                              <p:par>
                                <p:cTn id="108" presetID="24" presetClass="emph" presetSubtype="0" fill="hold" grpId="1" nodeType="clickEffect">
                                  <p:stCondLst>
                                    <p:cond delay="0"/>
                                  </p:stCondLst>
                                  <p:childTnLst>
                                    <p:animClr clrSpc="hsl" dir="cw">
                                      <p:cBhvr override="childStyle">
                                        <p:cTn id="109" dur="500" fill="hold"/>
                                        <p:tgtEl>
                                          <p:spTgt spid="27"/>
                                        </p:tgtEl>
                                        <p:attrNameLst>
                                          <p:attrName>style.color</p:attrName>
                                        </p:attrNameLst>
                                      </p:cBhvr>
                                      <p:by>
                                        <p:hsl h="0" s="-12549" l="-25098"/>
                                      </p:by>
                                    </p:animClr>
                                    <p:animClr clrSpc="hsl" dir="cw">
                                      <p:cBhvr>
                                        <p:cTn id="110" dur="500" fill="hold"/>
                                        <p:tgtEl>
                                          <p:spTgt spid="27"/>
                                        </p:tgtEl>
                                        <p:attrNameLst>
                                          <p:attrName>fillcolor</p:attrName>
                                        </p:attrNameLst>
                                      </p:cBhvr>
                                      <p:by>
                                        <p:hsl h="0" s="-12549" l="-25098"/>
                                      </p:by>
                                    </p:animClr>
                                    <p:animClr clrSpc="hsl" dir="cw">
                                      <p:cBhvr>
                                        <p:cTn id="111" dur="500" fill="hold"/>
                                        <p:tgtEl>
                                          <p:spTgt spid="27"/>
                                        </p:tgtEl>
                                        <p:attrNameLst>
                                          <p:attrName>stroke.color</p:attrName>
                                        </p:attrNameLst>
                                      </p:cBhvr>
                                      <p:by>
                                        <p:hsl h="0" s="-12549" l="-25098"/>
                                      </p:by>
                                    </p:animClr>
                                    <p:set>
                                      <p:cBhvr>
                                        <p:cTn id="112" dur="500" fill="hold"/>
                                        <p:tgtEl>
                                          <p:spTgt spid="27"/>
                                        </p:tgtEl>
                                        <p:attrNameLst>
                                          <p:attrName>fill.type</p:attrName>
                                        </p:attrNameLst>
                                      </p:cBhvr>
                                      <p:to>
                                        <p:strVal val="solid"/>
                                      </p:to>
                                    </p:set>
                                  </p:childTnLst>
                                </p:cTn>
                              </p:par>
                              <p:par>
                                <p:cTn id="113" presetID="19" presetClass="emph" presetSubtype="0" fill="hold" grpId="0" nodeType="withEffect">
                                  <p:stCondLst>
                                    <p:cond delay="0"/>
                                  </p:stCondLst>
                                  <p:childTnLst>
                                    <p:animClr clrSpc="rgb" dir="cw">
                                      <p:cBhvr override="childStyle">
                                        <p:cTn id="114" dur="500" fill="hold"/>
                                        <p:tgtEl>
                                          <p:spTgt spid="16"/>
                                        </p:tgtEl>
                                        <p:attrNameLst>
                                          <p:attrName>style.color</p:attrName>
                                        </p:attrNameLst>
                                      </p:cBhvr>
                                      <p:to>
                                        <a:srgbClr val="FFC000"/>
                                      </p:to>
                                    </p:animClr>
                                    <p:animClr clrSpc="rgb" dir="cw">
                                      <p:cBhvr>
                                        <p:cTn id="115" dur="500" fill="hold"/>
                                        <p:tgtEl>
                                          <p:spTgt spid="16"/>
                                        </p:tgtEl>
                                        <p:attrNameLst>
                                          <p:attrName>fillcolor</p:attrName>
                                        </p:attrNameLst>
                                      </p:cBhvr>
                                      <p:to>
                                        <a:srgbClr val="FFC000"/>
                                      </p:to>
                                    </p:animClr>
                                    <p:set>
                                      <p:cBhvr>
                                        <p:cTn id="116" dur="500" fill="hold"/>
                                        <p:tgtEl>
                                          <p:spTgt spid="16"/>
                                        </p:tgtEl>
                                        <p:attrNameLst>
                                          <p:attrName>fill.type</p:attrName>
                                        </p:attrNameLst>
                                      </p:cBhvr>
                                      <p:to>
                                        <p:strVal val="solid"/>
                                      </p:to>
                                    </p:set>
                                    <p:set>
                                      <p:cBhvr>
                                        <p:cTn id="117" dur="500" fill="hold"/>
                                        <p:tgtEl>
                                          <p:spTgt spid="16"/>
                                        </p:tgtEl>
                                        <p:attrNameLst>
                                          <p:attrName>fill.on</p:attrName>
                                        </p:attrNameLst>
                                      </p:cBhvr>
                                      <p:to>
                                        <p:strVal val="true"/>
                                      </p:to>
                                    </p:set>
                                  </p:childTnLst>
                                </p:cTn>
                              </p:par>
                              <p:par>
                                <p:cTn id="118" presetID="1" presetClass="mediacall" presetSubtype="0" fill="hold" nodeType="withEffect">
                                  <p:stCondLst>
                                    <p:cond delay="0"/>
                                  </p:stCondLst>
                                  <p:childTnLst>
                                    <p:cmd type="call" cmd="playFrom(0.0)">
                                      <p:cBhvr>
                                        <p:cTn id="119" dur="20218" fill="hold"/>
                                        <p:tgtEl>
                                          <p:spTgt spid="39"/>
                                        </p:tgtEl>
                                      </p:cBhvr>
                                    </p:cmd>
                                  </p:childTnLst>
                                </p:cTn>
                              </p:par>
                              <p:par>
                                <p:cTn id="120" presetID="3" presetClass="mediacall" presetSubtype="0" fill="hold" nodeType="withEffect">
                                  <p:stCondLst>
                                    <p:cond delay="0"/>
                                  </p:stCondLst>
                                  <p:childTnLst>
                                    <p:cmd type="call" cmd="stop">
                                      <p:cBhvr>
                                        <p:cTn id="121" dur="1" fill="hold"/>
                                        <p:tgtEl>
                                          <p:spTgt spid="38"/>
                                        </p:tgtEl>
                                      </p:cBhvr>
                                    </p:cmd>
                                  </p:childTnLst>
                                </p:cTn>
                              </p:par>
                              <p:par>
                                <p:cTn id="122" presetID="19" presetClass="emph" presetSubtype="0" fill="hold" grpId="1" nodeType="withEffect">
                                  <p:stCondLst>
                                    <p:cond delay="3500"/>
                                  </p:stCondLst>
                                  <p:childTnLst>
                                    <p:animClr clrSpc="rgb" dir="cw">
                                      <p:cBhvr override="childStyle">
                                        <p:cTn id="123" dur="500" fill="hold"/>
                                        <p:tgtEl>
                                          <p:spTgt spid="16"/>
                                        </p:tgtEl>
                                        <p:attrNameLst>
                                          <p:attrName>style.color</p:attrName>
                                        </p:attrNameLst>
                                      </p:cBhvr>
                                      <p:to>
                                        <a:srgbClr val="FF0000"/>
                                      </p:to>
                                    </p:animClr>
                                    <p:animClr clrSpc="rgb" dir="cw">
                                      <p:cBhvr>
                                        <p:cTn id="124" dur="500" fill="hold"/>
                                        <p:tgtEl>
                                          <p:spTgt spid="16"/>
                                        </p:tgtEl>
                                        <p:attrNameLst>
                                          <p:attrName>fillcolor</p:attrName>
                                        </p:attrNameLst>
                                      </p:cBhvr>
                                      <p:to>
                                        <a:srgbClr val="FF0000"/>
                                      </p:to>
                                    </p:animClr>
                                    <p:set>
                                      <p:cBhvr>
                                        <p:cTn id="125" dur="500" fill="hold"/>
                                        <p:tgtEl>
                                          <p:spTgt spid="16"/>
                                        </p:tgtEl>
                                        <p:attrNameLst>
                                          <p:attrName>fill.type</p:attrName>
                                        </p:attrNameLst>
                                      </p:cBhvr>
                                      <p:to>
                                        <p:strVal val="solid"/>
                                      </p:to>
                                    </p:set>
                                    <p:set>
                                      <p:cBhvr>
                                        <p:cTn id="126" dur="500" fill="hold"/>
                                        <p:tgtEl>
                                          <p:spTgt spid="16"/>
                                        </p:tgtEl>
                                        <p:attrNameLst>
                                          <p:attrName>fill.on</p:attrName>
                                        </p:attrNameLst>
                                      </p:cBhvr>
                                      <p:to>
                                        <p:strVal val="true"/>
                                      </p:to>
                                    </p:set>
                                  </p:childTnLst>
                                </p:cTn>
                              </p:par>
                              <p:par>
                                <p:cTn id="127" presetID="19" presetClass="emph" presetSubtype="0" repeatCount="4000" fill="hold" grpId="3" nodeType="withEffect">
                                  <p:stCondLst>
                                    <p:cond delay="3500"/>
                                  </p:stCondLst>
                                  <p:childTnLst>
                                    <p:animClr clrSpc="rgb" dir="cw">
                                      <p:cBhvr override="childStyle">
                                        <p:cTn id="128" dur="500" fill="hold"/>
                                        <p:tgtEl>
                                          <p:spTgt spid="15"/>
                                        </p:tgtEl>
                                        <p:attrNameLst>
                                          <p:attrName>style.color</p:attrName>
                                        </p:attrNameLst>
                                      </p:cBhvr>
                                      <p:to>
                                        <a:srgbClr val="92D050"/>
                                      </p:to>
                                    </p:animClr>
                                    <p:animClr clrSpc="rgb" dir="cw">
                                      <p:cBhvr>
                                        <p:cTn id="129" dur="500" fill="hold"/>
                                        <p:tgtEl>
                                          <p:spTgt spid="15"/>
                                        </p:tgtEl>
                                        <p:attrNameLst>
                                          <p:attrName>fillcolor</p:attrName>
                                        </p:attrNameLst>
                                      </p:cBhvr>
                                      <p:to>
                                        <a:srgbClr val="92D050"/>
                                      </p:to>
                                    </p:animClr>
                                    <p:set>
                                      <p:cBhvr>
                                        <p:cTn id="130" dur="500" fill="hold"/>
                                        <p:tgtEl>
                                          <p:spTgt spid="15"/>
                                        </p:tgtEl>
                                        <p:attrNameLst>
                                          <p:attrName>fill.type</p:attrName>
                                        </p:attrNameLst>
                                      </p:cBhvr>
                                      <p:to>
                                        <p:strVal val="solid"/>
                                      </p:to>
                                    </p:set>
                                    <p:set>
                                      <p:cBhvr>
                                        <p:cTn id="131" dur="500" fill="hold"/>
                                        <p:tgtEl>
                                          <p:spTgt spid="15"/>
                                        </p:tgtEl>
                                        <p:attrNameLst>
                                          <p:attrName>fill.on</p:attrName>
                                        </p:attrNameLst>
                                      </p:cBhvr>
                                      <p:to>
                                        <p:strVal val="true"/>
                                      </p:to>
                                    </p:set>
                                  </p:childTnLst>
                                </p:cTn>
                              </p:par>
                              <p:par>
                                <p:cTn id="132" presetID="1" presetClass="mediacall" presetSubtype="0" fill="hold" nodeType="withEffect">
                                  <p:stCondLst>
                                    <p:cond delay="3500"/>
                                  </p:stCondLst>
                                  <p:childTnLst>
                                    <p:cmd type="call" cmd="playFrom(0.0)">
                                      <p:cBhvr>
                                        <p:cTn id="133" dur="5903" fill="hold"/>
                                        <p:tgtEl>
                                          <p:spTgt spid="41"/>
                                        </p:tgtEl>
                                      </p:cBhvr>
                                    </p:cmd>
                                  </p:childTnLst>
                                </p:cTn>
                              </p:par>
                              <p:par>
                                <p:cTn id="134" presetID="3" presetClass="mediacall" presetSubtype="0" fill="hold" nodeType="withEffect">
                                  <p:stCondLst>
                                    <p:cond delay="3500"/>
                                  </p:stCondLst>
                                  <p:childTnLst>
                                    <p:cmd type="call" cmd="stop">
                                      <p:cBhvr>
                                        <p:cTn id="135" dur="1" fill="hold"/>
                                        <p:tgtEl>
                                          <p:spTgt spid="39"/>
                                        </p:tgtEl>
                                      </p:cBhvr>
                                    </p:cmd>
                                  </p:childTnLst>
                                </p:cTn>
                              </p:par>
                              <p:par>
                                <p:cTn id="136" presetID="30" presetClass="emph" presetSubtype="0" fill="hold" grpId="2" nodeType="withEffect">
                                  <p:stCondLst>
                                    <p:cond delay="3500"/>
                                  </p:stCondLst>
                                  <p:childTnLst>
                                    <p:animClr clrSpc="hsl" dir="cw">
                                      <p:cBhvr override="childStyle">
                                        <p:cTn id="137" dur="500" fill="hold"/>
                                        <p:tgtEl>
                                          <p:spTgt spid="27"/>
                                        </p:tgtEl>
                                        <p:attrNameLst>
                                          <p:attrName>style.color</p:attrName>
                                        </p:attrNameLst>
                                      </p:cBhvr>
                                      <p:by>
                                        <p:hsl h="0" s="12549" l="25098"/>
                                      </p:by>
                                    </p:animClr>
                                    <p:animClr clrSpc="hsl" dir="cw">
                                      <p:cBhvr>
                                        <p:cTn id="138" dur="500" fill="hold"/>
                                        <p:tgtEl>
                                          <p:spTgt spid="27"/>
                                        </p:tgtEl>
                                        <p:attrNameLst>
                                          <p:attrName>fillcolor</p:attrName>
                                        </p:attrNameLst>
                                      </p:cBhvr>
                                      <p:by>
                                        <p:hsl h="0" s="12549" l="25098"/>
                                      </p:by>
                                    </p:animClr>
                                    <p:animClr clrSpc="hsl" dir="cw">
                                      <p:cBhvr>
                                        <p:cTn id="139" dur="500" fill="hold"/>
                                        <p:tgtEl>
                                          <p:spTgt spid="27"/>
                                        </p:tgtEl>
                                        <p:attrNameLst>
                                          <p:attrName>stroke.color</p:attrName>
                                        </p:attrNameLst>
                                      </p:cBhvr>
                                      <p:by>
                                        <p:hsl h="0" s="12549" l="25098"/>
                                      </p:by>
                                    </p:animClr>
                                    <p:set>
                                      <p:cBhvr>
                                        <p:cTn id="140" dur="500" fill="hold"/>
                                        <p:tgtEl>
                                          <p:spTgt spid="27"/>
                                        </p:tgtEl>
                                        <p:attrNameLst>
                                          <p:attrName>fill.type</p:attrName>
                                        </p:attrNameLst>
                                      </p:cBhvr>
                                      <p:to>
                                        <p:strVal val="solid"/>
                                      </p:to>
                                    </p:set>
                                  </p:childTnLst>
                                </p:cTn>
                              </p:par>
                              <p:par>
                                <p:cTn id="141" presetID="24" presetClass="emph" presetSubtype="0" fill="hold" grpId="4" nodeType="withEffect">
                                  <p:stCondLst>
                                    <p:cond delay="3500"/>
                                  </p:stCondLst>
                                  <p:childTnLst>
                                    <p:animClr clrSpc="hsl" dir="cw">
                                      <p:cBhvr override="childStyle">
                                        <p:cTn id="142" dur="500" fill="hold"/>
                                        <p:tgtEl>
                                          <p:spTgt spid="25"/>
                                        </p:tgtEl>
                                        <p:attrNameLst>
                                          <p:attrName>style.color</p:attrName>
                                        </p:attrNameLst>
                                      </p:cBhvr>
                                      <p:by>
                                        <p:hsl h="0" s="-12549" l="-25098"/>
                                      </p:by>
                                    </p:animClr>
                                    <p:animClr clrSpc="hsl" dir="cw">
                                      <p:cBhvr>
                                        <p:cTn id="143" dur="500" fill="hold"/>
                                        <p:tgtEl>
                                          <p:spTgt spid="25"/>
                                        </p:tgtEl>
                                        <p:attrNameLst>
                                          <p:attrName>fillcolor</p:attrName>
                                        </p:attrNameLst>
                                      </p:cBhvr>
                                      <p:by>
                                        <p:hsl h="0" s="-12549" l="-25098"/>
                                      </p:by>
                                    </p:animClr>
                                    <p:animClr clrSpc="hsl" dir="cw">
                                      <p:cBhvr>
                                        <p:cTn id="144" dur="500" fill="hold"/>
                                        <p:tgtEl>
                                          <p:spTgt spid="25"/>
                                        </p:tgtEl>
                                        <p:attrNameLst>
                                          <p:attrName>stroke.color</p:attrName>
                                        </p:attrNameLst>
                                      </p:cBhvr>
                                      <p:by>
                                        <p:hsl h="0" s="-12549" l="-25098"/>
                                      </p:by>
                                    </p:animClr>
                                    <p:set>
                                      <p:cBhvr>
                                        <p:cTn id="145"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6" restart="whenNotActive" fill="hold" evtFilter="cancelBubble" nodeType="interactiveSeq">
                <p:stCondLst>
                  <p:cond evt="onClick" delay="0">
                    <p:tgtEl>
                      <p:spTgt spid="34"/>
                    </p:tgtEl>
                  </p:cond>
                </p:stCondLst>
                <p:endSync evt="end" delay="0">
                  <p:rtn val="all"/>
                </p:endSync>
                <p:childTnLst>
                  <p:par>
                    <p:cTn id="147" fill="hold">
                      <p:stCondLst>
                        <p:cond delay="0"/>
                      </p:stCondLst>
                      <p:childTnLst>
                        <p:par>
                          <p:cTn id="148" fill="hold">
                            <p:stCondLst>
                              <p:cond delay="0"/>
                            </p:stCondLst>
                            <p:childTnLst>
                              <p:par>
                                <p:cTn id="149" presetID="24" presetClass="emph" presetSubtype="0" fill="hold" grpId="1" nodeType="clickEffect">
                                  <p:stCondLst>
                                    <p:cond delay="0"/>
                                  </p:stCondLst>
                                  <p:childTnLst>
                                    <p:animClr clrSpc="hsl" dir="cw">
                                      <p:cBhvr override="childStyle">
                                        <p:cTn id="150" dur="500" fill="hold"/>
                                        <p:tgtEl>
                                          <p:spTgt spid="34"/>
                                        </p:tgtEl>
                                        <p:attrNameLst>
                                          <p:attrName>style.color</p:attrName>
                                        </p:attrNameLst>
                                      </p:cBhvr>
                                      <p:by>
                                        <p:hsl h="0" s="-12549" l="-25098"/>
                                      </p:by>
                                    </p:animClr>
                                    <p:animClr clrSpc="hsl" dir="cw">
                                      <p:cBhvr>
                                        <p:cTn id="151" dur="500" fill="hold"/>
                                        <p:tgtEl>
                                          <p:spTgt spid="34"/>
                                        </p:tgtEl>
                                        <p:attrNameLst>
                                          <p:attrName>fillcolor</p:attrName>
                                        </p:attrNameLst>
                                      </p:cBhvr>
                                      <p:by>
                                        <p:hsl h="0" s="-12549" l="-25098"/>
                                      </p:by>
                                    </p:animClr>
                                    <p:animClr clrSpc="hsl" dir="cw">
                                      <p:cBhvr>
                                        <p:cTn id="152" dur="500" fill="hold"/>
                                        <p:tgtEl>
                                          <p:spTgt spid="34"/>
                                        </p:tgtEl>
                                        <p:attrNameLst>
                                          <p:attrName>stroke.color</p:attrName>
                                        </p:attrNameLst>
                                      </p:cBhvr>
                                      <p:by>
                                        <p:hsl h="0" s="-12549" l="-25098"/>
                                      </p:by>
                                    </p:animClr>
                                    <p:set>
                                      <p:cBhvr>
                                        <p:cTn id="153" dur="500" fill="hold"/>
                                        <p:tgtEl>
                                          <p:spTgt spid="34"/>
                                        </p:tgtEl>
                                        <p:attrNameLst>
                                          <p:attrName>fill.type</p:attrName>
                                        </p:attrNameLst>
                                      </p:cBhvr>
                                      <p:to>
                                        <p:strVal val="solid"/>
                                      </p:to>
                                    </p:set>
                                  </p:childTnLst>
                                </p:cTn>
                              </p:par>
                              <p:par>
                                <p:cTn id="154" presetID="19" presetClass="emph" presetSubtype="0" fill="hold" grpId="0" nodeType="withEffect">
                                  <p:stCondLst>
                                    <p:cond delay="0"/>
                                  </p:stCondLst>
                                  <p:childTnLst>
                                    <p:animClr clrSpc="rgb" dir="cw">
                                      <p:cBhvr override="childStyle">
                                        <p:cTn id="155" dur="500" fill="hold"/>
                                        <p:tgtEl>
                                          <p:spTgt spid="32"/>
                                        </p:tgtEl>
                                        <p:attrNameLst>
                                          <p:attrName>style.color</p:attrName>
                                        </p:attrNameLst>
                                      </p:cBhvr>
                                      <p:to>
                                        <a:schemeClr val="accent2"/>
                                      </p:to>
                                    </p:animClr>
                                    <p:animClr clrSpc="rgb" dir="cw">
                                      <p:cBhvr>
                                        <p:cTn id="156" dur="500" fill="hold"/>
                                        <p:tgtEl>
                                          <p:spTgt spid="32"/>
                                        </p:tgtEl>
                                        <p:attrNameLst>
                                          <p:attrName>fillcolor</p:attrName>
                                        </p:attrNameLst>
                                      </p:cBhvr>
                                      <p:to>
                                        <a:schemeClr val="accent2"/>
                                      </p:to>
                                    </p:animClr>
                                    <p:set>
                                      <p:cBhvr>
                                        <p:cTn id="157" dur="500" fill="hold"/>
                                        <p:tgtEl>
                                          <p:spTgt spid="32"/>
                                        </p:tgtEl>
                                        <p:attrNameLst>
                                          <p:attrName>fill.type</p:attrName>
                                        </p:attrNameLst>
                                      </p:cBhvr>
                                      <p:to>
                                        <p:strVal val="solid"/>
                                      </p:to>
                                    </p:set>
                                    <p:set>
                                      <p:cBhvr>
                                        <p:cTn id="158" dur="500" fill="hold"/>
                                        <p:tgtEl>
                                          <p:spTgt spid="32"/>
                                        </p:tgtEl>
                                        <p:attrNameLst>
                                          <p:attrName>fill.on</p:attrName>
                                        </p:attrNameLst>
                                      </p:cBhvr>
                                      <p:to>
                                        <p:strVal val="true"/>
                                      </p:to>
                                    </p:set>
                                  </p:childTnLst>
                                </p:cTn>
                              </p:par>
                              <p:par>
                                <p:cTn id="159" presetID="1" presetClass="mediacall" presetSubtype="0" fill="hold" nodeType="withEffect">
                                  <p:stCondLst>
                                    <p:cond delay="0"/>
                                  </p:stCondLst>
                                  <p:childTnLst>
                                    <p:cmd type="call" cmd="playFrom(0.0)">
                                      <p:cBhvr>
                                        <p:cTn id="160" dur="20218" fill="hold"/>
                                        <p:tgtEl>
                                          <p:spTgt spid="39"/>
                                        </p:tgtEl>
                                      </p:cBhvr>
                                    </p:cmd>
                                  </p:childTnLst>
                                </p:cTn>
                              </p:par>
                              <p:par>
                                <p:cTn id="161" presetID="3" presetClass="mediacall" presetSubtype="0" fill="hold" nodeType="withEffect">
                                  <p:stCondLst>
                                    <p:cond delay="0"/>
                                  </p:stCondLst>
                                  <p:childTnLst>
                                    <p:cmd type="call" cmd="stop">
                                      <p:cBhvr>
                                        <p:cTn id="162" dur="1" fill="hold"/>
                                        <p:tgtEl>
                                          <p:spTgt spid="38"/>
                                        </p:tgtEl>
                                      </p:cBhvr>
                                    </p:cmd>
                                  </p:childTnLst>
                                </p:cTn>
                              </p:par>
                              <p:par>
                                <p:cTn id="163" presetID="19" presetClass="emph" presetSubtype="0" fill="hold" grpId="1" nodeType="withEffect">
                                  <p:stCondLst>
                                    <p:cond delay="3000"/>
                                  </p:stCondLst>
                                  <p:childTnLst>
                                    <p:animClr clrSpc="rgb" dir="cw">
                                      <p:cBhvr override="childStyle">
                                        <p:cTn id="164" dur="500" fill="hold"/>
                                        <p:tgtEl>
                                          <p:spTgt spid="32"/>
                                        </p:tgtEl>
                                        <p:attrNameLst>
                                          <p:attrName>style.color</p:attrName>
                                        </p:attrNameLst>
                                      </p:cBhvr>
                                      <p:to>
                                        <a:srgbClr val="FF0000"/>
                                      </p:to>
                                    </p:animClr>
                                    <p:animClr clrSpc="rgb" dir="cw">
                                      <p:cBhvr>
                                        <p:cTn id="165" dur="500" fill="hold"/>
                                        <p:tgtEl>
                                          <p:spTgt spid="32"/>
                                        </p:tgtEl>
                                        <p:attrNameLst>
                                          <p:attrName>fillcolor</p:attrName>
                                        </p:attrNameLst>
                                      </p:cBhvr>
                                      <p:to>
                                        <a:srgbClr val="FF0000"/>
                                      </p:to>
                                    </p:animClr>
                                    <p:set>
                                      <p:cBhvr>
                                        <p:cTn id="166" dur="500" fill="hold"/>
                                        <p:tgtEl>
                                          <p:spTgt spid="32"/>
                                        </p:tgtEl>
                                        <p:attrNameLst>
                                          <p:attrName>fill.type</p:attrName>
                                        </p:attrNameLst>
                                      </p:cBhvr>
                                      <p:to>
                                        <p:strVal val="solid"/>
                                      </p:to>
                                    </p:set>
                                    <p:set>
                                      <p:cBhvr>
                                        <p:cTn id="167" dur="500" fill="hold"/>
                                        <p:tgtEl>
                                          <p:spTgt spid="32"/>
                                        </p:tgtEl>
                                        <p:attrNameLst>
                                          <p:attrName>fill.on</p:attrName>
                                        </p:attrNameLst>
                                      </p:cBhvr>
                                      <p:to>
                                        <p:strVal val="true"/>
                                      </p:to>
                                    </p:set>
                                  </p:childTnLst>
                                </p:cTn>
                              </p:par>
                              <p:par>
                                <p:cTn id="168" presetID="19" presetClass="emph" presetSubtype="0" repeatCount="4000" fill="hold" grpId="4" nodeType="withEffect">
                                  <p:stCondLst>
                                    <p:cond delay="3000"/>
                                  </p:stCondLst>
                                  <p:childTnLst>
                                    <p:animClr clrSpc="rgb" dir="cw">
                                      <p:cBhvr override="childStyle">
                                        <p:cTn id="169" dur="500" fill="hold"/>
                                        <p:tgtEl>
                                          <p:spTgt spid="15"/>
                                        </p:tgtEl>
                                        <p:attrNameLst>
                                          <p:attrName>style.color</p:attrName>
                                        </p:attrNameLst>
                                      </p:cBhvr>
                                      <p:to>
                                        <a:srgbClr val="92D050"/>
                                      </p:to>
                                    </p:animClr>
                                    <p:animClr clrSpc="rgb" dir="cw">
                                      <p:cBhvr>
                                        <p:cTn id="170" dur="500" fill="hold"/>
                                        <p:tgtEl>
                                          <p:spTgt spid="15"/>
                                        </p:tgtEl>
                                        <p:attrNameLst>
                                          <p:attrName>fillcolor</p:attrName>
                                        </p:attrNameLst>
                                      </p:cBhvr>
                                      <p:to>
                                        <a:srgbClr val="92D050"/>
                                      </p:to>
                                    </p:animClr>
                                    <p:set>
                                      <p:cBhvr>
                                        <p:cTn id="171" dur="500" fill="hold"/>
                                        <p:tgtEl>
                                          <p:spTgt spid="15"/>
                                        </p:tgtEl>
                                        <p:attrNameLst>
                                          <p:attrName>fill.type</p:attrName>
                                        </p:attrNameLst>
                                      </p:cBhvr>
                                      <p:to>
                                        <p:strVal val="solid"/>
                                      </p:to>
                                    </p:set>
                                    <p:set>
                                      <p:cBhvr>
                                        <p:cTn id="172" dur="500" fill="hold"/>
                                        <p:tgtEl>
                                          <p:spTgt spid="15"/>
                                        </p:tgtEl>
                                        <p:attrNameLst>
                                          <p:attrName>fill.on</p:attrName>
                                        </p:attrNameLst>
                                      </p:cBhvr>
                                      <p:to>
                                        <p:strVal val="true"/>
                                      </p:to>
                                    </p:set>
                                  </p:childTnLst>
                                </p:cTn>
                              </p:par>
                              <p:par>
                                <p:cTn id="173" presetID="1" presetClass="mediacall" presetSubtype="0" fill="hold" nodeType="withEffect">
                                  <p:stCondLst>
                                    <p:cond delay="3000"/>
                                  </p:stCondLst>
                                  <p:childTnLst>
                                    <p:cmd type="call" cmd="playFrom(0.0)">
                                      <p:cBhvr>
                                        <p:cTn id="174" dur="5903" fill="hold"/>
                                        <p:tgtEl>
                                          <p:spTgt spid="41"/>
                                        </p:tgtEl>
                                      </p:cBhvr>
                                    </p:cmd>
                                  </p:childTnLst>
                                </p:cTn>
                              </p:par>
                              <p:par>
                                <p:cTn id="175" presetID="3" presetClass="mediacall" presetSubtype="0" fill="hold" nodeType="withEffect">
                                  <p:stCondLst>
                                    <p:cond delay="3000"/>
                                  </p:stCondLst>
                                  <p:childTnLst>
                                    <p:cmd type="call" cmd="stop">
                                      <p:cBhvr>
                                        <p:cTn id="176" dur="1" fill="hold"/>
                                        <p:tgtEl>
                                          <p:spTgt spid="39"/>
                                        </p:tgtEl>
                                      </p:cBhvr>
                                    </p:cmd>
                                  </p:childTnLst>
                                </p:cTn>
                              </p:par>
                              <p:par>
                                <p:cTn id="177" presetID="30" presetClass="emph" presetSubtype="0" fill="hold" grpId="2" nodeType="withEffect">
                                  <p:stCondLst>
                                    <p:cond delay="3000"/>
                                  </p:stCondLst>
                                  <p:childTnLst>
                                    <p:animClr clrSpc="hsl" dir="cw">
                                      <p:cBhvr override="childStyle">
                                        <p:cTn id="178" dur="500" fill="hold"/>
                                        <p:tgtEl>
                                          <p:spTgt spid="34"/>
                                        </p:tgtEl>
                                        <p:attrNameLst>
                                          <p:attrName>style.color</p:attrName>
                                        </p:attrNameLst>
                                      </p:cBhvr>
                                      <p:by>
                                        <p:hsl h="0" s="12549" l="25098"/>
                                      </p:by>
                                    </p:animClr>
                                    <p:animClr clrSpc="hsl" dir="cw">
                                      <p:cBhvr>
                                        <p:cTn id="179" dur="500" fill="hold"/>
                                        <p:tgtEl>
                                          <p:spTgt spid="34"/>
                                        </p:tgtEl>
                                        <p:attrNameLst>
                                          <p:attrName>fillcolor</p:attrName>
                                        </p:attrNameLst>
                                      </p:cBhvr>
                                      <p:by>
                                        <p:hsl h="0" s="12549" l="25098"/>
                                      </p:by>
                                    </p:animClr>
                                    <p:animClr clrSpc="hsl" dir="cw">
                                      <p:cBhvr>
                                        <p:cTn id="180" dur="500" fill="hold"/>
                                        <p:tgtEl>
                                          <p:spTgt spid="34"/>
                                        </p:tgtEl>
                                        <p:attrNameLst>
                                          <p:attrName>stroke.color</p:attrName>
                                        </p:attrNameLst>
                                      </p:cBhvr>
                                      <p:by>
                                        <p:hsl h="0" s="12549" l="25098"/>
                                      </p:by>
                                    </p:animClr>
                                    <p:set>
                                      <p:cBhvr>
                                        <p:cTn id="181" dur="500" fill="hold"/>
                                        <p:tgtEl>
                                          <p:spTgt spid="34"/>
                                        </p:tgtEl>
                                        <p:attrNameLst>
                                          <p:attrName>fill.type</p:attrName>
                                        </p:attrNameLst>
                                      </p:cBhvr>
                                      <p:to>
                                        <p:strVal val="solid"/>
                                      </p:to>
                                    </p:set>
                                  </p:childTnLst>
                                </p:cTn>
                              </p:par>
                              <p:par>
                                <p:cTn id="182" presetID="24" presetClass="emph" presetSubtype="0" fill="hold" grpId="5" nodeType="withEffect">
                                  <p:stCondLst>
                                    <p:cond delay="3000"/>
                                  </p:stCondLst>
                                  <p:childTnLst>
                                    <p:animClr clrSpc="hsl" dir="cw">
                                      <p:cBhvr override="childStyle">
                                        <p:cTn id="183" dur="500" fill="hold"/>
                                        <p:tgtEl>
                                          <p:spTgt spid="25"/>
                                        </p:tgtEl>
                                        <p:attrNameLst>
                                          <p:attrName>style.color</p:attrName>
                                        </p:attrNameLst>
                                      </p:cBhvr>
                                      <p:by>
                                        <p:hsl h="0" s="-12549" l="-25098"/>
                                      </p:by>
                                    </p:animClr>
                                    <p:animClr clrSpc="hsl" dir="cw">
                                      <p:cBhvr>
                                        <p:cTn id="184" dur="500" fill="hold"/>
                                        <p:tgtEl>
                                          <p:spTgt spid="25"/>
                                        </p:tgtEl>
                                        <p:attrNameLst>
                                          <p:attrName>fillcolor</p:attrName>
                                        </p:attrNameLst>
                                      </p:cBhvr>
                                      <p:by>
                                        <p:hsl h="0" s="-12549" l="-25098"/>
                                      </p:by>
                                    </p:animClr>
                                    <p:animClr clrSpc="hsl" dir="cw">
                                      <p:cBhvr>
                                        <p:cTn id="185" dur="500" fill="hold"/>
                                        <p:tgtEl>
                                          <p:spTgt spid="25"/>
                                        </p:tgtEl>
                                        <p:attrNameLst>
                                          <p:attrName>stroke.color</p:attrName>
                                        </p:attrNameLst>
                                      </p:cBhvr>
                                      <p:by>
                                        <p:hsl h="0" s="-12549" l="-25098"/>
                                      </p:by>
                                    </p:animClr>
                                    <p:set>
                                      <p:cBhvr>
                                        <p:cTn id="186"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7" fill="hold" display="0">
                  <p:stCondLst>
                    <p:cond delay="indefinite"/>
                  </p:stCondLst>
                  <p:endCondLst>
                    <p:cond evt="onStopAudio" delay="0">
                      <p:tgtEl>
                        <p:sldTgt/>
                      </p:tgtEl>
                    </p:cond>
                  </p:endCondLst>
                </p:cTn>
                <p:tgtEl>
                  <p:spTgt spid="39"/>
                </p:tgtEl>
              </p:cMediaNode>
            </p:audio>
            <p:audio>
              <p:cMediaNode vol="80000">
                <p:cTn id="188" fill="hold" display="0">
                  <p:stCondLst>
                    <p:cond delay="indefinite"/>
                  </p:stCondLst>
                  <p:endCondLst>
                    <p:cond evt="onStopAudio" delay="0">
                      <p:tgtEl>
                        <p:sldTgt/>
                      </p:tgtEl>
                    </p:cond>
                  </p:endCondLst>
                </p:cTn>
                <p:tgtEl>
                  <p:spTgt spid="40"/>
                </p:tgtEl>
              </p:cMediaNode>
            </p:audio>
            <p:audio>
              <p:cMediaNode vol="80000">
                <p:cTn id="189"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4673C8-99BF-6407-6D09-586D67A19FC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7389"/>
          <a:stretch>
            <a:fillRect/>
          </a:stretch>
        </p:blipFill>
        <p:spPr>
          <a:xfrm>
            <a:off x="-475062" y="4054737"/>
            <a:ext cx="3147411" cy="3376450"/>
          </a:xfrm>
          <a:prstGeom prst="rect">
            <a:avLst/>
          </a:prstGeom>
          <a:ln>
            <a:noFill/>
          </a:ln>
          <a:effectLst>
            <a:outerShdw blurRad="292100" dist="139700" dir="2700000" algn="tl" rotWithShape="0">
              <a:srgbClr val="333333">
                <a:alpha val="65000"/>
              </a:srgbClr>
            </a:outerShdw>
          </a:effectLst>
        </p:spPr>
      </p:pic>
      <p:pic>
        <p:nvPicPr>
          <p:cNvPr id="7" name="图片 3">
            <a:extLst>
              <a:ext uri="{FF2B5EF4-FFF2-40B4-BE49-F238E27FC236}">
                <a16:creationId xmlns:a16="http://schemas.microsoft.com/office/drawing/2014/main" id="{8F4040D7-204F-F0B6-A06A-C0D27D62D4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252619" y="3694956"/>
            <a:ext cx="3163176" cy="3393362"/>
          </a:xfrm>
          <a:prstGeom prst="rect">
            <a:avLst/>
          </a:prstGeom>
        </p:spPr>
      </p:pic>
      <p:grpSp>
        <p:nvGrpSpPr>
          <p:cNvPr id="21" name="Group 20">
            <a:extLst>
              <a:ext uri="{FF2B5EF4-FFF2-40B4-BE49-F238E27FC236}">
                <a16:creationId xmlns:a16="http://schemas.microsoft.com/office/drawing/2014/main" id="{86C1C7D9-4EAF-8CEE-8BDA-2625487E8E45}"/>
              </a:ext>
            </a:extLst>
          </p:cNvPr>
          <p:cNvGrpSpPr/>
          <p:nvPr/>
        </p:nvGrpSpPr>
        <p:grpSpPr>
          <a:xfrm>
            <a:off x="2415208" y="0"/>
            <a:ext cx="7146235" cy="3937763"/>
            <a:chOff x="485963" y="1785574"/>
            <a:chExt cx="4288541" cy="3181574"/>
          </a:xfrm>
        </p:grpSpPr>
        <p:grpSp>
          <p:nvGrpSpPr>
            <p:cNvPr id="22" name="Group 21">
              <a:extLst>
                <a:ext uri="{FF2B5EF4-FFF2-40B4-BE49-F238E27FC236}">
                  <a16:creationId xmlns:a16="http://schemas.microsoft.com/office/drawing/2014/main" id="{A43E5EA2-B60B-6738-3222-35F81D28C4DA}"/>
                </a:ext>
              </a:extLst>
            </p:cNvPr>
            <p:cNvGrpSpPr/>
            <p:nvPr/>
          </p:nvGrpSpPr>
          <p:grpSpPr>
            <a:xfrm>
              <a:off x="807504" y="1785574"/>
              <a:ext cx="3749042" cy="3181574"/>
              <a:chOff x="2404292" y="-470736"/>
              <a:chExt cx="7613779" cy="3181574"/>
            </a:xfrm>
          </p:grpSpPr>
          <p:sp>
            <p:nvSpPr>
              <p:cNvPr id="24" name="Rectangle: Rounded Corners 23">
                <a:extLst>
                  <a:ext uri="{FF2B5EF4-FFF2-40B4-BE49-F238E27FC236}">
                    <a16:creationId xmlns:a16="http://schemas.microsoft.com/office/drawing/2014/main" id="{17F24D6F-0581-AF99-8FD6-D778758AACC2}"/>
                  </a:ext>
                </a:extLst>
              </p:cNvPr>
              <p:cNvSpPr/>
              <p:nvPr/>
            </p:nvSpPr>
            <p:spPr>
              <a:xfrm>
                <a:off x="4591958" y="-419380"/>
                <a:ext cx="253763"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A9D5D089-DA99-EAD9-DDF4-E2DF0F15174E}"/>
                  </a:ext>
                </a:extLst>
              </p:cNvPr>
              <p:cNvSpPr/>
              <p:nvPr/>
            </p:nvSpPr>
            <p:spPr>
              <a:xfrm>
                <a:off x="7894541" y="-470736"/>
                <a:ext cx="253763"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556A513A-2AFA-9355-05AD-D856B1939B72}"/>
                  </a:ext>
                </a:extLst>
              </p:cNvPr>
              <p:cNvSpPr/>
              <p:nvPr/>
            </p:nvSpPr>
            <p:spPr>
              <a:xfrm>
                <a:off x="2404292" y="927498"/>
                <a:ext cx="7613779"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27" name="Picture 26">
            <a:extLst>
              <a:ext uri="{FF2B5EF4-FFF2-40B4-BE49-F238E27FC236}">
                <a16:creationId xmlns:a16="http://schemas.microsoft.com/office/drawing/2014/main" id="{990AC791-1429-ECB0-7D9B-173B4F5C6614}"/>
              </a:ext>
            </a:extLst>
          </p:cNvPr>
          <p:cNvPicPr>
            <a:picLocks noChangeAspect="1"/>
          </p:cNvPicPr>
          <p:nvPr/>
        </p:nvPicPr>
        <p:blipFill>
          <a:blip r:embed="rId6"/>
          <a:stretch>
            <a:fillRect/>
          </a:stretch>
        </p:blipFill>
        <p:spPr>
          <a:xfrm>
            <a:off x="3412454" y="2202883"/>
            <a:ext cx="5400126" cy="1347333"/>
          </a:xfrm>
          <a:prstGeom prst="rect">
            <a:avLst/>
          </a:prstGeom>
        </p:spPr>
      </p:pic>
    </p:spTree>
    <p:extLst>
      <p:ext uri="{BB962C8B-B14F-4D97-AF65-F5344CB8AC3E}">
        <p14:creationId xmlns:p14="http://schemas.microsoft.com/office/powerpoint/2010/main" val="2005454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929" y="250576"/>
            <a:ext cx="12192847" cy="7406640"/>
            <a:chOff x="0" y="929"/>
            <a:chExt cx="14401" cy="8748"/>
          </a:xfrm>
        </p:grpSpPr>
        <p:grpSp>
          <p:nvGrpSpPr>
            <p:cNvPr id="37" name="组合 36"/>
            <p:cNvGrpSpPr/>
            <p:nvPr/>
          </p:nvGrpSpPr>
          <p:grpSpPr>
            <a:xfrm>
              <a:off x="0" y="4892"/>
              <a:ext cx="14401" cy="4785"/>
              <a:chOff x="0" y="0"/>
              <a:chExt cx="14401" cy="4785"/>
            </a:xfrm>
          </p:grpSpPr>
          <p:pic>
            <p:nvPicPr>
              <p:cNvPr id="38" name="图片 37"/>
              <p:cNvPicPr>
                <a:picLocks noChangeAspect="1"/>
              </p:cNvPicPr>
              <p:nvPr/>
            </p:nvPicPr>
            <p:blipFill rotWithShape="1">
              <a:blip r:embed="rId3" cstate="screen"/>
              <a:srcRect t="16751"/>
              <a:stretch>
                <a:fillRect/>
              </a:stretch>
            </p:blipFill>
            <p:spPr>
              <a:xfrm>
                <a:off x="0" y="0"/>
                <a:ext cx="14400" cy="4785"/>
              </a:xfrm>
              <a:prstGeom prst="rect">
                <a:avLst/>
              </a:prstGeom>
            </p:spPr>
          </p:pic>
          <p:pic>
            <p:nvPicPr>
              <p:cNvPr id="39" name="图片 38"/>
              <p:cNvPicPr>
                <a:picLocks noChangeAspect="1"/>
              </p:cNvPicPr>
              <p:nvPr/>
            </p:nvPicPr>
            <p:blipFill rotWithShape="1">
              <a:blip r:embed="rId3"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4"/>
            <a:stretch>
              <a:fillRect/>
            </a:stretch>
          </p:blipFill>
          <p:spPr>
            <a:xfrm>
              <a:off x="6752" y="929"/>
              <a:ext cx="891" cy="889"/>
            </a:xfrm>
            <a:prstGeom prst="rect">
              <a:avLst/>
            </a:prstGeom>
          </p:spPr>
        </p:pic>
      </p:grpSp>
      <p:grpSp>
        <p:nvGrpSpPr>
          <p:cNvPr id="58" name="组合 57"/>
          <p:cNvGrpSpPr/>
          <p:nvPr/>
        </p:nvGrpSpPr>
        <p:grpSpPr>
          <a:xfrm>
            <a:off x="1888067" y="998221"/>
            <a:ext cx="8930640" cy="5859780"/>
            <a:chOff x="6380" y="1309"/>
            <a:chExt cx="7586" cy="6347"/>
          </a:xfrm>
        </p:grpSpPr>
        <p:sp>
          <p:nvSpPr>
            <p:cNvPr id="57" name="云形 56"/>
            <p:cNvSpPr/>
            <p:nvPr/>
          </p:nvSpPr>
          <p:spPr>
            <a:xfrm>
              <a:off x="6580" y="1509"/>
              <a:ext cx="7386" cy="6147"/>
            </a:xfrm>
            <a:prstGeom prst="cloud">
              <a:avLst/>
            </a:prstGeom>
            <a:solidFill>
              <a:srgbClr val="63C0B4"/>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5" name="云形 54"/>
            <p:cNvSpPr/>
            <p:nvPr/>
          </p:nvSpPr>
          <p:spPr>
            <a:xfrm>
              <a:off x="6380" y="1309"/>
              <a:ext cx="7386" cy="6147"/>
            </a:xfrm>
            <a:prstGeom prst="cloud">
              <a:avLst/>
            </a:prstGeom>
            <a:solidFill>
              <a:schemeClr val="bg1"/>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pic>
        <p:nvPicPr>
          <p:cNvPr id="11" name="图片 10"/>
          <p:cNvPicPr>
            <a:picLocks noChangeAspect="1"/>
          </p:cNvPicPr>
          <p:nvPr/>
        </p:nvPicPr>
        <p:blipFill>
          <a:blip r:embed="rId5" cstate="screen"/>
          <a:stretch>
            <a:fillRect/>
          </a:stretch>
        </p:blipFill>
        <p:spPr>
          <a:xfrm flipH="1">
            <a:off x="9733277" y="0"/>
            <a:ext cx="2453640" cy="2453640"/>
          </a:xfrm>
          <a:prstGeom prst="rect">
            <a:avLst/>
          </a:prstGeom>
        </p:spPr>
      </p:pic>
      <p:pic>
        <p:nvPicPr>
          <p:cNvPr id="2" name="图片 1"/>
          <p:cNvPicPr>
            <a:picLocks noChangeAspect="1"/>
          </p:cNvPicPr>
          <p:nvPr/>
        </p:nvPicPr>
        <p:blipFill>
          <a:blip r:embed="rId5" cstate="screen"/>
          <a:stretch>
            <a:fillRect/>
          </a:stretch>
        </p:blipFill>
        <p:spPr>
          <a:xfrm>
            <a:off x="5083" y="0"/>
            <a:ext cx="2453640" cy="2453640"/>
          </a:xfrm>
          <a:prstGeom prst="rect">
            <a:avLst/>
          </a:prstGeom>
        </p:spPr>
      </p:pic>
      <p:pic>
        <p:nvPicPr>
          <p:cNvPr id="18" name="Picture 17">
            <a:extLst>
              <a:ext uri="{FF2B5EF4-FFF2-40B4-BE49-F238E27FC236}">
                <a16:creationId xmlns:a16="http://schemas.microsoft.com/office/drawing/2014/main" id="{8EBB436A-930C-4751-9642-4A3DECA70D6F}"/>
              </a:ext>
            </a:extLst>
          </p:cNvPr>
          <p:cNvPicPr>
            <a:picLocks noChangeAspect="1"/>
          </p:cNvPicPr>
          <p:nvPr/>
        </p:nvPicPr>
        <p:blipFill>
          <a:blip r:embed="rId6" cstate="print">
            <a:extLst>
              <a:ext uri="{28A0092B-C50C-407E-A947-70E740481C1C}">
                <a14:useLocalDpi xmlns:a14="http://schemas.microsoft.com/office/drawing/2010/main" val="0"/>
              </a:ext>
            </a:extLst>
          </a:blip>
          <a:srcRect l="578" t="18600" r="526" b="51863"/>
          <a:stretch>
            <a:fillRect/>
          </a:stretch>
        </p:blipFill>
        <p:spPr>
          <a:xfrm>
            <a:off x="3412736" y="2631522"/>
            <a:ext cx="5645851" cy="1204265"/>
          </a:xfrm>
          <a:custGeom>
            <a:avLst/>
            <a:gdLst/>
            <a:ahLst/>
            <a:cxnLst/>
            <a:rect l="l" t="t" r="r" b="b"/>
            <a:pathLst>
              <a:path w="4234388" h="903199">
                <a:moveTo>
                  <a:pt x="3631692" y="790728"/>
                </a:moveTo>
                <a:cubicBezTo>
                  <a:pt x="3639922" y="790728"/>
                  <a:pt x="3647808" y="792213"/>
                  <a:pt x="3655352" y="795185"/>
                </a:cubicBezTo>
                <a:cubicBezTo>
                  <a:pt x="3662896" y="798157"/>
                  <a:pt x="3669640" y="802272"/>
                  <a:pt x="3675583" y="807530"/>
                </a:cubicBezTo>
                <a:cubicBezTo>
                  <a:pt x="3681527" y="812787"/>
                  <a:pt x="3686327" y="818960"/>
                  <a:pt x="3689985" y="826046"/>
                </a:cubicBezTo>
                <a:cubicBezTo>
                  <a:pt x="3693643" y="833133"/>
                  <a:pt x="3695471" y="840562"/>
                  <a:pt x="3695471" y="848335"/>
                </a:cubicBezTo>
                <a:cubicBezTo>
                  <a:pt x="3695471" y="857479"/>
                  <a:pt x="3693186" y="865823"/>
                  <a:pt x="3688613" y="873366"/>
                </a:cubicBezTo>
                <a:cubicBezTo>
                  <a:pt x="3684042" y="880910"/>
                  <a:pt x="3678327" y="887197"/>
                  <a:pt x="3671469" y="892226"/>
                </a:cubicBezTo>
                <a:cubicBezTo>
                  <a:pt x="3665982" y="895884"/>
                  <a:pt x="3660153" y="898627"/>
                  <a:pt x="3653981" y="900456"/>
                </a:cubicBezTo>
                <a:cubicBezTo>
                  <a:pt x="3647808" y="902284"/>
                  <a:pt x="3641522" y="903199"/>
                  <a:pt x="3635121" y="903199"/>
                </a:cubicBezTo>
                <a:cubicBezTo>
                  <a:pt x="3616376" y="903199"/>
                  <a:pt x="3600831" y="897027"/>
                  <a:pt x="3588487" y="884682"/>
                </a:cubicBezTo>
                <a:cubicBezTo>
                  <a:pt x="3577971" y="874167"/>
                  <a:pt x="3572713" y="861594"/>
                  <a:pt x="3572713" y="846963"/>
                </a:cubicBezTo>
                <a:cubicBezTo>
                  <a:pt x="3572713" y="830961"/>
                  <a:pt x="3579114" y="817245"/>
                  <a:pt x="3591916" y="805815"/>
                </a:cubicBezTo>
                <a:cubicBezTo>
                  <a:pt x="3603803" y="795757"/>
                  <a:pt x="3617062" y="790728"/>
                  <a:pt x="3631692" y="790728"/>
                </a:cubicBezTo>
                <a:close/>
                <a:moveTo>
                  <a:pt x="2976601" y="436169"/>
                </a:moveTo>
                <a:cubicBezTo>
                  <a:pt x="2969743" y="436169"/>
                  <a:pt x="2964485" y="437998"/>
                  <a:pt x="2960827" y="441655"/>
                </a:cubicBezTo>
                <a:cubicBezTo>
                  <a:pt x="2958541" y="444399"/>
                  <a:pt x="2956941" y="448285"/>
                  <a:pt x="2956027" y="453314"/>
                </a:cubicBezTo>
                <a:cubicBezTo>
                  <a:pt x="2955112" y="458343"/>
                  <a:pt x="2954655" y="463372"/>
                  <a:pt x="2954655" y="468402"/>
                </a:cubicBezTo>
                <a:cubicBezTo>
                  <a:pt x="2954655" y="474802"/>
                  <a:pt x="2955112" y="480860"/>
                  <a:pt x="2956027" y="486575"/>
                </a:cubicBezTo>
                <a:cubicBezTo>
                  <a:pt x="2956941" y="492290"/>
                  <a:pt x="2957855" y="496291"/>
                  <a:pt x="2958770" y="498577"/>
                </a:cubicBezTo>
                <a:cubicBezTo>
                  <a:pt x="2961970" y="504978"/>
                  <a:pt x="2969286" y="508178"/>
                  <a:pt x="2980716" y="508178"/>
                </a:cubicBezTo>
                <a:cubicBezTo>
                  <a:pt x="2985745" y="508178"/>
                  <a:pt x="2990774" y="507492"/>
                  <a:pt x="2995803" y="506121"/>
                </a:cubicBezTo>
                <a:cubicBezTo>
                  <a:pt x="3000832" y="504749"/>
                  <a:pt x="3005176" y="502692"/>
                  <a:pt x="3008833" y="499948"/>
                </a:cubicBezTo>
                <a:cubicBezTo>
                  <a:pt x="3012948" y="496748"/>
                  <a:pt x="3016377" y="492176"/>
                  <a:pt x="3019120" y="486232"/>
                </a:cubicBezTo>
                <a:cubicBezTo>
                  <a:pt x="3021864" y="480289"/>
                  <a:pt x="3023235" y="474802"/>
                  <a:pt x="3023235" y="469773"/>
                </a:cubicBezTo>
                <a:cubicBezTo>
                  <a:pt x="3023235" y="464744"/>
                  <a:pt x="3021749" y="460172"/>
                  <a:pt x="3018778" y="456057"/>
                </a:cubicBezTo>
                <a:cubicBezTo>
                  <a:pt x="3015806" y="451942"/>
                  <a:pt x="3011920" y="448399"/>
                  <a:pt x="3007119" y="445427"/>
                </a:cubicBezTo>
                <a:cubicBezTo>
                  <a:pt x="3002318" y="442455"/>
                  <a:pt x="2997175" y="440169"/>
                  <a:pt x="2991688" y="438569"/>
                </a:cubicBezTo>
                <a:cubicBezTo>
                  <a:pt x="2986202" y="436969"/>
                  <a:pt x="2981173" y="436169"/>
                  <a:pt x="2976601" y="436169"/>
                </a:cubicBezTo>
                <a:close/>
                <a:moveTo>
                  <a:pt x="584073" y="414223"/>
                </a:moveTo>
                <a:cubicBezTo>
                  <a:pt x="579044" y="414223"/>
                  <a:pt x="574243" y="415938"/>
                  <a:pt x="569671" y="419367"/>
                </a:cubicBezTo>
                <a:cubicBezTo>
                  <a:pt x="565099" y="422796"/>
                  <a:pt x="562813" y="427482"/>
                  <a:pt x="562813" y="433426"/>
                </a:cubicBezTo>
                <a:lnTo>
                  <a:pt x="562813" y="437541"/>
                </a:lnTo>
                <a:cubicBezTo>
                  <a:pt x="563728" y="443027"/>
                  <a:pt x="566014" y="446913"/>
                  <a:pt x="569671" y="449199"/>
                </a:cubicBezTo>
                <a:cubicBezTo>
                  <a:pt x="573329" y="451485"/>
                  <a:pt x="577215" y="452628"/>
                  <a:pt x="581330" y="452628"/>
                </a:cubicBezTo>
                <a:cubicBezTo>
                  <a:pt x="586359" y="452628"/>
                  <a:pt x="591274" y="451028"/>
                  <a:pt x="596075" y="447828"/>
                </a:cubicBezTo>
                <a:cubicBezTo>
                  <a:pt x="600875" y="444627"/>
                  <a:pt x="603276" y="440055"/>
                  <a:pt x="603276" y="434112"/>
                </a:cubicBezTo>
                <a:cubicBezTo>
                  <a:pt x="603276" y="433197"/>
                  <a:pt x="602818" y="430911"/>
                  <a:pt x="601904" y="427254"/>
                </a:cubicBezTo>
                <a:cubicBezTo>
                  <a:pt x="598704" y="418567"/>
                  <a:pt x="592760" y="414223"/>
                  <a:pt x="584073" y="414223"/>
                </a:cubicBezTo>
                <a:close/>
                <a:moveTo>
                  <a:pt x="571729" y="284607"/>
                </a:moveTo>
                <a:cubicBezTo>
                  <a:pt x="586359" y="284607"/>
                  <a:pt x="601218" y="285293"/>
                  <a:pt x="616306" y="286665"/>
                </a:cubicBezTo>
                <a:cubicBezTo>
                  <a:pt x="651510" y="289865"/>
                  <a:pt x="683400" y="297180"/>
                  <a:pt x="711975" y="308610"/>
                </a:cubicBezTo>
                <a:cubicBezTo>
                  <a:pt x="740550" y="320040"/>
                  <a:pt x="763067" y="337414"/>
                  <a:pt x="779526" y="360731"/>
                </a:cubicBezTo>
                <a:cubicBezTo>
                  <a:pt x="795528" y="383591"/>
                  <a:pt x="803529" y="409651"/>
                  <a:pt x="803529" y="438912"/>
                </a:cubicBezTo>
                <a:cubicBezTo>
                  <a:pt x="803529" y="452171"/>
                  <a:pt x="801929" y="464515"/>
                  <a:pt x="798728" y="475945"/>
                </a:cubicBezTo>
                <a:cubicBezTo>
                  <a:pt x="795071" y="490119"/>
                  <a:pt x="789242" y="503492"/>
                  <a:pt x="781241" y="516065"/>
                </a:cubicBezTo>
                <a:cubicBezTo>
                  <a:pt x="773240" y="528638"/>
                  <a:pt x="763524" y="539496"/>
                  <a:pt x="752094" y="548640"/>
                </a:cubicBezTo>
                <a:cubicBezTo>
                  <a:pt x="763981" y="563728"/>
                  <a:pt x="775297" y="581444"/>
                  <a:pt x="786041" y="601790"/>
                </a:cubicBezTo>
                <a:cubicBezTo>
                  <a:pt x="796786" y="622135"/>
                  <a:pt x="802843" y="643281"/>
                  <a:pt x="804215" y="665226"/>
                </a:cubicBezTo>
                <a:lnTo>
                  <a:pt x="804215" y="673456"/>
                </a:lnTo>
                <a:cubicBezTo>
                  <a:pt x="804215" y="699059"/>
                  <a:pt x="797243" y="721233"/>
                  <a:pt x="783298" y="739978"/>
                </a:cubicBezTo>
                <a:cubicBezTo>
                  <a:pt x="769354" y="758724"/>
                  <a:pt x="751637" y="770382"/>
                  <a:pt x="730149" y="774954"/>
                </a:cubicBezTo>
                <a:cubicBezTo>
                  <a:pt x="723291" y="776326"/>
                  <a:pt x="716890" y="777012"/>
                  <a:pt x="710946" y="777012"/>
                </a:cubicBezTo>
                <a:cubicBezTo>
                  <a:pt x="691744" y="777012"/>
                  <a:pt x="674827" y="771868"/>
                  <a:pt x="660197" y="761581"/>
                </a:cubicBezTo>
                <a:cubicBezTo>
                  <a:pt x="645567" y="751294"/>
                  <a:pt x="634137" y="740207"/>
                  <a:pt x="625907" y="728320"/>
                </a:cubicBezTo>
                <a:cubicBezTo>
                  <a:pt x="615391" y="713689"/>
                  <a:pt x="608076" y="697459"/>
                  <a:pt x="603961" y="679628"/>
                </a:cubicBezTo>
                <a:cubicBezTo>
                  <a:pt x="599847" y="661797"/>
                  <a:pt x="597561" y="643738"/>
                  <a:pt x="597103" y="625450"/>
                </a:cubicBezTo>
                <a:cubicBezTo>
                  <a:pt x="597103" y="619049"/>
                  <a:pt x="596646" y="613105"/>
                  <a:pt x="595732" y="607619"/>
                </a:cubicBezTo>
                <a:cubicBezTo>
                  <a:pt x="594817" y="602133"/>
                  <a:pt x="592303" y="598018"/>
                  <a:pt x="588188" y="595275"/>
                </a:cubicBezTo>
                <a:cubicBezTo>
                  <a:pt x="585902" y="593903"/>
                  <a:pt x="584073" y="593217"/>
                  <a:pt x="582702" y="593217"/>
                </a:cubicBezTo>
                <a:cubicBezTo>
                  <a:pt x="579501" y="593217"/>
                  <a:pt x="577215" y="594932"/>
                  <a:pt x="575844" y="598361"/>
                </a:cubicBezTo>
                <a:cubicBezTo>
                  <a:pt x="574472" y="601790"/>
                  <a:pt x="573786" y="605333"/>
                  <a:pt x="573786" y="608991"/>
                </a:cubicBezTo>
                <a:cubicBezTo>
                  <a:pt x="573786" y="618135"/>
                  <a:pt x="574358" y="626936"/>
                  <a:pt x="575501" y="635394"/>
                </a:cubicBezTo>
                <a:cubicBezTo>
                  <a:pt x="576644" y="643852"/>
                  <a:pt x="577215" y="652425"/>
                  <a:pt x="577215" y="661111"/>
                </a:cubicBezTo>
                <a:cubicBezTo>
                  <a:pt x="577215" y="662940"/>
                  <a:pt x="577101" y="664540"/>
                  <a:pt x="576872" y="665912"/>
                </a:cubicBezTo>
                <a:cubicBezTo>
                  <a:pt x="576644" y="667284"/>
                  <a:pt x="576529" y="668884"/>
                  <a:pt x="576529" y="670713"/>
                </a:cubicBezTo>
                <a:cubicBezTo>
                  <a:pt x="575615" y="692658"/>
                  <a:pt x="569786" y="712318"/>
                  <a:pt x="559042" y="729691"/>
                </a:cubicBezTo>
                <a:cubicBezTo>
                  <a:pt x="548297" y="747065"/>
                  <a:pt x="534238" y="759638"/>
                  <a:pt x="516865" y="767410"/>
                </a:cubicBezTo>
                <a:cubicBezTo>
                  <a:pt x="503606" y="772897"/>
                  <a:pt x="491033" y="775640"/>
                  <a:pt x="479146" y="775640"/>
                </a:cubicBezTo>
                <a:cubicBezTo>
                  <a:pt x="460858" y="775640"/>
                  <a:pt x="444284" y="770725"/>
                  <a:pt x="429425" y="760895"/>
                </a:cubicBezTo>
                <a:cubicBezTo>
                  <a:pt x="414566" y="751065"/>
                  <a:pt x="403251" y="739750"/>
                  <a:pt x="395478" y="726948"/>
                </a:cubicBezTo>
                <a:cubicBezTo>
                  <a:pt x="386334" y="711861"/>
                  <a:pt x="380276" y="695401"/>
                  <a:pt x="377305" y="677571"/>
                </a:cubicBezTo>
                <a:cubicBezTo>
                  <a:pt x="374333" y="659740"/>
                  <a:pt x="372618" y="641909"/>
                  <a:pt x="372161" y="624078"/>
                </a:cubicBezTo>
                <a:lnTo>
                  <a:pt x="372161" y="608991"/>
                </a:lnTo>
                <a:cubicBezTo>
                  <a:pt x="372161" y="587959"/>
                  <a:pt x="372618" y="567157"/>
                  <a:pt x="373533" y="546583"/>
                </a:cubicBezTo>
                <a:cubicBezTo>
                  <a:pt x="374447" y="526009"/>
                  <a:pt x="375361" y="505206"/>
                  <a:pt x="376276" y="484175"/>
                </a:cubicBezTo>
                <a:cubicBezTo>
                  <a:pt x="376733" y="468630"/>
                  <a:pt x="377305" y="453085"/>
                  <a:pt x="377990" y="437541"/>
                </a:cubicBezTo>
                <a:cubicBezTo>
                  <a:pt x="378676" y="421996"/>
                  <a:pt x="381305" y="406908"/>
                  <a:pt x="385877" y="392278"/>
                </a:cubicBezTo>
                <a:cubicBezTo>
                  <a:pt x="390906" y="375819"/>
                  <a:pt x="398564" y="360502"/>
                  <a:pt x="408851" y="346329"/>
                </a:cubicBezTo>
                <a:cubicBezTo>
                  <a:pt x="419138" y="332156"/>
                  <a:pt x="431597" y="320497"/>
                  <a:pt x="446227" y="311353"/>
                </a:cubicBezTo>
                <a:cubicBezTo>
                  <a:pt x="462229" y="301752"/>
                  <a:pt x="481089" y="294894"/>
                  <a:pt x="502806" y="290779"/>
                </a:cubicBezTo>
                <a:cubicBezTo>
                  <a:pt x="524523" y="286665"/>
                  <a:pt x="547497" y="284607"/>
                  <a:pt x="571729" y="284607"/>
                </a:cubicBezTo>
                <a:close/>
                <a:moveTo>
                  <a:pt x="3648837" y="279807"/>
                </a:moveTo>
                <a:cubicBezTo>
                  <a:pt x="3657524" y="279807"/>
                  <a:pt x="3666211" y="280035"/>
                  <a:pt x="3674897" y="280492"/>
                </a:cubicBezTo>
                <a:cubicBezTo>
                  <a:pt x="3683584" y="280950"/>
                  <a:pt x="3692271" y="281864"/>
                  <a:pt x="3700958" y="283236"/>
                </a:cubicBezTo>
                <a:cubicBezTo>
                  <a:pt x="3710559" y="284607"/>
                  <a:pt x="3720046" y="286665"/>
                  <a:pt x="3729418" y="289408"/>
                </a:cubicBezTo>
                <a:cubicBezTo>
                  <a:pt x="3738791" y="292151"/>
                  <a:pt x="3747592" y="296037"/>
                  <a:pt x="3755822" y="301066"/>
                </a:cubicBezTo>
                <a:cubicBezTo>
                  <a:pt x="3766337" y="307467"/>
                  <a:pt x="3774681" y="316154"/>
                  <a:pt x="3780854" y="327127"/>
                </a:cubicBezTo>
                <a:cubicBezTo>
                  <a:pt x="3787026" y="338100"/>
                  <a:pt x="3790569" y="349530"/>
                  <a:pt x="3791484" y="361417"/>
                </a:cubicBezTo>
                <a:cubicBezTo>
                  <a:pt x="3791484" y="362331"/>
                  <a:pt x="3791598" y="363017"/>
                  <a:pt x="3791826" y="363474"/>
                </a:cubicBezTo>
                <a:cubicBezTo>
                  <a:pt x="3792055" y="363931"/>
                  <a:pt x="3792169" y="364617"/>
                  <a:pt x="3792169" y="365532"/>
                </a:cubicBezTo>
                <a:cubicBezTo>
                  <a:pt x="3792169" y="374676"/>
                  <a:pt x="3790341" y="383705"/>
                  <a:pt x="3786683" y="392621"/>
                </a:cubicBezTo>
                <a:cubicBezTo>
                  <a:pt x="3783025" y="401536"/>
                  <a:pt x="3778110" y="409423"/>
                  <a:pt x="3771938" y="416281"/>
                </a:cubicBezTo>
                <a:cubicBezTo>
                  <a:pt x="3765766" y="423139"/>
                  <a:pt x="3758336" y="428625"/>
                  <a:pt x="3749650" y="432740"/>
                </a:cubicBezTo>
                <a:cubicBezTo>
                  <a:pt x="3740963" y="436855"/>
                  <a:pt x="3731590" y="438912"/>
                  <a:pt x="3721532" y="438912"/>
                </a:cubicBezTo>
                <a:cubicBezTo>
                  <a:pt x="3720160" y="438912"/>
                  <a:pt x="3718674" y="438912"/>
                  <a:pt x="3717074" y="438912"/>
                </a:cubicBezTo>
                <a:cubicBezTo>
                  <a:pt x="3715474" y="438912"/>
                  <a:pt x="3713760" y="438684"/>
                  <a:pt x="3711931" y="438226"/>
                </a:cubicBezTo>
                <a:cubicBezTo>
                  <a:pt x="3708273" y="437769"/>
                  <a:pt x="3704387" y="437198"/>
                  <a:pt x="3700272" y="436512"/>
                </a:cubicBezTo>
                <a:cubicBezTo>
                  <a:pt x="3696157" y="435826"/>
                  <a:pt x="3692043" y="435483"/>
                  <a:pt x="3687928" y="435483"/>
                </a:cubicBezTo>
                <a:cubicBezTo>
                  <a:pt x="3683356" y="435483"/>
                  <a:pt x="3679355" y="436169"/>
                  <a:pt x="3675926" y="437541"/>
                </a:cubicBezTo>
                <a:cubicBezTo>
                  <a:pt x="3672497" y="438912"/>
                  <a:pt x="3670097" y="441655"/>
                  <a:pt x="3668725" y="445770"/>
                </a:cubicBezTo>
                <a:cubicBezTo>
                  <a:pt x="3667811" y="448513"/>
                  <a:pt x="3667354" y="450342"/>
                  <a:pt x="3667354" y="451257"/>
                </a:cubicBezTo>
                <a:cubicBezTo>
                  <a:pt x="3667354" y="454914"/>
                  <a:pt x="3669068" y="457429"/>
                  <a:pt x="3672497" y="458800"/>
                </a:cubicBezTo>
                <a:cubicBezTo>
                  <a:pt x="3675926" y="460172"/>
                  <a:pt x="3679698" y="460858"/>
                  <a:pt x="3683813" y="460858"/>
                </a:cubicBezTo>
                <a:cubicBezTo>
                  <a:pt x="3687014" y="460858"/>
                  <a:pt x="3689528" y="460629"/>
                  <a:pt x="3691357" y="460172"/>
                </a:cubicBezTo>
                <a:cubicBezTo>
                  <a:pt x="3695014" y="459715"/>
                  <a:pt x="3698443" y="459372"/>
                  <a:pt x="3701644" y="459143"/>
                </a:cubicBezTo>
                <a:cubicBezTo>
                  <a:pt x="3704844" y="458915"/>
                  <a:pt x="3708273" y="458800"/>
                  <a:pt x="3711931" y="458800"/>
                </a:cubicBezTo>
                <a:cubicBezTo>
                  <a:pt x="3715588" y="458800"/>
                  <a:pt x="3719246" y="458915"/>
                  <a:pt x="3722903" y="459143"/>
                </a:cubicBezTo>
                <a:cubicBezTo>
                  <a:pt x="3726561" y="459372"/>
                  <a:pt x="3730219" y="459715"/>
                  <a:pt x="3733876" y="460172"/>
                </a:cubicBezTo>
                <a:cubicBezTo>
                  <a:pt x="3758565" y="462915"/>
                  <a:pt x="3775253" y="473431"/>
                  <a:pt x="3783940" y="491719"/>
                </a:cubicBezTo>
                <a:cubicBezTo>
                  <a:pt x="3788512" y="501320"/>
                  <a:pt x="3790798" y="511836"/>
                  <a:pt x="3790798" y="523266"/>
                </a:cubicBezTo>
                <a:cubicBezTo>
                  <a:pt x="3790798" y="536982"/>
                  <a:pt x="3787369" y="549669"/>
                  <a:pt x="3780511" y="561327"/>
                </a:cubicBezTo>
                <a:cubicBezTo>
                  <a:pt x="3773653" y="572986"/>
                  <a:pt x="3764966" y="581330"/>
                  <a:pt x="3754450" y="586359"/>
                </a:cubicBezTo>
                <a:cubicBezTo>
                  <a:pt x="3746678" y="590017"/>
                  <a:pt x="3737534" y="591846"/>
                  <a:pt x="3727018" y="591846"/>
                </a:cubicBezTo>
                <a:cubicBezTo>
                  <a:pt x="3720618" y="591846"/>
                  <a:pt x="3714217" y="591274"/>
                  <a:pt x="3707816" y="590131"/>
                </a:cubicBezTo>
                <a:cubicBezTo>
                  <a:pt x="3701415" y="588988"/>
                  <a:pt x="3695014" y="587731"/>
                  <a:pt x="3688613" y="586359"/>
                </a:cubicBezTo>
                <a:cubicBezTo>
                  <a:pt x="3686785" y="585902"/>
                  <a:pt x="3684042" y="585673"/>
                  <a:pt x="3680384" y="585673"/>
                </a:cubicBezTo>
                <a:cubicBezTo>
                  <a:pt x="3675812" y="585673"/>
                  <a:pt x="3672040" y="586588"/>
                  <a:pt x="3669068" y="588417"/>
                </a:cubicBezTo>
                <a:cubicBezTo>
                  <a:pt x="3666096" y="590245"/>
                  <a:pt x="3664611" y="593446"/>
                  <a:pt x="3664611" y="598018"/>
                </a:cubicBezTo>
                <a:cubicBezTo>
                  <a:pt x="3664611" y="604419"/>
                  <a:pt x="3666782" y="608876"/>
                  <a:pt x="3671126" y="611391"/>
                </a:cubicBezTo>
                <a:cubicBezTo>
                  <a:pt x="3675469" y="613905"/>
                  <a:pt x="3680612" y="615163"/>
                  <a:pt x="3686556" y="615163"/>
                </a:cubicBezTo>
                <a:cubicBezTo>
                  <a:pt x="3688842" y="615163"/>
                  <a:pt x="3691242" y="615048"/>
                  <a:pt x="3693757" y="614820"/>
                </a:cubicBezTo>
                <a:cubicBezTo>
                  <a:pt x="3696272" y="614591"/>
                  <a:pt x="3698672" y="614248"/>
                  <a:pt x="3700958" y="613791"/>
                </a:cubicBezTo>
                <a:cubicBezTo>
                  <a:pt x="3704158" y="613334"/>
                  <a:pt x="3707359" y="612991"/>
                  <a:pt x="3710559" y="612762"/>
                </a:cubicBezTo>
                <a:cubicBezTo>
                  <a:pt x="3713760" y="612534"/>
                  <a:pt x="3716731" y="612420"/>
                  <a:pt x="3719475" y="612420"/>
                </a:cubicBezTo>
                <a:cubicBezTo>
                  <a:pt x="3740049" y="612420"/>
                  <a:pt x="3756622" y="618020"/>
                  <a:pt x="3769195" y="629222"/>
                </a:cubicBezTo>
                <a:cubicBezTo>
                  <a:pt x="3781768" y="640423"/>
                  <a:pt x="3788054" y="656539"/>
                  <a:pt x="3788054" y="677571"/>
                </a:cubicBezTo>
                <a:cubicBezTo>
                  <a:pt x="3788054" y="678485"/>
                  <a:pt x="3787940" y="679285"/>
                  <a:pt x="3787712" y="679971"/>
                </a:cubicBezTo>
                <a:cubicBezTo>
                  <a:pt x="3787483" y="680657"/>
                  <a:pt x="3787369" y="681457"/>
                  <a:pt x="3787369" y="682371"/>
                </a:cubicBezTo>
                <a:cubicBezTo>
                  <a:pt x="3786454" y="699288"/>
                  <a:pt x="3782111" y="713575"/>
                  <a:pt x="3774338" y="725234"/>
                </a:cubicBezTo>
                <a:cubicBezTo>
                  <a:pt x="3766566" y="736892"/>
                  <a:pt x="3756394" y="746493"/>
                  <a:pt x="3743821" y="754037"/>
                </a:cubicBezTo>
                <a:cubicBezTo>
                  <a:pt x="3731247" y="761581"/>
                  <a:pt x="3716960" y="767067"/>
                  <a:pt x="3700958" y="770496"/>
                </a:cubicBezTo>
                <a:cubicBezTo>
                  <a:pt x="3684956" y="773925"/>
                  <a:pt x="3668039" y="775640"/>
                  <a:pt x="3650209" y="775640"/>
                </a:cubicBezTo>
                <a:cubicBezTo>
                  <a:pt x="3633292" y="775640"/>
                  <a:pt x="3616376" y="774268"/>
                  <a:pt x="3599460" y="771525"/>
                </a:cubicBezTo>
                <a:cubicBezTo>
                  <a:pt x="3585744" y="769239"/>
                  <a:pt x="3572142" y="765696"/>
                  <a:pt x="3558654" y="760895"/>
                </a:cubicBezTo>
                <a:cubicBezTo>
                  <a:pt x="3545167" y="756095"/>
                  <a:pt x="3533166" y="749122"/>
                  <a:pt x="3522650" y="739978"/>
                </a:cubicBezTo>
                <a:cubicBezTo>
                  <a:pt x="3510305" y="729463"/>
                  <a:pt x="3500590" y="715861"/>
                  <a:pt x="3493504" y="699173"/>
                </a:cubicBezTo>
                <a:cubicBezTo>
                  <a:pt x="3486417" y="682485"/>
                  <a:pt x="3480930" y="664197"/>
                  <a:pt x="3477044" y="644309"/>
                </a:cubicBezTo>
                <a:cubicBezTo>
                  <a:pt x="3473158" y="624421"/>
                  <a:pt x="3470644" y="603276"/>
                  <a:pt x="3469500" y="580873"/>
                </a:cubicBezTo>
                <a:cubicBezTo>
                  <a:pt x="3468357" y="558470"/>
                  <a:pt x="3467786" y="536067"/>
                  <a:pt x="3467786" y="513664"/>
                </a:cubicBezTo>
                <a:lnTo>
                  <a:pt x="3467786" y="473888"/>
                </a:lnTo>
                <a:cubicBezTo>
                  <a:pt x="3468243" y="439141"/>
                  <a:pt x="3471787" y="407823"/>
                  <a:pt x="3478416" y="379933"/>
                </a:cubicBezTo>
                <a:cubicBezTo>
                  <a:pt x="3485045" y="352044"/>
                  <a:pt x="3498876" y="329870"/>
                  <a:pt x="3519907" y="313411"/>
                </a:cubicBezTo>
                <a:cubicBezTo>
                  <a:pt x="3534537" y="301524"/>
                  <a:pt x="3553282" y="292951"/>
                  <a:pt x="3576142" y="287693"/>
                </a:cubicBezTo>
                <a:cubicBezTo>
                  <a:pt x="3599002" y="282435"/>
                  <a:pt x="3623234" y="279807"/>
                  <a:pt x="3648837" y="279807"/>
                </a:cubicBezTo>
                <a:close/>
                <a:moveTo>
                  <a:pt x="1877187" y="279807"/>
                </a:moveTo>
                <a:cubicBezTo>
                  <a:pt x="1885874" y="279807"/>
                  <a:pt x="1894561" y="280035"/>
                  <a:pt x="1903248" y="280492"/>
                </a:cubicBezTo>
                <a:cubicBezTo>
                  <a:pt x="1911934" y="280950"/>
                  <a:pt x="1920621" y="281864"/>
                  <a:pt x="1929308" y="283236"/>
                </a:cubicBezTo>
                <a:cubicBezTo>
                  <a:pt x="1938909" y="284607"/>
                  <a:pt x="1948396" y="286665"/>
                  <a:pt x="1957769" y="289408"/>
                </a:cubicBezTo>
                <a:cubicBezTo>
                  <a:pt x="1967141" y="292151"/>
                  <a:pt x="1975942" y="296037"/>
                  <a:pt x="1984172" y="301066"/>
                </a:cubicBezTo>
                <a:cubicBezTo>
                  <a:pt x="1994688" y="307467"/>
                  <a:pt x="2003031" y="316154"/>
                  <a:pt x="2009204" y="327127"/>
                </a:cubicBezTo>
                <a:cubicBezTo>
                  <a:pt x="2015376" y="338100"/>
                  <a:pt x="2018919" y="349530"/>
                  <a:pt x="2019834" y="361417"/>
                </a:cubicBezTo>
                <a:cubicBezTo>
                  <a:pt x="2019834" y="362331"/>
                  <a:pt x="2019948" y="363017"/>
                  <a:pt x="2020176" y="363474"/>
                </a:cubicBezTo>
                <a:cubicBezTo>
                  <a:pt x="2020405" y="363931"/>
                  <a:pt x="2020519" y="364617"/>
                  <a:pt x="2020519" y="365532"/>
                </a:cubicBezTo>
                <a:cubicBezTo>
                  <a:pt x="2020519" y="374676"/>
                  <a:pt x="2018691" y="383705"/>
                  <a:pt x="2015033" y="392621"/>
                </a:cubicBezTo>
                <a:cubicBezTo>
                  <a:pt x="2011375" y="401536"/>
                  <a:pt x="2006460" y="409423"/>
                  <a:pt x="2000288" y="416281"/>
                </a:cubicBezTo>
                <a:cubicBezTo>
                  <a:pt x="1994116" y="423139"/>
                  <a:pt x="1986687" y="428625"/>
                  <a:pt x="1978000" y="432740"/>
                </a:cubicBezTo>
                <a:cubicBezTo>
                  <a:pt x="1969313" y="436855"/>
                  <a:pt x="1959940" y="438912"/>
                  <a:pt x="1949882" y="438912"/>
                </a:cubicBezTo>
                <a:cubicBezTo>
                  <a:pt x="1948510" y="438912"/>
                  <a:pt x="1947025" y="438912"/>
                  <a:pt x="1945424" y="438912"/>
                </a:cubicBezTo>
                <a:cubicBezTo>
                  <a:pt x="1943824" y="438912"/>
                  <a:pt x="1942110" y="438684"/>
                  <a:pt x="1940281" y="438226"/>
                </a:cubicBezTo>
                <a:cubicBezTo>
                  <a:pt x="1936623" y="437769"/>
                  <a:pt x="1932737" y="437198"/>
                  <a:pt x="1928622" y="436512"/>
                </a:cubicBezTo>
                <a:cubicBezTo>
                  <a:pt x="1924507" y="435826"/>
                  <a:pt x="1920393" y="435483"/>
                  <a:pt x="1916278" y="435483"/>
                </a:cubicBezTo>
                <a:cubicBezTo>
                  <a:pt x="1911706" y="435483"/>
                  <a:pt x="1907705" y="436169"/>
                  <a:pt x="1904276" y="437541"/>
                </a:cubicBezTo>
                <a:cubicBezTo>
                  <a:pt x="1900847" y="438912"/>
                  <a:pt x="1898447" y="441655"/>
                  <a:pt x="1897075" y="445770"/>
                </a:cubicBezTo>
                <a:cubicBezTo>
                  <a:pt x="1896161" y="448513"/>
                  <a:pt x="1895704" y="450342"/>
                  <a:pt x="1895704" y="451257"/>
                </a:cubicBezTo>
                <a:cubicBezTo>
                  <a:pt x="1895704" y="454914"/>
                  <a:pt x="1897418" y="457429"/>
                  <a:pt x="1900847" y="458800"/>
                </a:cubicBezTo>
                <a:cubicBezTo>
                  <a:pt x="1904276" y="460172"/>
                  <a:pt x="1908048" y="460858"/>
                  <a:pt x="1912163" y="460858"/>
                </a:cubicBezTo>
                <a:cubicBezTo>
                  <a:pt x="1915363" y="460858"/>
                  <a:pt x="1917878" y="460629"/>
                  <a:pt x="1919707" y="460172"/>
                </a:cubicBezTo>
                <a:cubicBezTo>
                  <a:pt x="1923364" y="459715"/>
                  <a:pt x="1926794" y="459372"/>
                  <a:pt x="1929994" y="459143"/>
                </a:cubicBezTo>
                <a:cubicBezTo>
                  <a:pt x="1933194" y="458915"/>
                  <a:pt x="1936623" y="458800"/>
                  <a:pt x="1940281" y="458800"/>
                </a:cubicBezTo>
                <a:cubicBezTo>
                  <a:pt x="1943938" y="458800"/>
                  <a:pt x="1947596" y="458915"/>
                  <a:pt x="1951254" y="459143"/>
                </a:cubicBezTo>
                <a:cubicBezTo>
                  <a:pt x="1954911" y="459372"/>
                  <a:pt x="1958569" y="459715"/>
                  <a:pt x="1962226" y="460172"/>
                </a:cubicBezTo>
                <a:cubicBezTo>
                  <a:pt x="1986915" y="462915"/>
                  <a:pt x="2003603" y="473431"/>
                  <a:pt x="2012290" y="491719"/>
                </a:cubicBezTo>
                <a:cubicBezTo>
                  <a:pt x="2016862" y="501320"/>
                  <a:pt x="2019148" y="511836"/>
                  <a:pt x="2019148" y="523266"/>
                </a:cubicBezTo>
                <a:cubicBezTo>
                  <a:pt x="2019148" y="536982"/>
                  <a:pt x="2015719" y="549669"/>
                  <a:pt x="2008861" y="561327"/>
                </a:cubicBezTo>
                <a:cubicBezTo>
                  <a:pt x="2002003" y="572986"/>
                  <a:pt x="1993316" y="581330"/>
                  <a:pt x="1982800" y="586359"/>
                </a:cubicBezTo>
                <a:cubicBezTo>
                  <a:pt x="1975028" y="590017"/>
                  <a:pt x="1965884" y="591846"/>
                  <a:pt x="1955368" y="591846"/>
                </a:cubicBezTo>
                <a:cubicBezTo>
                  <a:pt x="1948968" y="591846"/>
                  <a:pt x="1942567" y="591274"/>
                  <a:pt x="1936166" y="590131"/>
                </a:cubicBezTo>
                <a:cubicBezTo>
                  <a:pt x="1929765" y="588988"/>
                  <a:pt x="1923365" y="587731"/>
                  <a:pt x="1916964" y="586359"/>
                </a:cubicBezTo>
                <a:cubicBezTo>
                  <a:pt x="1915135" y="585902"/>
                  <a:pt x="1912392" y="585673"/>
                  <a:pt x="1908734" y="585673"/>
                </a:cubicBezTo>
                <a:cubicBezTo>
                  <a:pt x="1904162" y="585673"/>
                  <a:pt x="1900390" y="586588"/>
                  <a:pt x="1897418" y="588417"/>
                </a:cubicBezTo>
                <a:cubicBezTo>
                  <a:pt x="1894447" y="590245"/>
                  <a:pt x="1892961" y="593446"/>
                  <a:pt x="1892961" y="598018"/>
                </a:cubicBezTo>
                <a:cubicBezTo>
                  <a:pt x="1892961" y="604419"/>
                  <a:pt x="1895132" y="608876"/>
                  <a:pt x="1899476" y="611391"/>
                </a:cubicBezTo>
                <a:cubicBezTo>
                  <a:pt x="1903819" y="613905"/>
                  <a:pt x="1908963" y="615163"/>
                  <a:pt x="1914906" y="615163"/>
                </a:cubicBezTo>
                <a:cubicBezTo>
                  <a:pt x="1917192" y="615163"/>
                  <a:pt x="1919593" y="615048"/>
                  <a:pt x="1922107" y="614820"/>
                </a:cubicBezTo>
                <a:cubicBezTo>
                  <a:pt x="1924622" y="614591"/>
                  <a:pt x="1927022" y="614248"/>
                  <a:pt x="1929308" y="613791"/>
                </a:cubicBezTo>
                <a:cubicBezTo>
                  <a:pt x="1932508" y="613334"/>
                  <a:pt x="1935709" y="612991"/>
                  <a:pt x="1938909" y="612762"/>
                </a:cubicBezTo>
                <a:cubicBezTo>
                  <a:pt x="1942110" y="612534"/>
                  <a:pt x="1945081" y="612420"/>
                  <a:pt x="1947825" y="612420"/>
                </a:cubicBezTo>
                <a:cubicBezTo>
                  <a:pt x="1968399" y="612420"/>
                  <a:pt x="1984972" y="618020"/>
                  <a:pt x="1997545" y="629222"/>
                </a:cubicBezTo>
                <a:cubicBezTo>
                  <a:pt x="2010118" y="640423"/>
                  <a:pt x="2016405" y="656539"/>
                  <a:pt x="2016405" y="677571"/>
                </a:cubicBezTo>
                <a:cubicBezTo>
                  <a:pt x="2016405" y="678485"/>
                  <a:pt x="2016290" y="679285"/>
                  <a:pt x="2016062" y="679971"/>
                </a:cubicBezTo>
                <a:cubicBezTo>
                  <a:pt x="2015833" y="680657"/>
                  <a:pt x="2015719" y="681457"/>
                  <a:pt x="2015719" y="682371"/>
                </a:cubicBezTo>
                <a:cubicBezTo>
                  <a:pt x="2014804" y="699288"/>
                  <a:pt x="2010461" y="713575"/>
                  <a:pt x="2002689" y="725234"/>
                </a:cubicBezTo>
                <a:cubicBezTo>
                  <a:pt x="1994916" y="736892"/>
                  <a:pt x="1984744" y="746493"/>
                  <a:pt x="1972171" y="754037"/>
                </a:cubicBezTo>
                <a:cubicBezTo>
                  <a:pt x="1959597" y="761581"/>
                  <a:pt x="1945310" y="767067"/>
                  <a:pt x="1929308" y="770496"/>
                </a:cubicBezTo>
                <a:cubicBezTo>
                  <a:pt x="1913306" y="773925"/>
                  <a:pt x="1896390" y="775640"/>
                  <a:pt x="1878559" y="775640"/>
                </a:cubicBezTo>
                <a:cubicBezTo>
                  <a:pt x="1861642" y="775640"/>
                  <a:pt x="1844726" y="774268"/>
                  <a:pt x="1827810" y="771525"/>
                </a:cubicBezTo>
                <a:cubicBezTo>
                  <a:pt x="1814094" y="769239"/>
                  <a:pt x="1800492" y="765696"/>
                  <a:pt x="1787005" y="760895"/>
                </a:cubicBezTo>
                <a:cubicBezTo>
                  <a:pt x="1773517" y="756095"/>
                  <a:pt x="1761516" y="749122"/>
                  <a:pt x="1751000" y="739978"/>
                </a:cubicBezTo>
                <a:cubicBezTo>
                  <a:pt x="1738656" y="729463"/>
                  <a:pt x="1728940" y="715861"/>
                  <a:pt x="1721854" y="699173"/>
                </a:cubicBezTo>
                <a:cubicBezTo>
                  <a:pt x="1714767" y="682485"/>
                  <a:pt x="1709281" y="664197"/>
                  <a:pt x="1705394" y="644309"/>
                </a:cubicBezTo>
                <a:cubicBezTo>
                  <a:pt x="1701508" y="624421"/>
                  <a:pt x="1698994" y="603276"/>
                  <a:pt x="1697851" y="580873"/>
                </a:cubicBezTo>
                <a:cubicBezTo>
                  <a:pt x="1696707" y="558470"/>
                  <a:pt x="1696136" y="536067"/>
                  <a:pt x="1696136" y="513664"/>
                </a:cubicBezTo>
                <a:lnTo>
                  <a:pt x="1696136" y="473888"/>
                </a:lnTo>
                <a:cubicBezTo>
                  <a:pt x="1696593" y="439141"/>
                  <a:pt x="1700137" y="407823"/>
                  <a:pt x="1706766" y="379933"/>
                </a:cubicBezTo>
                <a:cubicBezTo>
                  <a:pt x="1713395" y="352044"/>
                  <a:pt x="1727226" y="329870"/>
                  <a:pt x="1748257" y="313411"/>
                </a:cubicBezTo>
                <a:cubicBezTo>
                  <a:pt x="1762887" y="301524"/>
                  <a:pt x="1781632" y="292951"/>
                  <a:pt x="1804492" y="287693"/>
                </a:cubicBezTo>
                <a:cubicBezTo>
                  <a:pt x="1827352" y="282435"/>
                  <a:pt x="1851584" y="279807"/>
                  <a:pt x="1877187" y="279807"/>
                </a:cubicBezTo>
                <a:close/>
                <a:moveTo>
                  <a:pt x="1359484" y="279807"/>
                </a:moveTo>
                <a:cubicBezTo>
                  <a:pt x="1370457" y="279807"/>
                  <a:pt x="1381087" y="282321"/>
                  <a:pt x="1391374" y="287350"/>
                </a:cubicBezTo>
                <a:cubicBezTo>
                  <a:pt x="1401661" y="292380"/>
                  <a:pt x="1411720" y="299009"/>
                  <a:pt x="1421549" y="307239"/>
                </a:cubicBezTo>
                <a:cubicBezTo>
                  <a:pt x="1431379" y="315468"/>
                  <a:pt x="1440866" y="324726"/>
                  <a:pt x="1450010" y="335013"/>
                </a:cubicBezTo>
                <a:cubicBezTo>
                  <a:pt x="1459154" y="345300"/>
                  <a:pt x="1468298" y="355473"/>
                  <a:pt x="1477442" y="365532"/>
                </a:cubicBezTo>
                <a:cubicBezTo>
                  <a:pt x="1486586" y="355473"/>
                  <a:pt x="1495959" y="345300"/>
                  <a:pt x="1505560" y="335013"/>
                </a:cubicBezTo>
                <a:cubicBezTo>
                  <a:pt x="1515161" y="324726"/>
                  <a:pt x="1524991" y="315468"/>
                  <a:pt x="1535049" y="307239"/>
                </a:cubicBezTo>
                <a:cubicBezTo>
                  <a:pt x="1545108" y="299009"/>
                  <a:pt x="1555280" y="292380"/>
                  <a:pt x="1565567" y="287350"/>
                </a:cubicBezTo>
                <a:cubicBezTo>
                  <a:pt x="1575854" y="282321"/>
                  <a:pt x="1586027" y="279807"/>
                  <a:pt x="1596085" y="279807"/>
                </a:cubicBezTo>
                <a:cubicBezTo>
                  <a:pt x="1608430" y="279807"/>
                  <a:pt x="1620317" y="281864"/>
                  <a:pt x="1631747" y="285979"/>
                </a:cubicBezTo>
                <a:cubicBezTo>
                  <a:pt x="1643177" y="290094"/>
                  <a:pt x="1653464" y="295923"/>
                  <a:pt x="1662608" y="303467"/>
                </a:cubicBezTo>
                <a:cubicBezTo>
                  <a:pt x="1671752" y="311010"/>
                  <a:pt x="1679410" y="319812"/>
                  <a:pt x="1685582" y="329870"/>
                </a:cubicBezTo>
                <a:cubicBezTo>
                  <a:pt x="1691755" y="339928"/>
                  <a:pt x="1695526" y="350901"/>
                  <a:pt x="1696898" y="362788"/>
                </a:cubicBezTo>
                <a:cubicBezTo>
                  <a:pt x="1697355" y="364617"/>
                  <a:pt x="1697584" y="366446"/>
                  <a:pt x="1697584" y="368275"/>
                </a:cubicBezTo>
                <a:cubicBezTo>
                  <a:pt x="1697584" y="370104"/>
                  <a:pt x="1697584" y="371932"/>
                  <a:pt x="1697584" y="373761"/>
                </a:cubicBezTo>
                <a:cubicBezTo>
                  <a:pt x="1697584" y="391135"/>
                  <a:pt x="1693012" y="408394"/>
                  <a:pt x="1683868" y="425539"/>
                </a:cubicBezTo>
                <a:cubicBezTo>
                  <a:pt x="1674724" y="442684"/>
                  <a:pt x="1663523" y="460629"/>
                  <a:pt x="1650264" y="479374"/>
                </a:cubicBezTo>
                <a:lnTo>
                  <a:pt x="1580312" y="562356"/>
                </a:lnTo>
                <a:cubicBezTo>
                  <a:pt x="1580769" y="571500"/>
                  <a:pt x="1581112" y="579273"/>
                  <a:pt x="1581341" y="585673"/>
                </a:cubicBezTo>
                <a:cubicBezTo>
                  <a:pt x="1581569" y="592074"/>
                  <a:pt x="1581684" y="599389"/>
                  <a:pt x="1581684" y="607619"/>
                </a:cubicBezTo>
                <a:cubicBezTo>
                  <a:pt x="1581684" y="614020"/>
                  <a:pt x="1581455" y="621335"/>
                  <a:pt x="1580998" y="629565"/>
                </a:cubicBezTo>
                <a:cubicBezTo>
                  <a:pt x="1580541" y="637794"/>
                  <a:pt x="1579855" y="647853"/>
                  <a:pt x="1578940" y="659740"/>
                </a:cubicBezTo>
                <a:cubicBezTo>
                  <a:pt x="1578026" y="671170"/>
                  <a:pt x="1576769" y="682371"/>
                  <a:pt x="1575168" y="693344"/>
                </a:cubicBezTo>
                <a:cubicBezTo>
                  <a:pt x="1573568" y="704317"/>
                  <a:pt x="1570254" y="715061"/>
                  <a:pt x="1565224" y="725577"/>
                </a:cubicBezTo>
                <a:cubicBezTo>
                  <a:pt x="1558366" y="740207"/>
                  <a:pt x="1547508" y="753123"/>
                  <a:pt x="1532649" y="764324"/>
                </a:cubicBezTo>
                <a:cubicBezTo>
                  <a:pt x="1517790" y="775526"/>
                  <a:pt x="1500073" y="781126"/>
                  <a:pt x="1479499" y="781126"/>
                </a:cubicBezTo>
                <a:cubicBezTo>
                  <a:pt x="1474928" y="781126"/>
                  <a:pt x="1471499" y="780898"/>
                  <a:pt x="1469212" y="780441"/>
                </a:cubicBezTo>
                <a:cubicBezTo>
                  <a:pt x="1450467" y="778155"/>
                  <a:pt x="1434465" y="771639"/>
                  <a:pt x="1421206" y="760895"/>
                </a:cubicBezTo>
                <a:cubicBezTo>
                  <a:pt x="1407948" y="750151"/>
                  <a:pt x="1397432" y="737921"/>
                  <a:pt x="1389660" y="724205"/>
                </a:cubicBezTo>
                <a:cubicBezTo>
                  <a:pt x="1381887" y="710489"/>
                  <a:pt x="1376401" y="691515"/>
                  <a:pt x="1373200" y="667284"/>
                </a:cubicBezTo>
                <a:cubicBezTo>
                  <a:pt x="1370000" y="643052"/>
                  <a:pt x="1368400" y="616992"/>
                  <a:pt x="1368400" y="589102"/>
                </a:cubicBezTo>
                <a:cubicBezTo>
                  <a:pt x="1368400" y="582702"/>
                  <a:pt x="1368400" y="576644"/>
                  <a:pt x="1368400" y="570929"/>
                </a:cubicBezTo>
                <a:cubicBezTo>
                  <a:pt x="1368400" y="565214"/>
                  <a:pt x="1368628" y="559156"/>
                  <a:pt x="1369086" y="552755"/>
                </a:cubicBezTo>
                <a:cubicBezTo>
                  <a:pt x="1358570" y="542239"/>
                  <a:pt x="1348169" y="530581"/>
                  <a:pt x="1337882" y="517779"/>
                </a:cubicBezTo>
                <a:cubicBezTo>
                  <a:pt x="1327595" y="504978"/>
                  <a:pt x="1317651" y="492176"/>
                  <a:pt x="1308049" y="479374"/>
                </a:cubicBezTo>
                <a:cubicBezTo>
                  <a:pt x="1294333" y="460629"/>
                  <a:pt x="1282560" y="442455"/>
                  <a:pt x="1272731" y="424853"/>
                </a:cubicBezTo>
                <a:cubicBezTo>
                  <a:pt x="1262901" y="407251"/>
                  <a:pt x="1257986" y="389763"/>
                  <a:pt x="1257986" y="372390"/>
                </a:cubicBezTo>
                <a:cubicBezTo>
                  <a:pt x="1257986" y="368275"/>
                  <a:pt x="1258215" y="365074"/>
                  <a:pt x="1258672" y="362788"/>
                </a:cubicBezTo>
                <a:cubicBezTo>
                  <a:pt x="1260044" y="350901"/>
                  <a:pt x="1263815" y="339928"/>
                  <a:pt x="1269988" y="329870"/>
                </a:cubicBezTo>
                <a:cubicBezTo>
                  <a:pt x="1276160" y="319812"/>
                  <a:pt x="1283818" y="311010"/>
                  <a:pt x="1292962" y="303467"/>
                </a:cubicBezTo>
                <a:cubicBezTo>
                  <a:pt x="1302106" y="295923"/>
                  <a:pt x="1312393" y="290094"/>
                  <a:pt x="1323823" y="285979"/>
                </a:cubicBezTo>
                <a:cubicBezTo>
                  <a:pt x="1335253" y="281864"/>
                  <a:pt x="1347140" y="279807"/>
                  <a:pt x="1359484" y="279807"/>
                </a:cubicBezTo>
                <a:close/>
                <a:moveTo>
                  <a:pt x="4135907" y="279121"/>
                </a:moveTo>
                <a:cubicBezTo>
                  <a:pt x="4149167" y="279121"/>
                  <a:pt x="4162540" y="282092"/>
                  <a:pt x="4176027" y="288036"/>
                </a:cubicBezTo>
                <a:cubicBezTo>
                  <a:pt x="4189514" y="293980"/>
                  <a:pt x="4200144" y="301752"/>
                  <a:pt x="4207916" y="311353"/>
                </a:cubicBezTo>
                <a:cubicBezTo>
                  <a:pt x="4218432" y="324155"/>
                  <a:pt x="4225405" y="338100"/>
                  <a:pt x="4228833" y="353187"/>
                </a:cubicBezTo>
                <a:cubicBezTo>
                  <a:pt x="4232262" y="368275"/>
                  <a:pt x="4233977" y="385877"/>
                  <a:pt x="4233977" y="405994"/>
                </a:cubicBezTo>
                <a:lnTo>
                  <a:pt x="4233977" y="412852"/>
                </a:lnTo>
                <a:cubicBezTo>
                  <a:pt x="4233977" y="430225"/>
                  <a:pt x="4234091" y="447828"/>
                  <a:pt x="4234320" y="465658"/>
                </a:cubicBezTo>
                <a:cubicBezTo>
                  <a:pt x="4234549" y="483489"/>
                  <a:pt x="4234206" y="501091"/>
                  <a:pt x="4233291" y="518465"/>
                </a:cubicBezTo>
                <a:cubicBezTo>
                  <a:pt x="4232377" y="540411"/>
                  <a:pt x="4231348" y="561670"/>
                  <a:pt x="4230205" y="582244"/>
                </a:cubicBezTo>
                <a:cubicBezTo>
                  <a:pt x="4229062" y="602818"/>
                  <a:pt x="4227119" y="623621"/>
                  <a:pt x="4224376" y="644652"/>
                </a:cubicBezTo>
                <a:cubicBezTo>
                  <a:pt x="4222090" y="661569"/>
                  <a:pt x="4218889" y="678142"/>
                  <a:pt x="4214774" y="694373"/>
                </a:cubicBezTo>
                <a:cubicBezTo>
                  <a:pt x="4210660" y="710603"/>
                  <a:pt x="4204716" y="725119"/>
                  <a:pt x="4196944" y="737921"/>
                </a:cubicBezTo>
                <a:cubicBezTo>
                  <a:pt x="4189171" y="750723"/>
                  <a:pt x="4178999" y="761010"/>
                  <a:pt x="4166426" y="768782"/>
                </a:cubicBezTo>
                <a:cubicBezTo>
                  <a:pt x="4153853" y="776554"/>
                  <a:pt x="4137736" y="780441"/>
                  <a:pt x="4118077" y="780441"/>
                </a:cubicBezTo>
                <a:cubicBezTo>
                  <a:pt x="4102075" y="780441"/>
                  <a:pt x="4088473" y="778840"/>
                  <a:pt x="4077272" y="775640"/>
                </a:cubicBezTo>
                <a:cubicBezTo>
                  <a:pt x="4066070" y="772440"/>
                  <a:pt x="4056355" y="767296"/>
                  <a:pt x="4048125" y="760209"/>
                </a:cubicBezTo>
                <a:cubicBezTo>
                  <a:pt x="4039895" y="753123"/>
                  <a:pt x="4032809" y="743979"/>
                  <a:pt x="4026865" y="732777"/>
                </a:cubicBezTo>
                <a:cubicBezTo>
                  <a:pt x="4020922" y="721576"/>
                  <a:pt x="4015435" y="707974"/>
                  <a:pt x="4010406" y="691972"/>
                </a:cubicBezTo>
                <a:cubicBezTo>
                  <a:pt x="4008577" y="686943"/>
                  <a:pt x="4006520" y="680542"/>
                  <a:pt x="4004234" y="672770"/>
                </a:cubicBezTo>
                <a:cubicBezTo>
                  <a:pt x="4001948" y="664998"/>
                  <a:pt x="3999433" y="657111"/>
                  <a:pt x="3996690" y="649110"/>
                </a:cubicBezTo>
                <a:cubicBezTo>
                  <a:pt x="3993947" y="641109"/>
                  <a:pt x="3990975" y="633565"/>
                  <a:pt x="3987775" y="626478"/>
                </a:cubicBezTo>
                <a:cubicBezTo>
                  <a:pt x="3984574" y="619392"/>
                  <a:pt x="3981145" y="614020"/>
                  <a:pt x="3977488" y="610362"/>
                </a:cubicBezTo>
                <a:cubicBezTo>
                  <a:pt x="3975659" y="608533"/>
                  <a:pt x="3974287" y="607619"/>
                  <a:pt x="3973373" y="607619"/>
                </a:cubicBezTo>
                <a:cubicBezTo>
                  <a:pt x="3971087" y="607619"/>
                  <a:pt x="3969372" y="609219"/>
                  <a:pt x="3968229" y="612420"/>
                </a:cubicBezTo>
                <a:cubicBezTo>
                  <a:pt x="3967087" y="615620"/>
                  <a:pt x="3966515" y="619735"/>
                  <a:pt x="3966515" y="624764"/>
                </a:cubicBezTo>
                <a:lnTo>
                  <a:pt x="3967201" y="641909"/>
                </a:lnTo>
                <a:lnTo>
                  <a:pt x="3967201" y="646710"/>
                </a:lnTo>
                <a:cubicBezTo>
                  <a:pt x="3967201" y="658597"/>
                  <a:pt x="3966972" y="670484"/>
                  <a:pt x="3966515" y="682371"/>
                </a:cubicBezTo>
                <a:cubicBezTo>
                  <a:pt x="3966058" y="694258"/>
                  <a:pt x="3964686" y="705460"/>
                  <a:pt x="3962400" y="715975"/>
                </a:cubicBezTo>
                <a:cubicBezTo>
                  <a:pt x="3958743" y="734263"/>
                  <a:pt x="3950970" y="749122"/>
                  <a:pt x="3939083" y="760552"/>
                </a:cubicBezTo>
                <a:cubicBezTo>
                  <a:pt x="3927196" y="771982"/>
                  <a:pt x="3910279" y="777697"/>
                  <a:pt x="3888334" y="777697"/>
                </a:cubicBezTo>
                <a:cubicBezTo>
                  <a:pt x="3862273" y="777697"/>
                  <a:pt x="3841814" y="770611"/>
                  <a:pt x="3826955" y="756438"/>
                </a:cubicBezTo>
                <a:cubicBezTo>
                  <a:pt x="3812096" y="742264"/>
                  <a:pt x="3802609" y="723976"/>
                  <a:pt x="3798494" y="701574"/>
                </a:cubicBezTo>
                <a:cubicBezTo>
                  <a:pt x="3795294" y="683743"/>
                  <a:pt x="3793350" y="664883"/>
                  <a:pt x="3792665" y="644995"/>
                </a:cubicBezTo>
                <a:cubicBezTo>
                  <a:pt x="3791979" y="625107"/>
                  <a:pt x="3791636" y="604876"/>
                  <a:pt x="3791636" y="584302"/>
                </a:cubicBezTo>
                <a:lnTo>
                  <a:pt x="3791636" y="557556"/>
                </a:lnTo>
                <a:lnTo>
                  <a:pt x="3791636" y="523951"/>
                </a:lnTo>
                <a:cubicBezTo>
                  <a:pt x="3791636" y="497434"/>
                  <a:pt x="3792436" y="470230"/>
                  <a:pt x="3794036" y="442341"/>
                </a:cubicBezTo>
                <a:cubicBezTo>
                  <a:pt x="3795637" y="414452"/>
                  <a:pt x="3799866" y="389077"/>
                  <a:pt x="3806724" y="366217"/>
                </a:cubicBezTo>
                <a:cubicBezTo>
                  <a:pt x="3813582" y="343357"/>
                  <a:pt x="3824097" y="324612"/>
                  <a:pt x="3838270" y="309982"/>
                </a:cubicBezTo>
                <a:cubicBezTo>
                  <a:pt x="3852444" y="295351"/>
                  <a:pt x="3872332" y="288036"/>
                  <a:pt x="3897935" y="288036"/>
                </a:cubicBezTo>
                <a:cubicBezTo>
                  <a:pt x="3913480" y="288036"/>
                  <a:pt x="3926396" y="289979"/>
                  <a:pt x="3936683" y="293865"/>
                </a:cubicBezTo>
                <a:cubicBezTo>
                  <a:pt x="3946970" y="297752"/>
                  <a:pt x="3956914" y="303810"/>
                  <a:pt x="3966515" y="312039"/>
                </a:cubicBezTo>
                <a:cubicBezTo>
                  <a:pt x="3977945" y="322098"/>
                  <a:pt x="3986860" y="334442"/>
                  <a:pt x="3993261" y="349072"/>
                </a:cubicBezTo>
                <a:cubicBezTo>
                  <a:pt x="3999662" y="363703"/>
                  <a:pt x="4005263" y="378790"/>
                  <a:pt x="4010063" y="394335"/>
                </a:cubicBezTo>
                <a:cubicBezTo>
                  <a:pt x="4014864" y="409880"/>
                  <a:pt x="4020007" y="425082"/>
                  <a:pt x="4025494" y="439941"/>
                </a:cubicBezTo>
                <a:cubicBezTo>
                  <a:pt x="4030980" y="454800"/>
                  <a:pt x="4038981" y="467259"/>
                  <a:pt x="4049497" y="477317"/>
                </a:cubicBezTo>
                <a:cubicBezTo>
                  <a:pt x="4050411" y="478231"/>
                  <a:pt x="4051097" y="478689"/>
                  <a:pt x="4051554" y="478689"/>
                </a:cubicBezTo>
                <a:cubicBezTo>
                  <a:pt x="4052926" y="478689"/>
                  <a:pt x="4053954" y="477660"/>
                  <a:pt x="4054640" y="475602"/>
                </a:cubicBezTo>
                <a:cubicBezTo>
                  <a:pt x="4055326" y="473545"/>
                  <a:pt x="4056012" y="471030"/>
                  <a:pt x="4056698" y="468059"/>
                </a:cubicBezTo>
                <a:cubicBezTo>
                  <a:pt x="4057383" y="465087"/>
                  <a:pt x="4057841" y="462001"/>
                  <a:pt x="4058069" y="458800"/>
                </a:cubicBezTo>
                <a:cubicBezTo>
                  <a:pt x="4058298" y="455600"/>
                  <a:pt x="4058412" y="453085"/>
                  <a:pt x="4058412" y="451257"/>
                </a:cubicBezTo>
                <a:lnTo>
                  <a:pt x="4058412" y="444399"/>
                </a:lnTo>
                <a:cubicBezTo>
                  <a:pt x="4058412" y="433426"/>
                  <a:pt x="4058526" y="422567"/>
                  <a:pt x="4058755" y="411823"/>
                </a:cubicBezTo>
                <a:cubicBezTo>
                  <a:pt x="4058984" y="401079"/>
                  <a:pt x="4059098" y="389992"/>
                  <a:pt x="4059098" y="378562"/>
                </a:cubicBezTo>
                <a:cubicBezTo>
                  <a:pt x="4059098" y="360731"/>
                  <a:pt x="4060927" y="345186"/>
                  <a:pt x="4064584" y="331927"/>
                </a:cubicBezTo>
                <a:cubicBezTo>
                  <a:pt x="4068242" y="318669"/>
                  <a:pt x="4075328" y="307239"/>
                  <a:pt x="4085844" y="297637"/>
                </a:cubicBezTo>
                <a:cubicBezTo>
                  <a:pt x="4092702" y="291237"/>
                  <a:pt x="4100475" y="286550"/>
                  <a:pt x="4109161" y="283578"/>
                </a:cubicBezTo>
                <a:cubicBezTo>
                  <a:pt x="4117848" y="280607"/>
                  <a:pt x="4126764" y="279121"/>
                  <a:pt x="4135907" y="279121"/>
                </a:cubicBezTo>
                <a:close/>
                <a:moveTo>
                  <a:pt x="2364257" y="279121"/>
                </a:moveTo>
                <a:cubicBezTo>
                  <a:pt x="2377516" y="279121"/>
                  <a:pt x="2390889" y="282092"/>
                  <a:pt x="2404377" y="288036"/>
                </a:cubicBezTo>
                <a:cubicBezTo>
                  <a:pt x="2417864" y="293980"/>
                  <a:pt x="2428494" y="301752"/>
                  <a:pt x="2436266" y="311353"/>
                </a:cubicBezTo>
                <a:cubicBezTo>
                  <a:pt x="2446782" y="324155"/>
                  <a:pt x="2453754" y="338100"/>
                  <a:pt x="2457183" y="353187"/>
                </a:cubicBezTo>
                <a:cubicBezTo>
                  <a:pt x="2460612" y="368275"/>
                  <a:pt x="2462327" y="385877"/>
                  <a:pt x="2462327" y="405994"/>
                </a:cubicBezTo>
                <a:lnTo>
                  <a:pt x="2462327" y="412852"/>
                </a:lnTo>
                <a:cubicBezTo>
                  <a:pt x="2462327" y="430225"/>
                  <a:pt x="2462441" y="447828"/>
                  <a:pt x="2462670" y="465658"/>
                </a:cubicBezTo>
                <a:cubicBezTo>
                  <a:pt x="2462898" y="483489"/>
                  <a:pt x="2462556" y="501091"/>
                  <a:pt x="2461641" y="518465"/>
                </a:cubicBezTo>
                <a:cubicBezTo>
                  <a:pt x="2460727" y="540411"/>
                  <a:pt x="2459698" y="561670"/>
                  <a:pt x="2458555" y="582244"/>
                </a:cubicBezTo>
                <a:cubicBezTo>
                  <a:pt x="2457412" y="602818"/>
                  <a:pt x="2455469" y="623621"/>
                  <a:pt x="2452726" y="644652"/>
                </a:cubicBezTo>
                <a:cubicBezTo>
                  <a:pt x="2450440" y="661569"/>
                  <a:pt x="2447239" y="678142"/>
                  <a:pt x="2443125" y="694373"/>
                </a:cubicBezTo>
                <a:cubicBezTo>
                  <a:pt x="2439010" y="710603"/>
                  <a:pt x="2433066" y="725119"/>
                  <a:pt x="2425294" y="737921"/>
                </a:cubicBezTo>
                <a:cubicBezTo>
                  <a:pt x="2417521" y="750723"/>
                  <a:pt x="2407349" y="761010"/>
                  <a:pt x="2394776" y="768782"/>
                </a:cubicBezTo>
                <a:cubicBezTo>
                  <a:pt x="2382202" y="776554"/>
                  <a:pt x="2366086" y="780441"/>
                  <a:pt x="2346427" y="780441"/>
                </a:cubicBezTo>
                <a:cubicBezTo>
                  <a:pt x="2330425" y="780441"/>
                  <a:pt x="2316823" y="778840"/>
                  <a:pt x="2305622" y="775640"/>
                </a:cubicBezTo>
                <a:cubicBezTo>
                  <a:pt x="2294420" y="772440"/>
                  <a:pt x="2284705" y="767296"/>
                  <a:pt x="2276475" y="760209"/>
                </a:cubicBezTo>
                <a:cubicBezTo>
                  <a:pt x="2268245" y="753123"/>
                  <a:pt x="2261159" y="743979"/>
                  <a:pt x="2255215" y="732777"/>
                </a:cubicBezTo>
                <a:cubicBezTo>
                  <a:pt x="2249272" y="721576"/>
                  <a:pt x="2243785" y="707974"/>
                  <a:pt x="2238756" y="691972"/>
                </a:cubicBezTo>
                <a:cubicBezTo>
                  <a:pt x="2236927" y="686943"/>
                  <a:pt x="2234870" y="680542"/>
                  <a:pt x="2232584" y="672770"/>
                </a:cubicBezTo>
                <a:cubicBezTo>
                  <a:pt x="2230298" y="664998"/>
                  <a:pt x="2227783" y="657111"/>
                  <a:pt x="2225040" y="649110"/>
                </a:cubicBezTo>
                <a:cubicBezTo>
                  <a:pt x="2222297" y="641109"/>
                  <a:pt x="2219325" y="633565"/>
                  <a:pt x="2216125" y="626478"/>
                </a:cubicBezTo>
                <a:cubicBezTo>
                  <a:pt x="2212924" y="619392"/>
                  <a:pt x="2209495" y="614020"/>
                  <a:pt x="2205838" y="610362"/>
                </a:cubicBezTo>
                <a:cubicBezTo>
                  <a:pt x="2204009" y="608533"/>
                  <a:pt x="2202637" y="607619"/>
                  <a:pt x="2201723" y="607619"/>
                </a:cubicBezTo>
                <a:cubicBezTo>
                  <a:pt x="2199437" y="607619"/>
                  <a:pt x="2197722" y="609219"/>
                  <a:pt x="2196579" y="612420"/>
                </a:cubicBezTo>
                <a:cubicBezTo>
                  <a:pt x="2195437" y="615620"/>
                  <a:pt x="2194865" y="619735"/>
                  <a:pt x="2194865" y="624764"/>
                </a:cubicBezTo>
                <a:lnTo>
                  <a:pt x="2195551" y="641909"/>
                </a:lnTo>
                <a:lnTo>
                  <a:pt x="2195551" y="646710"/>
                </a:lnTo>
                <a:cubicBezTo>
                  <a:pt x="2195551" y="658597"/>
                  <a:pt x="2195322" y="670484"/>
                  <a:pt x="2194865" y="682371"/>
                </a:cubicBezTo>
                <a:cubicBezTo>
                  <a:pt x="2194408" y="694258"/>
                  <a:pt x="2193036" y="705460"/>
                  <a:pt x="2190750" y="715975"/>
                </a:cubicBezTo>
                <a:cubicBezTo>
                  <a:pt x="2187093" y="734263"/>
                  <a:pt x="2179320" y="749122"/>
                  <a:pt x="2167433" y="760552"/>
                </a:cubicBezTo>
                <a:cubicBezTo>
                  <a:pt x="2155546" y="771982"/>
                  <a:pt x="2138629" y="777697"/>
                  <a:pt x="2116684" y="777697"/>
                </a:cubicBezTo>
                <a:cubicBezTo>
                  <a:pt x="2090623" y="777697"/>
                  <a:pt x="2070164" y="770611"/>
                  <a:pt x="2055305" y="756438"/>
                </a:cubicBezTo>
                <a:cubicBezTo>
                  <a:pt x="2040446" y="742264"/>
                  <a:pt x="2030959" y="723976"/>
                  <a:pt x="2026844" y="701574"/>
                </a:cubicBezTo>
                <a:cubicBezTo>
                  <a:pt x="2023644" y="683743"/>
                  <a:pt x="2021700" y="664883"/>
                  <a:pt x="2021015" y="644995"/>
                </a:cubicBezTo>
                <a:cubicBezTo>
                  <a:pt x="2020329" y="625107"/>
                  <a:pt x="2019986" y="604876"/>
                  <a:pt x="2019986" y="584302"/>
                </a:cubicBezTo>
                <a:lnTo>
                  <a:pt x="2019986" y="557556"/>
                </a:lnTo>
                <a:lnTo>
                  <a:pt x="2019986" y="523951"/>
                </a:lnTo>
                <a:cubicBezTo>
                  <a:pt x="2019986" y="497434"/>
                  <a:pt x="2020786" y="470230"/>
                  <a:pt x="2022386" y="442341"/>
                </a:cubicBezTo>
                <a:cubicBezTo>
                  <a:pt x="2023987" y="414452"/>
                  <a:pt x="2028215" y="389077"/>
                  <a:pt x="2035073" y="366217"/>
                </a:cubicBezTo>
                <a:cubicBezTo>
                  <a:pt x="2041932" y="343357"/>
                  <a:pt x="2052447" y="324612"/>
                  <a:pt x="2066620" y="309982"/>
                </a:cubicBezTo>
                <a:cubicBezTo>
                  <a:pt x="2080794" y="295351"/>
                  <a:pt x="2100682" y="288036"/>
                  <a:pt x="2126285" y="288036"/>
                </a:cubicBezTo>
                <a:cubicBezTo>
                  <a:pt x="2141830" y="288036"/>
                  <a:pt x="2154746" y="289979"/>
                  <a:pt x="2165033" y="293865"/>
                </a:cubicBezTo>
                <a:cubicBezTo>
                  <a:pt x="2175320" y="297752"/>
                  <a:pt x="2185264" y="303810"/>
                  <a:pt x="2194865" y="312039"/>
                </a:cubicBezTo>
                <a:cubicBezTo>
                  <a:pt x="2206295" y="322098"/>
                  <a:pt x="2215210" y="334442"/>
                  <a:pt x="2221611" y="349072"/>
                </a:cubicBezTo>
                <a:cubicBezTo>
                  <a:pt x="2228012" y="363703"/>
                  <a:pt x="2233613" y="378790"/>
                  <a:pt x="2238413" y="394335"/>
                </a:cubicBezTo>
                <a:cubicBezTo>
                  <a:pt x="2243214" y="409880"/>
                  <a:pt x="2248357" y="425082"/>
                  <a:pt x="2253844" y="439941"/>
                </a:cubicBezTo>
                <a:cubicBezTo>
                  <a:pt x="2259330" y="454800"/>
                  <a:pt x="2267331" y="467259"/>
                  <a:pt x="2277847" y="477317"/>
                </a:cubicBezTo>
                <a:cubicBezTo>
                  <a:pt x="2278761" y="478231"/>
                  <a:pt x="2279447" y="478689"/>
                  <a:pt x="2279904" y="478689"/>
                </a:cubicBezTo>
                <a:cubicBezTo>
                  <a:pt x="2281276" y="478689"/>
                  <a:pt x="2282304" y="477660"/>
                  <a:pt x="2282990" y="475602"/>
                </a:cubicBezTo>
                <a:cubicBezTo>
                  <a:pt x="2283676" y="473545"/>
                  <a:pt x="2284362" y="471030"/>
                  <a:pt x="2285048" y="468059"/>
                </a:cubicBezTo>
                <a:cubicBezTo>
                  <a:pt x="2285733" y="465087"/>
                  <a:pt x="2286191" y="462001"/>
                  <a:pt x="2286419" y="458800"/>
                </a:cubicBezTo>
                <a:cubicBezTo>
                  <a:pt x="2286648" y="455600"/>
                  <a:pt x="2286762" y="453085"/>
                  <a:pt x="2286762" y="451257"/>
                </a:cubicBezTo>
                <a:lnTo>
                  <a:pt x="2286762" y="444399"/>
                </a:lnTo>
                <a:cubicBezTo>
                  <a:pt x="2286762" y="433426"/>
                  <a:pt x="2286876" y="422567"/>
                  <a:pt x="2287105" y="411823"/>
                </a:cubicBezTo>
                <a:cubicBezTo>
                  <a:pt x="2287334" y="401079"/>
                  <a:pt x="2287448" y="389992"/>
                  <a:pt x="2287448" y="378562"/>
                </a:cubicBezTo>
                <a:cubicBezTo>
                  <a:pt x="2287448" y="360731"/>
                  <a:pt x="2289277" y="345186"/>
                  <a:pt x="2292934" y="331927"/>
                </a:cubicBezTo>
                <a:cubicBezTo>
                  <a:pt x="2296592" y="318669"/>
                  <a:pt x="2303679" y="307239"/>
                  <a:pt x="2314194" y="297637"/>
                </a:cubicBezTo>
                <a:cubicBezTo>
                  <a:pt x="2321052" y="291237"/>
                  <a:pt x="2328825" y="286550"/>
                  <a:pt x="2337511" y="283578"/>
                </a:cubicBezTo>
                <a:cubicBezTo>
                  <a:pt x="2346198" y="280607"/>
                  <a:pt x="2355113" y="279121"/>
                  <a:pt x="2364257" y="279121"/>
                </a:cubicBezTo>
                <a:close/>
                <a:moveTo>
                  <a:pt x="3353715" y="277063"/>
                </a:moveTo>
                <a:cubicBezTo>
                  <a:pt x="3366059" y="277063"/>
                  <a:pt x="3377946" y="279235"/>
                  <a:pt x="3389376" y="283578"/>
                </a:cubicBezTo>
                <a:cubicBezTo>
                  <a:pt x="3400806" y="287922"/>
                  <a:pt x="3411093" y="294437"/>
                  <a:pt x="3420237" y="303124"/>
                </a:cubicBezTo>
                <a:cubicBezTo>
                  <a:pt x="3434410" y="316840"/>
                  <a:pt x="3443669" y="333985"/>
                  <a:pt x="3448012" y="354559"/>
                </a:cubicBezTo>
                <a:cubicBezTo>
                  <a:pt x="3452355" y="375133"/>
                  <a:pt x="3454984" y="398221"/>
                  <a:pt x="3455899" y="423825"/>
                </a:cubicBezTo>
                <a:cubicBezTo>
                  <a:pt x="3457270" y="456743"/>
                  <a:pt x="3457956" y="489890"/>
                  <a:pt x="3457956" y="523266"/>
                </a:cubicBezTo>
                <a:cubicBezTo>
                  <a:pt x="3457956" y="545211"/>
                  <a:pt x="3457613" y="567042"/>
                  <a:pt x="3456928" y="588759"/>
                </a:cubicBezTo>
                <a:cubicBezTo>
                  <a:pt x="3456242" y="610476"/>
                  <a:pt x="3454984" y="632308"/>
                  <a:pt x="3453156" y="654253"/>
                </a:cubicBezTo>
                <a:cubicBezTo>
                  <a:pt x="3452241" y="665683"/>
                  <a:pt x="3450984" y="676885"/>
                  <a:pt x="3449384" y="687858"/>
                </a:cubicBezTo>
                <a:cubicBezTo>
                  <a:pt x="3447783" y="698830"/>
                  <a:pt x="3444469" y="709575"/>
                  <a:pt x="3439440" y="720090"/>
                </a:cubicBezTo>
                <a:cubicBezTo>
                  <a:pt x="3432582" y="734721"/>
                  <a:pt x="3421723" y="747636"/>
                  <a:pt x="3406864" y="758838"/>
                </a:cubicBezTo>
                <a:cubicBezTo>
                  <a:pt x="3392005" y="770039"/>
                  <a:pt x="3374289" y="775640"/>
                  <a:pt x="3353715" y="775640"/>
                </a:cubicBezTo>
                <a:cubicBezTo>
                  <a:pt x="3349143" y="775640"/>
                  <a:pt x="3345713" y="775411"/>
                  <a:pt x="3343427" y="774954"/>
                </a:cubicBezTo>
                <a:cubicBezTo>
                  <a:pt x="3324682" y="772668"/>
                  <a:pt x="3308680" y="766153"/>
                  <a:pt x="3295422" y="755409"/>
                </a:cubicBezTo>
                <a:cubicBezTo>
                  <a:pt x="3282163" y="744665"/>
                  <a:pt x="3271647" y="732435"/>
                  <a:pt x="3263875" y="718719"/>
                </a:cubicBezTo>
                <a:cubicBezTo>
                  <a:pt x="3254731" y="701345"/>
                  <a:pt x="3248787" y="681228"/>
                  <a:pt x="3246044" y="658368"/>
                </a:cubicBezTo>
                <a:cubicBezTo>
                  <a:pt x="3243301" y="635508"/>
                  <a:pt x="3241929" y="611734"/>
                  <a:pt x="3241929" y="587045"/>
                </a:cubicBezTo>
                <a:cubicBezTo>
                  <a:pt x="3241929" y="573786"/>
                  <a:pt x="3242043" y="560642"/>
                  <a:pt x="3242272" y="547611"/>
                </a:cubicBezTo>
                <a:cubicBezTo>
                  <a:pt x="3242501" y="534581"/>
                  <a:pt x="3242844" y="521665"/>
                  <a:pt x="3243301" y="508864"/>
                </a:cubicBezTo>
                <a:cubicBezTo>
                  <a:pt x="3243758" y="489204"/>
                  <a:pt x="3244329" y="469202"/>
                  <a:pt x="3245015" y="448856"/>
                </a:cubicBezTo>
                <a:cubicBezTo>
                  <a:pt x="3245701" y="428511"/>
                  <a:pt x="3247416" y="409080"/>
                  <a:pt x="3250159" y="390563"/>
                </a:cubicBezTo>
                <a:cubicBezTo>
                  <a:pt x="3252902" y="372047"/>
                  <a:pt x="3257245" y="355016"/>
                  <a:pt x="3263189" y="339471"/>
                </a:cubicBezTo>
                <a:cubicBezTo>
                  <a:pt x="3269133" y="323926"/>
                  <a:pt x="3278048" y="310896"/>
                  <a:pt x="3289935" y="300381"/>
                </a:cubicBezTo>
                <a:cubicBezTo>
                  <a:pt x="3298622" y="292608"/>
                  <a:pt x="3308452" y="286779"/>
                  <a:pt x="3319425" y="282893"/>
                </a:cubicBezTo>
                <a:cubicBezTo>
                  <a:pt x="3330397" y="279006"/>
                  <a:pt x="3341827" y="277063"/>
                  <a:pt x="3353715" y="277063"/>
                </a:cubicBezTo>
                <a:close/>
                <a:moveTo>
                  <a:pt x="2903906" y="272949"/>
                </a:moveTo>
                <a:cubicBezTo>
                  <a:pt x="2918079" y="272949"/>
                  <a:pt x="2931795" y="273291"/>
                  <a:pt x="2945054" y="273977"/>
                </a:cubicBezTo>
                <a:cubicBezTo>
                  <a:pt x="2958313" y="274663"/>
                  <a:pt x="2970200" y="275235"/>
                  <a:pt x="2980716" y="275692"/>
                </a:cubicBezTo>
                <a:cubicBezTo>
                  <a:pt x="3014091" y="276606"/>
                  <a:pt x="3045409" y="281978"/>
                  <a:pt x="3074670" y="291808"/>
                </a:cubicBezTo>
                <a:cubicBezTo>
                  <a:pt x="3103931" y="301638"/>
                  <a:pt x="3131134" y="317526"/>
                  <a:pt x="3156280" y="339471"/>
                </a:cubicBezTo>
                <a:cubicBezTo>
                  <a:pt x="3181426" y="361417"/>
                  <a:pt x="3201543" y="387706"/>
                  <a:pt x="3216631" y="418338"/>
                </a:cubicBezTo>
                <a:cubicBezTo>
                  <a:pt x="3231718" y="448971"/>
                  <a:pt x="3239948" y="480975"/>
                  <a:pt x="3241319" y="514350"/>
                </a:cubicBezTo>
                <a:lnTo>
                  <a:pt x="3241319" y="523951"/>
                </a:lnTo>
                <a:cubicBezTo>
                  <a:pt x="3241319" y="556870"/>
                  <a:pt x="3234576" y="588874"/>
                  <a:pt x="3221088" y="619963"/>
                </a:cubicBezTo>
                <a:cubicBezTo>
                  <a:pt x="3207601" y="651053"/>
                  <a:pt x="3188970" y="678256"/>
                  <a:pt x="3165196" y="701574"/>
                </a:cubicBezTo>
                <a:cubicBezTo>
                  <a:pt x="3140507" y="725348"/>
                  <a:pt x="3113646" y="743522"/>
                  <a:pt x="3084614" y="756095"/>
                </a:cubicBezTo>
                <a:cubicBezTo>
                  <a:pt x="3055582" y="768668"/>
                  <a:pt x="3024150" y="774954"/>
                  <a:pt x="2990317" y="774954"/>
                </a:cubicBezTo>
                <a:lnTo>
                  <a:pt x="2984830" y="774954"/>
                </a:lnTo>
                <a:lnTo>
                  <a:pt x="2971114" y="774954"/>
                </a:lnTo>
                <a:cubicBezTo>
                  <a:pt x="2955112" y="774954"/>
                  <a:pt x="2940711" y="775297"/>
                  <a:pt x="2927909" y="775983"/>
                </a:cubicBezTo>
                <a:cubicBezTo>
                  <a:pt x="2915107" y="776669"/>
                  <a:pt x="2902077" y="777012"/>
                  <a:pt x="2888818" y="777012"/>
                </a:cubicBezTo>
                <a:cubicBezTo>
                  <a:pt x="2876474" y="777012"/>
                  <a:pt x="2863215" y="776326"/>
                  <a:pt x="2849042" y="774954"/>
                </a:cubicBezTo>
                <a:cubicBezTo>
                  <a:pt x="2830297" y="772668"/>
                  <a:pt x="2814638" y="766725"/>
                  <a:pt x="2802065" y="757123"/>
                </a:cubicBezTo>
                <a:cubicBezTo>
                  <a:pt x="2789492" y="747522"/>
                  <a:pt x="2780005" y="735406"/>
                  <a:pt x="2773604" y="720776"/>
                </a:cubicBezTo>
                <a:cubicBezTo>
                  <a:pt x="2769489" y="711632"/>
                  <a:pt x="2766746" y="697230"/>
                  <a:pt x="2765374" y="677571"/>
                </a:cubicBezTo>
                <a:cubicBezTo>
                  <a:pt x="2764003" y="657911"/>
                  <a:pt x="2763317" y="632308"/>
                  <a:pt x="2763317" y="600761"/>
                </a:cubicBezTo>
                <a:lnTo>
                  <a:pt x="2763317" y="582930"/>
                </a:lnTo>
                <a:cubicBezTo>
                  <a:pt x="2758745" y="581559"/>
                  <a:pt x="2755087" y="579958"/>
                  <a:pt x="2752344" y="578130"/>
                </a:cubicBezTo>
                <a:cubicBezTo>
                  <a:pt x="2742743" y="573100"/>
                  <a:pt x="2734171" y="565442"/>
                  <a:pt x="2726627" y="555155"/>
                </a:cubicBezTo>
                <a:cubicBezTo>
                  <a:pt x="2719083" y="544868"/>
                  <a:pt x="2715311" y="532410"/>
                  <a:pt x="2715311" y="517779"/>
                </a:cubicBezTo>
                <a:cubicBezTo>
                  <a:pt x="2715311" y="502234"/>
                  <a:pt x="2719083" y="489090"/>
                  <a:pt x="2726627" y="478346"/>
                </a:cubicBezTo>
                <a:cubicBezTo>
                  <a:pt x="2734171" y="467601"/>
                  <a:pt x="2742971" y="459486"/>
                  <a:pt x="2753030" y="454000"/>
                </a:cubicBezTo>
                <a:cubicBezTo>
                  <a:pt x="2754859" y="453085"/>
                  <a:pt x="2756573" y="452171"/>
                  <a:pt x="2758173" y="451257"/>
                </a:cubicBezTo>
                <a:cubicBezTo>
                  <a:pt x="2759774" y="450342"/>
                  <a:pt x="2761717" y="449428"/>
                  <a:pt x="2764003" y="448513"/>
                </a:cubicBezTo>
                <a:cubicBezTo>
                  <a:pt x="2764003" y="435712"/>
                  <a:pt x="2764460" y="421881"/>
                  <a:pt x="2765374" y="407022"/>
                </a:cubicBezTo>
                <a:cubicBezTo>
                  <a:pt x="2766289" y="392163"/>
                  <a:pt x="2767775" y="377876"/>
                  <a:pt x="2769832" y="364160"/>
                </a:cubicBezTo>
                <a:cubicBezTo>
                  <a:pt x="2771889" y="350444"/>
                  <a:pt x="2774633" y="338100"/>
                  <a:pt x="2778062" y="327127"/>
                </a:cubicBezTo>
                <a:cubicBezTo>
                  <a:pt x="2781491" y="316154"/>
                  <a:pt x="2785948" y="307924"/>
                  <a:pt x="2791435" y="302438"/>
                </a:cubicBezTo>
                <a:cubicBezTo>
                  <a:pt x="2803322" y="290551"/>
                  <a:pt x="2819552" y="282664"/>
                  <a:pt x="2840127" y="278778"/>
                </a:cubicBezTo>
                <a:cubicBezTo>
                  <a:pt x="2860701" y="274892"/>
                  <a:pt x="2881960" y="272949"/>
                  <a:pt x="2903906" y="272949"/>
                </a:cubicBezTo>
                <a:close/>
                <a:moveTo>
                  <a:pt x="1136752" y="272949"/>
                </a:moveTo>
                <a:cubicBezTo>
                  <a:pt x="1152297" y="272949"/>
                  <a:pt x="1167156" y="276263"/>
                  <a:pt x="1181329" y="282893"/>
                </a:cubicBezTo>
                <a:cubicBezTo>
                  <a:pt x="1195502" y="289522"/>
                  <a:pt x="1207161" y="298552"/>
                  <a:pt x="1216305" y="309982"/>
                </a:cubicBezTo>
                <a:cubicBezTo>
                  <a:pt x="1227277" y="323241"/>
                  <a:pt x="1234478" y="338671"/>
                  <a:pt x="1237907" y="356273"/>
                </a:cubicBezTo>
                <a:cubicBezTo>
                  <a:pt x="1241336" y="373875"/>
                  <a:pt x="1243051" y="393192"/>
                  <a:pt x="1243051" y="414223"/>
                </a:cubicBezTo>
                <a:cubicBezTo>
                  <a:pt x="1243051" y="419253"/>
                  <a:pt x="1243051" y="424282"/>
                  <a:pt x="1243051" y="429311"/>
                </a:cubicBezTo>
                <a:cubicBezTo>
                  <a:pt x="1243051" y="434340"/>
                  <a:pt x="1242822" y="439369"/>
                  <a:pt x="1242365" y="444399"/>
                </a:cubicBezTo>
                <a:cubicBezTo>
                  <a:pt x="1241451" y="469087"/>
                  <a:pt x="1240536" y="494005"/>
                  <a:pt x="1239622" y="519151"/>
                </a:cubicBezTo>
                <a:cubicBezTo>
                  <a:pt x="1238707" y="544297"/>
                  <a:pt x="1236536" y="568528"/>
                  <a:pt x="1233107" y="591846"/>
                </a:cubicBezTo>
                <a:cubicBezTo>
                  <a:pt x="1229678" y="615163"/>
                  <a:pt x="1224648" y="636994"/>
                  <a:pt x="1218019" y="657339"/>
                </a:cubicBezTo>
                <a:cubicBezTo>
                  <a:pt x="1211390" y="677685"/>
                  <a:pt x="1202131" y="695401"/>
                  <a:pt x="1190244" y="710489"/>
                </a:cubicBezTo>
                <a:cubicBezTo>
                  <a:pt x="1174242" y="730606"/>
                  <a:pt x="1153325" y="746379"/>
                  <a:pt x="1127494" y="757809"/>
                </a:cubicBezTo>
                <a:cubicBezTo>
                  <a:pt x="1101662" y="769239"/>
                  <a:pt x="1072058" y="774954"/>
                  <a:pt x="1038682" y="774954"/>
                </a:cubicBezTo>
                <a:lnTo>
                  <a:pt x="1032510" y="774954"/>
                </a:lnTo>
                <a:cubicBezTo>
                  <a:pt x="989991" y="774040"/>
                  <a:pt x="952386" y="764553"/>
                  <a:pt x="919696" y="746493"/>
                </a:cubicBezTo>
                <a:cubicBezTo>
                  <a:pt x="887006" y="728434"/>
                  <a:pt x="861975" y="705003"/>
                  <a:pt x="844601" y="676199"/>
                </a:cubicBezTo>
                <a:cubicBezTo>
                  <a:pt x="830885" y="653796"/>
                  <a:pt x="821741" y="629336"/>
                  <a:pt x="817169" y="602818"/>
                </a:cubicBezTo>
                <a:cubicBezTo>
                  <a:pt x="812597" y="576301"/>
                  <a:pt x="810311" y="547497"/>
                  <a:pt x="810311" y="516408"/>
                </a:cubicBezTo>
                <a:cubicBezTo>
                  <a:pt x="810311" y="507721"/>
                  <a:pt x="810425" y="499034"/>
                  <a:pt x="810654" y="490347"/>
                </a:cubicBezTo>
                <a:cubicBezTo>
                  <a:pt x="810882" y="481660"/>
                  <a:pt x="811225" y="472745"/>
                  <a:pt x="811683" y="463601"/>
                </a:cubicBezTo>
                <a:cubicBezTo>
                  <a:pt x="812597" y="449428"/>
                  <a:pt x="813397" y="435369"/>
                  <a:pt x="814083" y="421424"/>
                </a:cubicBezTo>
                <a:cubicBezTo>
                  <a:pt x="814769" y="407480"/>
                  <a:pt x="816712" y="393649"/>
                  <a:pt x="819912" y="379933"/>
                </a:cubicBezTo>
                <a:cubicBezTo>
                  <a:pt x="824484" y="358902"/>
                  <a:pt x="832371" y="340043"/>
                  <a:pt x="843572" y="323355"/>
                </a:cubicBezTo>
                <a:cubicBezTo>
                  <a:pt x="854774" y="306667"/>
                  <a:pt x="869290" y="293980"/>
                  <a:pt x="887121" y="285293"/>
                </a:cubicBezTo>
                <a:cubicBezTo>
                  <a:pt x="901294" y="278435"/>
                  <a:pt x="915696" y="275006"/>
                  <a:pt x="930326" y="275006"/>
                </a:cubicBezTo>
                <a:cubicBezTo>
                  <a:pt x="947242" y="275006"/>
                  <a:pt x="962787" y="279121"/>
                  <a:pt x="976960" y="287350"/>
                </a:cubicBezTo>
                <a:cubicBezTo>
                  <a:pt x="991134" y="295580"/>
                  <a:pt x="1002335" y="306324"/>
                  <a:pt x="1010565" y="319583"/>
                </a:cubicBezTo>
                <a:cubicBezTo>
                  <a:pt x="1016508" y="329184"/>
                  <a:pt x="1020623" y="339585"/>
                  <a:pt x="1022909" y="350787"/>
                </a:cubicBezTo>
                <a:cubicBezTo>
                  <a:pt x="1025195" y="361988"/>
                  <a:pt x="1026338" y="373304"/>
                  <a:pt x="1026338" y="384734"/>
                </a:cubicBezTo>
                <a:cubicBezTo>
                  <a:pt x="1026338" y="387477"/>
                  <a:pt x="1026338" y="390335"/>
                  <a:pt x="1026338" y="393306"/>
                </a:cubicBezTo>
                <a:cubicBezTo>
                  <a:pt x="1026338" y="396278"/>
                  <a:pt x="1026109" y="399136"/>
                  <a:pt x="1025652" y="401879"/>
                </a:cubicBezTo>
                <a:cubicBezTo>
                  <a:pt x="1023823" y="421081"/>
                  <a:pt x="1020966" y="440398"/>
                  <a:pt x="1017080" y="459829"/>
                </a:cubicBezTo>
                <a:cubicBezTo>
                  <a:pt x="1013194" y="479260"/>
                  <a:pt x="1011250" y="499263"/>
                  <a:pt x="1011250" y="519837"/>
                </a:cubicBezTo>
                <a:cubicBezTo>
                  <a:pt x="1011250" y="525780"/>
                  <a:pt x="1011593" y="531609"/>
                  <a:pt x="1012279" y="537324"/>
                </a:cubicBezTo>
                <a:cubicBezTo>
                  <a:pt x="1012965" y="543039"/>
                  <a:pt x="1013765" y="549097"/>
                  <a:pt x="1014679" y="555498"/>
                </a:cubicBezTo>
                <a:cubicBezTo>
                  <a:pt x="1015594" y="560527"/>
                  <a:pt x="1017080" y="565328"/>
                  <a:pt x="1019137" y="569900"/>
                </a:cubicBezTo>
                <a:cubicBezTo>
                  <a:pt x="1021194" y="574472"/>
                  <a:pt x="1024052" y="577901"/>
                  <a:pt x="1027710" y="580187"/>
                </a:cubicBezTo>
                <a:cubicBezTo>
                  <a:pt x="1031367" y="582473"/>
                  <a:pt x="1034339" y="583616"/>
                  <a:pt x="1036625" y="583616"/>
                </a:cubicBezTo>
                <a:cubicBezTo>
                  <a:pt x="1043026" y="583616"/>
                  <a:pt x="1047826" y="580187"/>
                  <a:pt x="1051027" y="573329"/>
                </a:cubicBezTo>
                <a:cubicBezTo>
                  <a:pt x="1054227" y="566471"/>
                  <a:pt x="1056285" y="560070"/>
                  <a:pt x="1057199" y="554127"/>
                </a:cubicBezTo>
                <a:cubicBezTo>
                  <a:pt x="1058571" y="544068"/>
                  <a:pt x="1059256" y="533553"/>
                  <a:pt x="1059256" y="522580"/>
                </a:cubicBezTo>
                <a:cubicBezTo>
                  <a:pt x="1059256" y="497434"/>
                  <a:pt x="1057199" y="472631"/>
                  <a:pt x="1053084" y="448170"/>
                </a:cubicBezTo>
                <a:cubicBezTo>
                  <a:pt x="1048969" y="423710"/>
                  <a:pt x="1046683" y="399136"/>
                  <a:pt x="1046226" y="374447"/>
                </a:cubicBezTo>
                <a:lnTo>
                  <a:pt x="1046226" y="370332"/>
                </a:lnTo>
                <a:cubicBezTo>
                  <a:pt x="1046226" y="362103"/>
                  <a:pt x="1046683" y="353987"/>
                  <a:pt x="1047598" y="345986"/>
                </a:cubicBezTo>
                <a:cubicBezTo>
                  <a:pt x="1048512" y="337985"/>
                  <a:pt x="1050798" y="330099"/>
                  <a:pt x="1054456" y="322326"/>
                </a:cubicBezTo>
                <a:cubicBezTo>
                  <a:pt x="1061314" y="306324"/>
                  <a:pt x="1072744" y="293980"/>
                  <a:pt x="1088746" y="285293"/>
                </a:cubicBezTo>
                <a:cubicBezTo>
                  <a:pt x="1096518" y="280721"/>
                  <a:pt x="1104405" y="277521"/>
                  <a:pt x="1112406" y="275692"/>
                </a:cubicBezTo>
                <a:cubicBezTo>
                  <a:pt x="1120407" y="273863"/>
                  <a:pt x="1128522" y="272949"/>
                  <a:pt x="1136752" y="272949"/>
                </a:cubicBezTo>
                <a:close/>
                <a:moveTo>
                  <a:pt x="206426" y="223571"/>
                </a:moveTo>
                <a:cubicBezTo>
                  <a:pt x="235230" y="223571"/>
                  <a:pt x="262204" y="225857"/>
                  <a:pt x="287350" y="230429"/>
                </a:cubicBezTo>
                <a:cubicBezTo>
                  <a:pt x="312496" y="235001"/>
                  <a:pt x="331470" y="242316"/>
                  <a:pt x="344272" y="252375"/>
                </a:cubicBezTo>
                <a:cubicBezTo>
                  <a:pt x="358445" y="262890"/>
                  <a:pt x="368732" y="276378"/>
                  <a:pt x="375133" y="292837"/>
                </a:cubicBezTo>
                <a:cubicBezTo>
                  <a:pt x="381534" y="309296"/>
                  <a:pt x="384734" y="325984"/>
                  <a:pt x="384734" y="342900"/>
                </a:cubicBezTo>
                <a:cubicBezTo>
                  <a:pt x="384734" y="354330"/>
                  <a:pt x="383362" y="365417"/>
                  <a:pt x="380619" y="376161"/>
                </a:cubicBezTo>
                <a:cubicBezTo>
                  <a:pt x="377876" y="386906"/>
                  <a:pt x="373875" y="396393"/>
                  <a:pt x="368618" y="404622"/>
                </a:cubicBezTo>
                <a:cubicBezTo>
                  <a:pt x="363360" y="412852"/>
                  <a:pt x="356959" y="419481"/>
                  <a:pt x="349415" y="424510"/>
                </a:cubicBezTo>
                <a:cubicBezTo>
                  <a:pt x="341871" y="429540"/>
                  <a:pt x="333528" y="432054"/>
                  <a:pt x="324384" y="432054"/>
                </a:cubicBezTo>
                <a:cubicBezTo>
                  <a:pt x="318440" y="432054"/>
                  <a:pt x="312954" y="431140"/>
                  <a:pt x="307924" y="429311"/>
                </a:cubicBezTo>
                <a:cubicBezTo>
                  <a:pt x="306096" y="428854"/>
                  <a:pt x="304610" y="428511"/>
                  <a:pt x="303467" y="428282"/>
                </a:cubicBezTo>
                <a:cubicBezTo>
                  <a:pt x="302324" y="428054"/>
                  <a:pt x="301066" y="427939"/>
                  <a:pt x="299695" y="427939"/>
                </a:cubicBezTo>
                <a:cubicBezTo>
                  <a:pt x="294208" y="427939"/>
                  <a:pt x="290208" y="429997"/>
                  <a:pt x="287693" y="434112"/>
                </a:cubicBezTo>
                <a:cubicBezTo>
                  <a:pt x="285179" y="438226"/>
                  <a:pt x="283921" y="443713"/>
                  <a:pt x="283921" y="450571"/>
                </a:cubicBezTo>
                <a:cubicBezTo>
                  <a:pt x="283921" y="451485"/>
                  <a:pt x="284036" y="452628"/>
                  <a:pt x="284264" y="454000"/>
                </a:cubicBezTo>
                <a:cubicBezTo>
                  <a:pt x="284493" y="455371"/>
                  <a:pt x="284607" y="456514"/>
                  <a:pt x="284607" y="457429"/>
                </a:cubicBezTo>
                <a:cubicBezTo>
                  <a:pt x="285829" y="476631"/>
                  <a:pt x="287049" y="495834"/>
                  <a:pt x="288267" y="515036"/>
                </a:cubicBezTo>
                <a:cubicBezTo>
                  <a:pt x="289485" y="534238"/>
                  <a:pt x="290094" y="553669"/>
                  <a:pt x="290094" y="573329"/>
                </a:cubicBezTo>
                <a:cubicBezTo>
                  <a:pt x="290094" y="586588"/>
                  <a:pt x="289638" y="599961"/>
                  <a:pt x="288727" y="613448"/>
                </a:cubicBezTo>
                <a:cubicBezTo>
                  <a:pt x="287816" y="626936"/>
                  <a:pt x="286222" y="640766"/>
                  <a:pt x="283943" y="654939"/>
                </a:cubicBezTo>
                <a:cubicBezTo>
                  <a:pt x="281664" y="669112"/>
                  <a:pt x="278019" y="683286"/>
                  <a:pt x="273007" y="697459"/>
                </a:cubicBezTo>
                <a:cubicBezTo>
                  <a:pt x="267996" y="711632"/>
                  <a:pt x="261617" y="724548"/>
                  <a:pt x="253869" y="736206"/>
                </a:cubicBezTo>
                <a:cubicBezTo>
                  <a:pt x="246122" y="747865"/>
                  <a:pt x="236894" y="757352"/>
                  <a:pt x="226186" y="764667"/>
                </a:cubicBezTo>
                <a:cubicBezTo>
                  <a:pt x="215477" y="771982"/>
                  <a:pt x="203286" y="775640"/>
                  <a:pt x="189613" y="775640"/>
                </a:cubicBezTo>
                <a:cubicBezTo>
                  <a:pt x="186877" y="775640"/>
                  <a:pt x="184029" y="775411"/>
                  <a:pt x="181067" y="774954"/>
                </a:cubicBezTo>
                <a:cubicBezTo>
                  <a:pt x="178106" y="774497"/>
                  <a:pt x="175033" y="773811"/>
                  <a:pt x="171847" y="772897"/>
                </a:cubicBezTo>
                <a:cubicBezTo>
                  <a:pt x="159995" y="770154"/>
                  <a:pt x="149513" y="765353"/>
                  <a:pt x="140402" y="758495"/>
                </a:cubicBezTo>
                <a:cubicBezTo>
                  <a:pt x="131290" y="751637"/>
                  <a:pt x="123201" y="743293"/>
                  <a:pt x="116136" y="733463"/>
                </a:cubicBezTo>
                <a:cubicBezTo>
                  <a:pt x="109071" y="723633"/>
                  <a:pt x="103259" y="712661"/>
                  <a:pt x="98702" y="700545"/>
                </a:cubicBezTo>
                <a:cubicBezTo>
                  <a:pt x="94144" y="688429"/>
                  <a:pt x="90501" y="675970"/>
                  <a:pt x="87772" y="663169"/>
                </a:cubicBezTo>
                <a:cubicBezTo>
                  <a:pt x="85950" y="654939"/>
                  <a:pt x="84811" y="647167"/>
                  <a:pt x="84354" y="639852"/>
                </a:cubicBezTo>
                <a:cubicBezTo>
                  <a:pt x="83896" y="632536"/>
                  <a:pt x="83668" y="625450"/>
                  <a:pt x="83668" y="618592"/>
                </a:cubicBezTo>
                <a:cubicBezTo>
                  <a:pt x="83668" y="603504"/>
                  <a:pt x="84925" y="589445"/>
                  <a:pt x="87440" y="576415"/>
                </a:cubicBezTo>
                <a:cubicBezTo>
                  <a:pt x="89954" y="563385"/>
                  <a:pt x="92583" y="550355"/>
                  <a:pt x="95326" y="537324"/>
                </a:cubicBezTo>
                <a:cubicBezTo>
                  <a:pt x="98070" y="524294"/>
                  <a:pt x="100698" y="510921"/>
                  <a:pt x="103213" y="497205"/>
                </a:cubicBezTo>
                <a:cubicBezTo>
                  <a:pt x="105728" y="483489"/>
                  <a:pt x="106985" y="468859"/>
                  <a:pt x="106985" y="453314"/>
                </a:cubicBezTo>
                <a:cubicBezTo>
                  <a:pt x="106985" y="451028"/>
                  <a:pt x="106871" y="448742"/>
                  <a:pt x="106642" y="446456"/>
                </a:cubicBezTo>
                <a:cubicBezTo>
                  <a:pt x="106413" y="444170"/>
                  <a:pt x="106299" y="441884"/>
                  <a:pt x="106299" y="439598"/>
                </a:cubicBezTo>
                <a:cubicBezTo>
                  <a:pt x="105385" y="428625"/>
                  <a:pt x="102756" y="421424"/>
                  <a:pt x="98412" y="417995"/>
                </a:cubicBezTo>
                <a:cubicBezTo>
                  <a:pt x="94069" y="414566"/>
                  <a:pt x="88697" y="412852"/>
                  <a:pt x="82296" y="412852"/>
                </a:cubicBezTo>
                <a:cubicBezTo>
                  <a:pt x="77724" y="412852"/>
                  <a:pt x="72924" y="413309"/>
                  <a:pt x="67894" y="414223"/>
                </a:cubicBezTo>
                <a:cubicBezTo>
                  <a:pt x="62865" y="415138"/>
                  <a:pt x="57836" y="415595"/>
                  <a:pt x="52807" y="415595"/>
                </a:cubicBezTo>
                <a:cubicBezTo>
                  <a:pt x="50521" y="415595"/>
                  <a:pt x="47092" y="415138"/>
                  <a:pt x="42520" y="414223"/>
                </a:cubicBezTo>
                <a:cubicBezTo>
                  <a:pt x="28804" y="410566"/>
                  <a:pt x="18288" y="402908"/>
                  <a:pt x="10973" y="391249"/>
                </a:cubicBezTo>
                <a:cubicBezTo>
                  <a:pt x="3658" y="379590"/>
                  <a:pt x="0" y="365303"/>
                  <a:pt x="0" y="348387"/>
                </a:cubicBezTo>
                <a:cubicBezTo>
                  <a:pt x="0" y="347015"/>
                  <a:pt x="114" y="345529"/>
                  <a:pt x="343" y="343929"/>
                </a:cubicBezTo>
                <a:cubicBezTo>
                  <a:pt x="572" y="342329"/>
                  <a:pt x="686" y="340843"/>
                  <a:pt x="686" y="339471"/>
                </a:cubicBezTo>
                <a:cubicBezTo>
                  <a:pt x="4344" y="291465"/>
                  <a:pt x="25832" y="259690"/>
                  <a:pt x="65151" y="244145"/>
                </a:cubicBezTo>
                <a:cubicBezTo>
                  <a:pt x="82525" y="237744"/>
                  <a:pt x="103785" y="232715"/>
                  <a:pt x="128931" y="229057"/>
                </a:cubicBezTo>
                <a:cubicBezTo>
                  <a:pt x="154077" y="225400"/>
                  <a:pt x="179908" y="223571"/>
                  <a:pt x="206426" y="223571"/>
                </a:cubicBezTo>
                <a:close/>
                <a:moveTo>
                  <a:pt x="3641293" y="123444"/>
                </a:moveTo>
                <a:lnTo>
                  <a:pt x="3644036" y="123444"/>
                </a:lnTo>
                <a:cubicBezTo>
                  <a:pt x="3655009" y="123444"/>
                  <a:pt x="3668268" y="128016"/>
                  <a:pt x="3683813" y="137160"/>
                </a:cubicBezTo>
                <a:cubicBezTo>
                  <a:pt x="3699358" y="146304"/>
                  <a:pt x="3713531" y="157734"/>
                  <a:pt x="3726333" y="171450"/>
                </a:cubicBezTo>
                <a:cubicBezTo>
                  <a:pt x="3739134" y="185166"/>
                  <a:pt x="3748735" y="199911"/>
                  <a:pt x="3755136" y="215684"/>
                </a:cubicBezTo>
                <a:cubicBezTo>
                  <a:pt x="3761537" y="231458"/>
                  <a:pt x="3761308" y="245745"/>
                  <a:pt x="3754450" y="258547"/>
                </a:cubicBezTo>
                <a:cubicBezTo>
                  <a:pt x="3750793" y="264948"/>
                  <a:pt x="3746221" y="269520"/>
                  <a:pt x="3740734" y="272263"/>
                </a:cubicBezTo>
                <a:cubicBezTo>
                  <a:pt x="3735248" y="275006"/>
                  <a:pt x="3729990" y="276378"/>
                  <a:pt x="3724961" y="276378"/>
                </a:cubicBezTo>
                <a:cubicBezTo>
                  <a:pt x="3718103" y="276378"/>
                  <a:pt x="3711016" y="274663"/>
                  <a:pt x="3703701" y="271234"/>
                </a:cubicBezTo>
                <a:cubicBezTo>
                  <a:pt x="3696386" y="267805"/>
                  <a:pt x="3689071" y="263119"/>
                  <a:pt x="3681755" y="257175"/>
                </a:cubicBezTo>
                <a:cubicBezTo>
                  <a:pt x="3674440" y="251232"/>
                  <a:pt x="3667468" y="244374"/>
                  <a:pt x="3660839" y="236601"/>
                </a:cubicBezTo>
                <a:cubicBezTo>
                  <a:pt x="3654209" y="228829"/>
                  <a:pt x="3648151" y="220828"/>
                  <a:pt x="3642665" y="212598"/>
                </a:cubicBezTo>
                <a:cubicBezTo>
                  <a:pt x="3637178" y="220828"/>
                  <a:pt x="3631006" y="228829"/>
                  <a:pt x="3624148" y="236601"/>
                </a:cubicBezTo>
                <a:cubicBezTo>
                  <a:pt x="3617290" y="244374"/>
                  <a:pt x="3610204" y="251232"/>
                  <a:pt x="3602888" y="257175"/>
                </a:cubicBezTo>
                <a:cubicBezTo>
                  <a:pt x="3595573" y="263119"/>
                  <a:pt x="3588258" y="267805"/>
                  <a:pt x="3580943" y="271234"/>
                </a:cubicBezTo>
                <a:cubicBezTo>
                  <a:pt x="3573628" y="274663"/>
                  <a:pt x="3566541" y="276378"/>
                  <a:pt x="3559683" y="276378"/>
                </a:cubicBezTo>
                <a:cubicBezTo>
                  <a:pt x="3547796" y="276378"/>
                  <a:pt x="3538195" y="270663"/>
                  <a:pt x="3530879" y="259233"/>
                </a:cubicBezTo>
                <a:cubicBezTo>
                  <a:pt x="3523107" y="245974"/>
                  <a:pt x="3522421" y="231458"/>
                  <a:pt x="3528822" y="215684"/>
                </a:cubicBezTo>
                <a:cubicBezTo>
                  <a:pt x="3535223" y="199911"/>
                  <a:pt x="3544938" y="185166"/>
                  <a:pt x="3557968" y="171450"/>
                </a:cubicBezTo>
                <a:cubicBezTo>
                  <a:pt x="3570999" y="157734"/>
                  <a:pt x="3585401" y="146304"/>
                  <a:pt x="3601174" y="137160"/>
                </a:cubicBezTo>
                <a:cubicBezTo>
                  <a:pt x="3616947" y="128016"/>
                  <a:pt x="3630320" y="123444"/>
                  <a:pt x="3641293" y="123444"/>
                </a:cubicBezTo>
                <a:close/>
                <a:moveTo>
                  <a:pt x="1869643" y="123444"/>
                </a:moveTo>
                <a:lnTo>
                  <a:pt x="1872387" y="123444"/>
                </a:lnTo>
                <a:cubicBezTo>
                  <a:pt x="1883359" y="123444"/>
                  <a:pt x="1896618" y="128016"/>
                  <a:pt x="1912163" y="137160"/>
                </a:cubicBezTo>
                <a:cubicBezTo>
                  <a:pt x="1927708" y="146304"/>
                  <a:pt x="1941881" y="157734"/>
                  <a:pt x="1954683" y="171450"/>
                </a:cubicBezTo>
                <a:cubicBezTo>
                  <a:pt x="1967484" y="185166"/>
                  <a:pt x="1977086" y="199911"/>
                  <a:pt x="1983486" y="215684"/>
                </a:cubicBezTo>
                <a:cubicBezTo>
                  <a:pt x="1989887" y="231458"/>
                  <a:pt x="1989658" y="245745"/>
                  <a:pt x="1982800" y="258547"/>
                </a:cubicBezTo>
                <a:cubicBezTo>
                  <a:pt x="1979143" y="264948"/>
                  <a:pt x="1974571" y="269520"/>
                  <a:pt x="1969084" y="272263"/>
                </a:cubicBezTo>
                <a:cubicBezTo>
                  <a:pt x="1963598" y="275006"/>
                  <a:pt x="1958340" y="276378"/>
                  <a:pt x="1953311" y="276378"/>
                </a:cubicBezTo>
                <a:cubicBezTo>
                  <a:pt x="1946453" y="276378"/>
                  <a:pt x="1939366" y="274663"/>
                  <a:pt x="1932051" y="271234"/>
                </a:cubicBezTo>
                <a:cubicBezTo>
                  <a:pt x="1924736" y="267805"/>
                  <a:pt x="1917421" y="263119"/>
                  <a:pt x="1910106" y="257175"/>
                </a:cubicBezTo>
                <a:cubicBezTo>
                  <a:pt x="1902790" y="251232"/>
                  <a:pt x="1895818" y="244374"/>
                  <a:pt x="1889189" y="236601"/>
                </a:cubicBezTo>
                <a:cubicBezTo>
                  <a:pt x="1882559" y="228829"/>
                  <a:pt x="1876501" y="220828"/>
                  <a:pt x="1871015" y="212598"/>
                </a:cubicBezTo>
                <a:cubicBezTo>
                  <a:pt x="1865529" y="220828"/>
                  <a:pt x="1859356" y="228829"/>
                  <a:pt x="1852498" y="236601"/>
                </a:cubicBezTo>
                <a:cubicBezTo>
                  <a:pt x="1845640" y="244374"/>
                  <a:pt x="1838554" y="251232"/>
                  <a:pt x="1831239" y="257175"/>
                </a:cubicBezTo>
                <a:cubicBezTo>
                  <a:pt x="1823923" y="263119"/>
                  <a:pt x="1816608" y="267805"/>
                  <a:pt x="1809293" y="271234"/>
                </a:cubicBezTo>
                <a:cubicBezTo>
                  <a:pt x="1801978" y="274663"/>
                  <a:pt x="1794891" y="276378"/>
                  <a:pt x="1788033" y="276378"/>
                </a:cubicBezTo>
                <a:cubicBezTo>
                  <a:pt x="1776146" y="276378"/>
                  <a:pt x="1766545" y="270663"/>
                  <a:pt x="1759230" y="259233"/>
                </a:cubicBezTo>
                <a:cubicBezTo>
                  <a:pt x="1751457" y="245974"/>
                  <a:pt x="1750771" y="231458"/>
                  <a:pt x="1757172" y="215684"/>
                </a:cubicBezTo>
                <a:cubicBezTo>
                  <a:pt x="1763573" y="199911"/>
                  <a:pt x="1773289" y="185166"/>
                  <a:pt x="1786319" y="171450"/>
                </a:cubicBezTo>
                <a:cubicBezTo>
                  <a:pt x="1799349" y="157734"/>
                  <a:pt x="1813751" y="146304"/>
                  <a:pt x="1829524" y="137160"/>
                </a:cubicBezTo>
                <a:cubicBezTo>
                  <a:pt x="1845297" y="128016"/>
                  <a:pt x="1858671" y="123444"/>
                  <a:pt x="1869643" y="123444"/>
                </a:cubicBezTo>
                <a:close/>
                <a:moveTo>
                  <a:pt x="1934109" y="0"/>
                </a:moveTo>
                <a:cubicBezTo>
                  <a:pt x="1943710" y="0"/>
                  <a:pt x="1954226" y="4458"/>
                  <a:pt x="1965655" y="13373"/>
                </a:cubicBezTo>
                <a:cubicBezTo>
                  <a:pt x="1977086" y="22289"/>
                  <a:pt x="1987601" y="33376"/>
                  <a:pt x="1997202" y="46635"/>
                </a:cubicBezTo>
                <a:cubicBezTo>
                  <a:pt x="2006803" y="59893"/>
                  <a:pt x="2014804" y="74295"/>
                  <a:pt x="2021205" y="89840"/>
                </a:cubicBezTo>
                <a:cubicBezTo>
                  <a:pt x="2027606" y="105385"/>
                  <a:pt x="2030806" y="120015"/>
                  <a:pt x="2030806" y="133731"/>
                </a:cubicBezTo>
                <a:cubicBezTo>
                  <a:pt x="2030806" y="149276"/>
                  <a:pt x="2027835" y="159563"/>
                  <a:pt x="2021891" y="164592"/>
                </a:cubicBezTo>
                <a:cubicBezTo>
                  <a:pt x="2020519" y="166421"/>
                  <a:pt x="2018919" y="167564"/>
                  <a:pt x="2017090" y="168021"/>
                </a:cubicBezTo>
                <a:cubicBezTo>
                  <a:pt x="2015261" y="168478"/>
                  <a:pt x="2013204" y="168936"/>
                  <a:pt x="2010918" y="169393"/>
                </a:cubicBezTo>
                <a:lnTo>
                  <a:pt x="2008175" y="169393"/>
                </a:lnTo>
                <a:cubicBezTo>
                  <a:pt x="2000403" y="169393"/>
                  <a:pt x="1990344" y="166421"/>
                  <a:pt x="1978000" y="160477"/>
                </a:cubicBezTo>
                <a:cubicBezTo>
                  <a:pt x="1965655" y="154534"/>
                  <a:pt x="1953654" y="146418"/>
                  <a:pt x="1941995" y="136131"/>
                </a:cubicBezTo>
                <a:cubicBezTo>
                  <a:pt x="1930337" y="125844"/>
                  <a:pt x="1920164" y="113614"/>
                  <a:pt x="1911477" y="99441"/>
                </a:cubicBezTo>
                <a:cubicBezTo>
                  <a:pt x="1902790" y="85268"/>
                  <a:pt x="1898447" y="70180"/>
                  <a:pt x="1898447" y="54178"/>
                </a:cubicBezTo>
                <a:cubicBezTo>
                  <a:pt x="1898447" y="43663"/>
                  <a:pt x="1901419" y="31318"/>
                  <a:pt x="1907362" y="17145"/>
                </a:cubicBezTo>
                <a:cubicBezTo>
                  <a:pt x="1910563" y="11202"/>
                  <a:pt x="1914563" y="6858"/>
                  <a:pt x="1919364" y="4115"/>
                </a:cubicBezTo>
                <a:cubicBezTo>
                  <a:pt x="1924164" y="1372"/>
                  <a:pt x="1929079" y="0"/>
                  <a:pt x="1934109" y="0"/>
                </a:cubicBezTo>
                <a:close/>
              </a:path>
            </a:pathLst>
          </a:custGeom>
        </p:spPr>
      </p:pic>
      <p:pic>
        <p:nvPicPr>
          <p:cNvPr id="4" name="Picture 3">
            <a:extLst>
              <a:ext uri="{FF2B5EF4-FFF2-40B4-BE49-F238E27FC236}">
                <a16:creationId xmlns:a16="http://schemas.microsoft.com/office/drawing/2014/main" id="{312C92AD-3782-43DB-B464-B4316F4542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0634" y="3709163"/>
            <a:ext cx="7953268" cy="3711835"/>
          </a:xfrm>
          <a:prstGeom prst="rect">
            <a:avLst/>
          </a:prstGeom>
        </p:spPr>
      </p:pic>
    </p:spTree>
    <p:extLst>
      <p:ext uri="{BB962C8B-B14F-4D97-AF65-F5344CB8AC3E}">
        <p14:creationId xmlns:p14="http://schemas.microsoft.com/office/powerpoint/2010/main" val="253751114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1000"/>
                                        <p:tgtEl>
                                          <p:spTgt spid="58"/>
                                        </p:tgtEl>
                                      </p:cBhvr>
                                    </p:animEffect>
                                  </p:childTnLst>
                                </p:cTn>
                              </p:par>
                              <p:par>
                                <p:cTn id="8" presetID="55"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strVal val="#ppt_w*0.70"/>
                                          </p:val>
                                        </p:tav>
                                        <p:tav tm="100000">
                                          <p:val>
                                            <p:strVal val="#ppt_w"/>
                                          </p:val>
                                        </p:tav>
                                      </p:tavLst>
                                    </p:anim>
                                    <p:anim calcmode="lin" valueType="num">
                                      <p:cBhvr>
                                        <p:cTn id="11" dur="500" fill="hold"/>
                                        <p:tgtEl>
                                          <p:spTgt spid="18"/>
                                        </p:tgtEl>
                                        <p:attrNameLst>
                                          <p:attrName>ppt_h</p:attrName>
                                        </p:attrNameLst>
                                      </p:cBhvr>
                                      <p:tavLst>
                                        <p:tav tm="0">
                                          <p:val>
                                            <p:strVal val="#ppt_h"/>
                                          </p:val>
                                        </p:tav>
                                        <p:tav tm="100000">
                                          <p:val>
                                            <p:strVal val="#ppt_h"/>
                                          </p:val>
                                        </p:tav>
                                      </p:tavLst>
                                    </p:anim>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28824" y="3647746"/>
            <a:ext cx="3163176" cy="3393362"/>
          </a:xfrm>
          <a:prstGeom prst="rect">
            <a:avLst/>
          </a:prstGeom>
        </p:spPr>
      </p:pic>
      <p:sp>
        <p:nvSpPr>
          <p:cNvPr id="7" name="对话气泡: 圆角矩形 6">
            <a:extLst>
              <a:ext uri="{FF2B5EF4-FFF2-40B4-BE49-F238E27FC236}">
                <a16:creationId xmlns:a16="http://schemas.microsoft.com/office/drawing/2014/main" id="{9B4F9A15-DE08-470F-A183-0E9569C3FC8A}"/>
              </a:ext>
            </a:extLst>
          </p:cNvPr>
          <p:cNvSpPr/>
          <p:nvPr/>
        </p:nvSpPr>
        <p:spPr>
          <a:xfrm>
            <a:off x="3076575" y="1238250"/>
            <a:ext cx="6788733" cy="2193639"/>
          </a:xfrm>
          <a:prstGeom prst="wedgeRoundRectCallout">
            <a:avLst>
              <a:gd name="adj1" fmla="val 48555"/>
              <a:gd name="adj2" fmla="val 81732"/>
              <a:gd name="adj3" fmla="val 16667"/>
            </a:avLst>
          </a:prstGeom>
          <a:solidFill>
            <a:srgbClr val="F2A068"/>
          </a:solid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effectLst/>
                <a:latin typeface="Cambria" panose="02040503050406030204" pitchFamily="18" charset="0"/>
                <a:ea typeface="Cambria" panose="02040503050406030204" pitchFamily="18" charset="0"/>
              </a:rPr>
              <a:t>Đ</a:t>
            </a:r>
            <a:r>
              <a:rPr lang="vi-VN" sz="3600" b="1" dirty="0">
                <a:solidFill>
                  <a:srgbClr val="002060"/>
                </a:solidFill>
                <a:effectLst/>
                <a:latin typeface="Cambria" panose="02040503050406030204" pitchFamily="18" charset="0"/>
                <a:ea typeface="Cambria" panose="02040503050406030204" pitchFamily="18" charset="0"/>
              </a:rPr>
              <a:t>ặt 1 câu về con vật, cây cối, đồ vật,… trong đó có sử dụng biện pháp nhân hóa.</a:t>
            </a:r>
            <a:endParaRPr lang="en-US" sz="3600" b="1" dirty="0">
              <a:solidFill>
                <a:srgbClr val="002060"/>
              </a:solidFill>
              <a:effectLst/>
              <a:latin typeface="Cambria" panose="02040503050406030204" pitchFamily="18" charset="0"/>
              <a:ea typeface="Cambria" panose="02040503050406030204" pitchFamily="18" charset="0"/>
            </a:endParaRPr>
          </a:p>
        </p:txBody>
      </p:sp>
      <p:pic>
        <p:nvPicPr>
          <p:cNvPr id="9" name="图片 8">
            <a:extLst>
              <a:ext uri="{FF2B5EF4-FFF2-40B4-BE49-F238E27FC236}">
                <a16:creationId xmlns:a16="http://schemas.microsoft.com/office/drawing/2014/main" id="{C556ACED-C885-43A9-B05B-2E705041DA1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416381">
            <a:off x="6718029" y="914960"/>
            <a:ext cx="7282244" cy="1193800"/>
          </a:xfrm>
          <a:prstGeom prst="rect">
            <a:avLst/>
          </a:prstGeom>
        </p:spPr>
      </p:pic>
      <p:sp>
        <p:nvSpPr>
          <p:cNvPr id="6" name="文本框 7">
            <a:extLst>
              <a:ext uri="{FF2B5EF4-FFF2-40B4-BE49-F238E27FC236}">
                <a16:creationId xmlns:a16="http://schemas.microsoft.com/office/drawing/2014/main" id="{A330B584-F59F-CCEF-E500-D6DBA528AA1D}"/>
              </a:ext>
            </a:extLst>
          </p:cNvPr>
          <p:cNvSpPr txBox="1"/>
          <p:nvPr/>
        </p:nvSpPr>
        <p:spPr>
          <a:xfrm>
            <a:off x="1104899" y="4237395"/>
            <a:ext cx="7572375" cy="1835789"/>
          </a:xfrm>
          <a:prstGeom prst="flowChartDocument">
            <a:avLst/>
          </a:prstGeom>
          <a:solidFill>
            <a:srgbClr val="FFFF00"/>
          </a:solidFill>
          <a:effectLst>
            <a:reflection blurRad="6350" stA="50000" endA="300" endPos="38500" dist="50800" dir="5400000" sy="-100000" algn="bl" rotWithShape="0"/>
          </a:effectLst>
        </p:spPr>
        <p:txBody>
          <a:bodyPr wrap="square" rtlCol="0">
            <a:spAutoFit/>
          </a:bodyPr>
          <a:lstStyle/>
          <a:p>
            <a:pPr lvl="0" algn="ctr">
              <a:lnSpc>
                <a:spcPct val="150000"/>
              </a:lnSpc>
            </a:pPr>
            <a:r>
              <a:rPr lang="vi-VN" altLang="zh-CN" sz="3200" b="1" dirty="0">
                <a:solidFill>
                  <a:srgbClr val="FF0000"/>
                </a:solidFill>
                <a:latin typeface="Cambria" panose="02040503050406030204" pitchFamily="18" charset="0"/>
                <a:ea typeface="Cambria" panose="02040503050406030204" pitchFamily="18" charset="0"/>
              </a:rPr>
              <a:t>VD: Cây chuối mẹ nghiêng mình, vòng tay ôm lấy các con</a:t>
            </a:r>
            <a:endParaRPr kumimoji="0" lang="en-US" altLang="zh-CN"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4673C8-99BF-6407-6D09-586D67A19FC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7389"/>
          <a:stretch>
            <a:fillRect/>
          </a:stretch>
        </p:blipFill>
        <p:spPr>
          <a:xfrm>
            <a:off x="-475062" y="4054737"/>
            <a:ext cx="3147411" cy="3376450"/>
          </a:xfrm>
          <a:prstGeom prst="rect">
            <a:avLst/>
          </a:prstGeom>
          <a:ln>
            <a:noFill/>
          </a:ln>
          <a:effectLst>
            <a:outerShdw blurRad="292100" dist="139700" dir="2700000" algn="tl" rotWithShape="0">
              <a:srgbClr val="333333">
                <a:alpha val="65000"/>
              </a:srgbClr>
            </a:outerShdw>
          </a:effectLst>
        </p:spPr>
      </p:pic>
      <p:pic>
        <p:nvPicPr>
          <p:cNvPr id="7" name="图片 3">
            <a:extLst>
              <a:ext uri="{FF2B5EF4-FFF2-40B4-BE49-F238E27FC236}">
                <a16:creationId xmlns:a16="http://schemas.microsoft.com/office/drawing/2014/main" id="{8F4040D7-204F-F0B6-A06A-C0D27D62D4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252619" y="3694956"/>
            <a:ext cx="3163176" cy="3393362"/>
          </a:xfrm>
          <a:prstGeom prst="rect">
            <a:avLst/>
          </a:prstGeom>
        </p:spPr>
      </p:pic>
      <p:grpSp>
        <p:nvGrpSpPr>
          <p:cNvPr id="21" name="Group 20">
            <a:extLst>
              <a:ext uri="{FF2B5EF4-FFF2-40B4-BE49-F238E27FC236}">
                <a16:creationId xmlns:a16="http://schemas.microsoft.com/office/drawing/2014/main" id="{86C1C7D9-4EAF-8CEE-8BDA-2625487E8E45}"/>
              </a:ext>
            </a:extLst>
          </p:cNvPr>
          <p:cNvGrpSpPr/>
          <p:nvPr/>
        </p:nvGrpSpPr>
        <p:grpSpPr>
          <a:xfrm>
            <a:off x="2415208" y="0"/>
            <a:ext cx="7146235" cy="3937763"/>
            <a:chOff x="485963" y="1785574"/>
            <a:chExt cx="4288541" cy="3181574"/>
          </a:xfrm>
        </p:grpSpPr>
        <p:grpSp>
          <p:nvGrpSpPr>
            <p:cNvPr id="22" name="Group 21">
              <a:extLst>
                <a:ext uri="{FF2B5EF4-FFF2-40B4-BE49-F238E27FC236}">
                  <a16:creationId xmlns:a16="http://schemas.microsoft.com/office/drawing/2014/main" id="{A43E5EA2-B60B-6738-3222-35F81D28C4DA}"/>
                </a:ext>
              </a:extLst>
            </p:cNvPr>
            <p:cNvGrpSpPr/>
            <p:nvPr/>
          </p:nvGrpSpPr>
          <p:grpSpPr>
            <a:xfrm>
              <a:off x="807504" y="1785574"/>
              <a:ext cx="3749042" cy="3181574"/>
              <a:chOff x="2404292" y="-470736"/>
              <a:chExt cx="7613779" cy="3181574"/>
            </a:xfrm>
          </p:grpSpPr>
          <p:sp>
            <p:nvSpPr>
              <p:cNvPr id="24" name="Rectangle: Rounded Corners 23">
                <a:extLst>
                  <a:ext uri="{FF2B5EF4-FFF2-40B4-BE49-F238E27FC236}">
                    <a16:creationId xmlns:a16="http://schemas.microsoft.com/office/drawing/2014/main" id="{17F24D6F-0581-AF99-8FD6-D778758AACC2}"/>
                  </a:ext>
                </a:extLst>
              </p:cNvPr>
              <p:cNvSpPr/>
              <p:nvPr/>
            </p:nvSpPr>
            <p:spPr>
              <a:xfrm>
                <a:off x="4591958" y="-419380"/>
                <a:ext cx="253763"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A9D5D089-DA99-EAD9-DDF4-E2DF0F15174E}"/>
                  </a:ext>
                </a:extLst>
              </p:cNvPr>
              <p:cNvSpPr/>
              <p:nvPr/>
            </p:nvSpPr>
            <p:spPr>
              <a:xfrm>
                <a:off x="7894541" y="-470736"/>
                <a:ext cx="253763"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556A513A-2AFA-9355-05AD-D856B1939B72}"/>
                  </a:ext>
                </a:extLst>
              </p:cNvPr>
              <p:cNvSpPr/>
              <p:nvPr/>
            </p:nvSpPr>
            <p:spPr>
              <a:xfrm>
                <a:off x="2404292" y="927498"/>
                <a:ext cx="7613779"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3" name="Picture 2">
            <a:extLst>
              <a:ext uri="{FF2B5EF4-FFF2-40B4-BE49-F238E27FC236}">
                <a16:creationId xmlns:a16="http://schemas.microsoft.com/office/drawing/2014/main" id="{783282EE-2D0D-A52F-A991-1BAAE301A833}"/>
              </a:ext>
            </a:extLst>
          </p:cNvPr>
          <p:cNvPicPr>
            <a:picLocks noChangeAspect="1"/>
          </p:cNvPicPr>
          <p:nvPr/>
        </p:nvPicPr>
        <p:blipFill>
          <a:blip r:embed="rId6"/>
          <a:stretch>
            <a:fillRect/>
          </a:stretch>
        </p:blipFill>
        <p:spPr>
          <a:xfrm>
            <a:off x="2899511" y="2006634"/>
            <a:ext cx="6450127" cy="2139881"/>
          </a:xfrm>
          <a:prstGeom prst="rect">
            <a:avLst/>
          </a:prstGeom>
        </p:spPr>
      </p:pic>
    </p:spTree>
    <p:extLst>
      <p:ext uri="{BB962C8B-B14F-4D97-AF65-F5344CB8AC3E}">
        <p14:creationId xmlns:p14="http://schemas.microsoft.com/office/powerpoint/2010/main" val="1877986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20">
            <a:extLst>
              <a:ext uri="{FF2B5EF4-FFF2-40B4-BE49-F238E27FC236}">
                <a16:creationId xmlns:a16="http://schemas.microsoft.com/office/drawing/2014/main" id="{19F9FFFC-943D-D689-B337-3625DF6DF1F2}"/>
              </a:ext>
            </a:extLst>
          </p:cNvPr>
          <p:cNvGrpSpPr/>
          <p:nvPr/>
        </p:nvGrpSpPr>
        <p:grpSpPr>
          <a:xfrm>
            <a:off x="93845" y="0"/>
            <a:ext cx="11743660" cy="1506969"/>
            <a:chOff x="282113" y="-266309"/>
            <a:chExt cx="8548770" cy="1130227"/>
          </a:xfrm>
        </p:grpSpPr>
        <p:sp>
          <p:nvSpPr>
            <p:cNvPr id="3" name="Hình chữ nhật: Góc Tròn 3">
              <a:extLst>
                <a:ext uri="{FF2B5EF4-FFF2-40B4-BE49-F238E27FC236}">
                  <a16:creationId xmlns:a16="http://schemas.microsoft.com/office/drawing/2014/main" id="{1521D65E-9DC3-A2F6-5AEE-3085503553FE}"/>
                </a:ext>
              </a:extLst>
            </p:cNvPr>
            <p:cNvSpPr/>
            <p:nvPr/>
          </p:nvSpPr>
          <p:spPr>
            <a:xfrm>
              <a:off x="282113" y="-114039"/>
              <a:ext cx="8548770" cy="786977"/>
            </a:xfrm>
            <a:custGeom>
              <a:avLst/>
              <a:gdLst>
                <a:gd name="connsiteX0" fmla="*/ 0 w 8548770"/>
                <a:gd name="connsiteY0" fmla="*/ 131165 h 786977"/>
                <a:gd name="connsiteX1" fmla="*/ 131165 w 8548770"/>
                <a:gd name="connsiteY1" fmla="*/ 0 h 786977"/>
                <a:gd name="connsiteX2" fmla="*/ 738837 w 8548770"/>
                <a:gd name="connsiteY2" fmla="*/ 0 h 786977"/>
                <a:gd name="connsiteX3" fmla="*/ 1180781 w 8548770"/>
                <a:gd name="connsiteY3" fmla="*/ 0 h 786977"/>
                <a:gd name="connsiteX4" fmla="*/ 1871317 w 8548770"/>
                <a:gd name="connsiteY4" fmla="*/ 0 h 786977"/>
                <a:gd name="connsiteX5" fmla="*/ 2644718 w 8548770"/>
                <a:gd name="connsiteY5" fmla="*/ 0 h 786977"/>
                <a:gd name="connsiteX6" fmla="*/ 3500984 w 8548770"/>
                <a:gd name="connsiteY6" fmla="*/ 0 h 786977"/>
                <a:gd name="connsiteX7" fmla="*/ 3942927 w 8548770"/>
                <a:gd name="connsiteY7" fmla="*/ 0 h 786977"/>
                <a:gd name="connsiteX8" fmla="*/ 4716328 w 8548770"/>
                <a:gd name="connsiteY8" fmla="*/ 0 h 786977"/>
                <a:gd name="connsiteX9" fmla="*/ 5158272 w 8548770"/>
                <a:gd name="connsiteY9" fmla="*/ 0 h 786977"/>
                <a:gd name="connsiteX10" fmla="*/ 5683080 w 8548770"/>
                <a:gd name="connsiteY10" fmla="*/ 0 h 786977"/>
                <a:gd name="connsiteX11" fmla="*/ 6290752 w 8548770"/>
                <a:gd name="connsiteY11" fmla="*/ 0 h 786977"/>
                <a:gd name="connsiteX12" fmla="*/ 6732696 w 8548770"/>
                <a:gd name="connsiteY12" fmla="*/ 0 h 786977"/>
                <a:gd name="connsiteX13" fmla="*/ 7340368 w 8548770"/>
                <a:gd name="connsiteY13" fmla="*/ 0 h 786977"/>
                <a:gd name="connsiteX14" fmla="*/ 8417605 w 8548770"/>
                <a:gd name="connsiteY14" fmla="*/ 0 h 786977"/>
                <a:gd name="connsiteX15" fmla="*/ 8548770 w 8548770"/>
                <a:gd name="connsiteY15" fmla="*/ 131165 h 786977"/>
                <a:gd name="connsiteX16" fmla="*/ 8548770 w 8548770"/>
                <a:gd name="connsiteY16" fmla="*/ 655812 h 786977"/>
                <a:gd name="connsiteX17" fmla="*/ 8417605 w 8548770"/>
                <a:gd name="connsiteY17" fmla="*/ 786977 h 786977"/>
                <a:gd name="connsiteX18" fmla="*/ 7561340 w 8548770"/>
                <a:gd name="connsiteY18" fmla="*/ 786977 h 786977"/>
                <a:gd name="connsiteX19" fmla="*/ 6870803 w 8548770"/>
                <a:gd name="connsiteY19" fmla="*/ 786977 h 786977"/>
                <a:gd name="connsiteX20" fmla="*/ 6345995 w 8548770"/>
                <a:gd name="connsiteY20" fmla="*/ 786977 h 786977"/>
                <a:gd name="connsiteX21" fmla="*/ 5904052 w 8548770"/>
                <a:gd name="connsiteY21" fmla="*/ 786977 h 786977"/>
                <a:gd name="connsiteX22" fmla="*/ 5296379 w 8548770"/>
                <a:gd name="connsiteY22" fmla="*/ 786977 h 786977"/>
                <a:gd name="connsiteX23" fmla="*/ 4854436 w 8548770"/>
                <a:gd name="connsiteY23" fmla="*/ 786977 h 786977"/>
                <a:gd name="connsiteX24" fmla="*/ 4081035 w 8548770"/>
                <a:gd name="connsiteY24" fmla="*/ 786977 h 786977"/>
                <a:gd name="connsiteX25" fmla="*/ 3224769 w 8548770"/>
                <a:gd name="connsiteY25" fmla="*/ 786977 h 786977"/>
                <a:gd name="connsiteX26" fmla="*/ 2451368 w 8548770"/>
                <a:gd name="connsiteY26" fmla="*/ 786977 h 786977"/>
                <a:gd name="connsiteX27" fmla="*/ 2009425 w 8548770"/>
                <a:gd name="connsiteY27" fmla="*/ 786977 h 786977"/>
                <a:gd name="connsiteX28" fmla="*/ 1567481 w 8548770"/>
                <a:gd name="connsiteY28" fmla="*/ 786977 h 786977"/>
                <a:gd name="connsiteX29" fmla="*/ 959809 w 8548770"/>
                <a:gd name="connsiteY29" fmla="*/ 786977 h 786977"/>
                <a:gd name="connsiteX30" fmla="*/ 131165 w 8548770"/>
                <a:gd name="connsiteY30" fmla="*/ 786977 h 786977"/>
                <a:gd name="connsiteX31" fmla="*/ 0 w 8548770"/>
                <a:gd name="connsiteY31" fmla="*/ 655812 h 786977"/>
                <a:gd name="connsiteX32" fmla="*/ 0 w 8548770"/>
                <a:gd name="connsiteY32" fmla="*/ 131165 h 78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548770" h="786977" fill="none" extrusionOk="0">
                  <a:moveTo>
                    <a:pt x="0" y="131165"/>
                  </a:moveTo>
                  <a:cubicBezTo>
                    <a:pt x="12519" y="48350"/>
                    <a:pt x="54598" y="-1359"/>
                    <a:pt x="131165" y="0"/>
                  </a:cubicBezTo>
                  <a:cubicBezTo>
                    <a:pt x="344547" y="3277"/>
                    <a:pt x="478991" y="23214"/>
                    <a:pt x="738837" y="0"/>
                  </a:cubicBezTo>
                  <a:cubicBezTo>
                    <a:pt x="998683" y="-23214"/>
                    <a:pt x="1072796" y="3818"/>
                    <a:pt x="1180781" y="0"/>
                  </a:cubicBezTo>
                  <a:cubicBezTo>
                    <a:pt x="1288766" y="-3818"/>
                    <a:pt x="1704820" y="13570"/>
                    <a:pt x="1871317" y="0"/>
                  </a:cubicBezTo>
                  <a:cubicBezTo>
                    <a:pt x="2037814" y="-13570"/>
                    <a:pt x="2402835" y="33665"/>
                    <a:pt x="2644718" y="0"/>
                  </a:cubicBezTo>
                  <a:cubicBezTo>
                    <a:pt x="2886601" y="-33665"/>
                    <a:pt x="3077144" y="-25340"/>
                    <a:pt x="3500984" y="0"/>
                  </a:cubicBezTo>
                  <a:cubicBezTo>
                    <a:pt x="3924824" y="25340"/>
                    <a:pt x="3806155" y="-9477"/>
                    <a:pt x="3942927" y="0"/>
                  </a:cubicBezTo>
                  <a:cubicBezTo>
                    <a:pt x="4079699" y="9477"/>
                    <a:pt x="4511469" y="37469"/>
                    <a:pt x="4716328" y="0"/>
                  </a:cubicBezTo>
                  <a:cubicBezTo>
                    <a:pt x="4921187" y="-37469"/>
                    <a:pt x="4966229" y="7459"/>
                    <a:pt x="5158272" y="0"/>
                  </a:cubicBezTo>
                  <a:cubicBezTo>
                    <a:pt x="5350315" y="-7459"/>
                    <a:pt x="5492795" y="196"/>
                    <a:pt x="5683080" y="0"/>
                  </a:cubicBezTo>
                  <a:cubicBezTo>
                    <a:pt x="5873365" y="-196"/>
                    <a:pt x="6003392" y="3312"/>
                    <a:pt x="6290752" y="0"/>
                  </a:cubicBezTo>
                  <a:cubicBezTo>
                    <a:pt x="6578112" y="-3312"/>
                    <a:pt x="6615702" y="-7375"/>
                    <a:pt x="6732696" y="0"/>
                  </a:cubicBezTo>
                  <a:cubicBezTo>
                    <a:pt x="6849690" y="7375"/>
                    <a:pt x="7160306" y="-2651"/>
                    <a:pt x="7340368" y="0"/>
                  </a:cubicBezTo>
                  <a:cubicBezTo>
                    <a:pt x="7520430" y="2651"/>
                    <a:pt x="7926814" y="-4579"/>
                    <a:pt x="8417605" y="0"/>
                  </a:cubicBezTo>
                  <a:cubicBezTo>
                    <a:pt x="8477846" y="1794"/>
                    <a:pt x="8561682" y="67617"/>
                    <a:pt x="8548770" y="131165"/>
                  </a:cubicBezTo>
                  <a:cubicBezTo>
                    <a:pt x="8564228" y="370445"/>
                    <a:pt x="8541759" y="473795"/>
                    <a:pt x="8548770" y="655812"/>
                  </a:cubicBezTo>
                  <a:cubicBezTo>
                    <a:pt x="8547831" y="731280"/>
                    <a:pt x="8489629" y="793628"/>
                    <a:pt x="8417605" y="786977"/>
                  </a:cubicBezTo>
                  <a:cubicBezTo>
                    <a:pt x="8164466" y="751561"/>
                    <a:pt x="7817207" y="761766"/>
                    <a:pt x="7561340" y="786977"/>
                  </a:cubicBezTo>
                  <a:cubicBezTo>
                    <a:pt x="7305474" y="812188"/>
                    <a:pt x="7091379" y="770839"/>
                    <a:pt x="6870803" y="786977"/>
                  </a:cubicBezTo>
                  <a:cubicBezTo>
                    <a:pt x="6650227" y="803115"/>
                    <a:pt x="6569128" y="768394"/>
                    <a:pt x="6345995" y="786977"/>
                  </a:cubicBezTo>
                  <a:cubicBezTo>
                    <a:pt x="6122862" y="805560"/>
                    <a:pt x="6034577" y="772790"/>
                    <a:pt x="5904052" y="786977"/>
                  </a:cubicBezTo>
                  <a:cubicBezTo>
                    <a:pt x="5773527" y="801164"/>
                    <a:pt x="5560011" y="775232"/>
                    <a:pt x="5296379" y="786977"/>
                  </a:cubicBezTo>
                  <a:cubicBezTo>
                    <a:pt x="5032747" y="798722"/>
                    <a:pt x="5013903" y="795140"/>
                    <a:pt x="4854436" y="786977"/>
                  </a:cubicBezTo>
                  <a:cubicBezTo>
                    <a:pt x="4694969" y="778814"/>
                    <a:pt x="4375115" y="794053"/>
                    <a:pt x="4081035" y="786977"/>
                  </a:cubicBezTo>
                  <a:cubicBezTo>
                    <a:pt x="3786955" y="779901"/>
                    <a:pt x="3586897" y="829106"/>
                    <a:pt x="3224769" y="786977"/>
                  </a:cubicBezTo>
                  <a:cubicBezTo>
                    <a:pt x="2862641" y="744848"/>
                    <a:pt x="2642282" y="809541"/>
                    <a:pt x="2451368" y="786977"/>
                  </a:cubicBezTo>
                  <a:cubicBezTo>
                    <a:pt x="2260454" y="764413"/>
                    <a:pt x="2178519" y="781572"/>
                    <a:pt x="2009425" y="786977"/>
                  </a:cubicBezTo>
                  <a:cubicBezTo>
                    <a:pt x="1840331" y="792382"/>
                    <a:pt x="1774765" y="802820"/>
                    <a:pt x="1567481" y="786977"/>
                  </a:cubicBezTo>
                  <a:cubicBezTo>
                    <a:pt x="1360197" y="771134"/>
                    <a:pt x="1102103" y="814061"/>
                    <a:pt x="959809" y="786977"/>
                  </a:cubicBezTo>
                  <a:cubicBezTo>
                    <a:pt x="817515" y="759893"/>
                    <a:pt x="376294" y="799678"/>
                    <a:pt x="131165" y="786977"/>
                  </a:cubicBezTo>
                  <a:cubicBezTo>
                    <a:pt x="74077" y="787273"/>
                    <a:pt x="11530" y="733383"/>
                    <a:pt x="0" y="655812"/>
                  </a:cubicBezTo>
                  <a:cubicBezTo>
                    <a:pt x="-5219" y="419309"/>
                    <a:pt x="17598" y="380607"/>
                    <a:pt x="0" y="131165"/>
                  </a:cubicBezTo>
                  <a:close/>
                </a:path>
                <a:path w="8548770" h="786977" stroke="0" extrusionOk="0">
                  <a:moveTo>
                    <a:pt x="0" y="131165"/>
                  </a:moveTo>
                  <a:cubicBezTo>
                    <a:pt x="6722" y="57596"/>
                    <a:pt x="58316" y="16679"/>
                    <a:pt x="131165" y="0"/>
                  </a:cubicBezTo>
                  <a:cubicBezTo>
                    <a:pt x="242739" y="41"/>
                    <a:pt x="460924" y="20485"/>
                    <a:pt x="573108" y="0"/>
                  </a:cubicBezTo>
                  <a:cubicBezTo>
                    <a:pt x="685292" y="-20485"/>
                    <a:pt x="833807" y="-21153"/>
                    <a:pt x="1015052" y="0"/>
                  </a:cubicBezTo>
                  <a:cubicBezTo>
                    <a:pt x="1196297" y="21153"/>
                    <a:pt x="1432336" y="25579"/>
                    <a:pt x="1622724" y="0"/>
                  </a:cubicBezTo>
                  <a:cubicBezTo>
                    <a:pt x="1813112" y="-25579"/>
                    <a:pt x="2171249" y="-7118"/>
                    <a:pt x="2478990" y="0"/>
                  </a:cubicBezTo>
                  <a:cubicBezTo>
                    <a:pt x="2786731" y="7118"/>
                    <a:pt x="2792517" y="6340"/>
                    <a:pt x="2920933" y="0"/>
                  </a:cubicBezTo>
                  <a:cubicBezTo>
                    <a:pt x="3049349" y="-6340"/>
                    <a:pt x="3262064" y="-8711"/>
                    <a:pt x="3445741" y="0"/>
                  </a:cubicBezTo>
                  <a:cubicBezTo>
                    <a:pt x="3629418" y="8711"/>
                    <a:pt x="3721209" y="16668"/>
                    <a:pt x="3970549" y="0"/>
                  </a:cubicBezTo>
                  <a:cubicBezTo>
                    <a:pt x="4219889" y="-16668"/>
                    <a:pt x="4307834" y="-1132"/>
                    <a:pt x="4578221" y="0"/>
                  </a:cubicBezTo>
                  <a:cubicBezTo>
                    <a:pt x="4848608" y="1132"/>
                    <a:pt x="5127950" y="-22367"/>
                    <a:pt x="5268758" y="0"/>
                  </a:cubicBezTo>
                  <a:cubicBezTo>
                    <a:pt x="5409566" y="22367"/>
                    <a:pt x="5539065" y="-17229"/>
                    <a:pt x="5710701" y="0"/>
                  </a:cubicBezTo>
                  <a:cubicBezTo>
                    <a:pt x="5882337" y="17229"/>
                    <a:pt x="6074580" y="9842"/>
                    <a:pt x="6235509" y="0"/>
                  </a:cubicBezTo>
                  <a:cubicBezTo>
                    <a:pt x="6396438" y="-9842"/>
                    <a:pt x="6812777" y="34611"/>
                    <a:pt x="7008910" y="0"/>
                  </a:cubicBezTo>
                  <a:cubicBezTo>
                    <a:pt x="7205043" y="-34611"/>
                    <a:pt x="7411746" y="-34092"/>
                    <a:pt x="7782311" y="0"/>
                  </a:cubicBezTo>
                  <a:cubicBezTo>
                    <a:pt x="8152876" y="34092"/>
                    <a:pt x="8249869" y="13261"/>
                    <a:pt x="8417605" y="0"/>
                  </a:cubicBezTo>
                  <a:cubicBezTo>
                    <a:pt x="8494032" y="-10598"/>
                    <a:pt x="8542381" y="52924"/>
                    <a:pt x="8548770" y="131165"/>
                  </a:cubicBezTo>
                  <a:cubicBezTo>
                    <a:pt x="8552887" y="290628"/>
                    <a:pt x="8543230" y="521553"/>
                    <a:pt x="8548770" y="655812"/>
                  </a:cubicBezTo>
                  <a:cubicBezTo>
                    <a:pt x="8550526" y="728034"/>
                    <a:pt x="8498915" y="789822"/>
                    <a:pt x="8417605" y="786977"/>
                  </a:cubicBezTo>
                  <a:cubicBezTo>
                    <a:pt x="8228993" y="802467"/>
                    <a:pt x="7838019" y="782040"/>
                    <a:pt x="7561340" y="786977"/>
                  </a:cubicBezTo>
                  <a:cubicBezTo>
                    <a:pt x="7284661" y="791914"/>
                    <a:pt x="7062680" y="821205"/>
                    <a:pt x="6705074" y="786977"/>
                  </a:cubicBezTo>
                  <a:cubicBezTo>
                    <a:pt x="6347468" y="752749"/>
                    <a:pt x="6246565" y="758931"/>
                    <a:pt x="5848809" y="786977"/>
                  </a:cubicBezTo>
                  <a:cubicBezTo>
                    <a:pt x="5451054" y="815023"/>
                    <a:pt x="5315462" y="780162"/>
                    <a:pt x="5158272" y="786977"/>
                  </a:cubicBezTo>
                  <a:cubicBezTo>
                    <a:pt x="5001082" y="793792"/>
                    <a:pt x="4797397" y="764461"/>
                    <a:pt x="4467735" y="786977"/>
                  </a:cubicBezTo>
                  <a:cubicBezTo>
                    <a:pt x="4138073" y="809493"/>
                    <a:pt x="4102685" y="807407"/>
                    <a:pt x="3860063" y="786977"/>
                  </a:cubicBezTo>
                  <a:cubicBezTo>
                    <a:pt x="3617441" y="766547"/>
                    <a:pt x="3591084" y="798921"/>
                    <a:pt x="3335255" y="786977"/>
                  </a:cubicBezTo>
                  <a:cubicBezTo>
                    <a:pt x="3079426" y="775033"/>
                    <a:pt x="2946056" y="805219"/>
                    <a:pt x="2810447" y="786977"/>
                  </a:cubicBezTo>
                  <a:cubicBezTo>
                    <a:pt x="2674838" y="768735"/>
                    <a:pt x="2442495" y="761700"/>
                    <a:pt x="2202775" y="786977"/>
                  </a:cubicBezTo>
                  <a:cubicBezTo>
                    <a:pt x="1963055" y="812254"/>
                    <a:pt x="1641246" y="813668"/>
                    <a:pt x="1429374" y="786977"/>
                  </a:cubicBezTo>
                  <a:cubicBezTo>
                    <a:pt x="1217502" y="760286"/>
                    <a:pt x="1093408" y="802734"/>
                    <a:pt x="904566" y="786977"/>
                  </a:cubicBezTo>
                  <a:cubicBezTo>
                    <a:pt x="715724" y="771220"/>
                    <a:pt x="358141" y="821683"/>
                    <a:pt x="131165" y="786977"/>
                  </a:cubicBezTo>
                  <a:cubicBezTo>
                    <a:pt x="52893" y="784830"/>
                    <a:pt x="-805" y="725125"/>
                    <a:pt x="0" y="655812"/>
                  </a:cubicBezTo>
                  <a:cubicBezTo>
                    <a:pt x="13000" y="395003"/>
                    <a:pt x="-5919" y="342011"/>
                    <a:pt x="0" y="131165"/>
                  </a:cubicBezTo>
                  <a:close/>
                </a:path>
              </a:pathLst>
            </a:custGeom>
            <a:solidFill>
              <a:schemeClr val="accent6">
                <a:lumMod val="20000"/>
                <a:lumOff val="80000"/>
              </a:schemeClr>
            </a:solidFill>
            <a:ln w="19050">
              <a:solidFill>
                <a:srgbClr val="FF4476"/>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0F0F0"/>
                </a:solidFill>
                <a:latin typeface="Calibri"/>
                <a:sym typeface="Arial"/>
              </a:endParaRPr>
            </a:p>
          </p:txBody>
        </p:sp>
        <p:sp>
          <p:nvSpPr>
            <p:cNvPr id="4" name="Hộp Văn bản 4">
              <a:extLst>
                <a:ext uri="{FF2B5EF4-FFF2-40B4-BE49-F238E27FC236}">
                  <a16:creationId xmlns:a16="http://schemas.microsoft.com/office/drawing/2014/main" id="{0E3D9503-C817-51CF-E03E-EFD039907803}"/>
                </a:ext>
              </a:extLst>
            </p:cNvPr>
            <p:cNvSpPr txBox="1"/>
            <p:nvPr/>
          </p:nvSpPr>
          <p:spPr>
            <a:xfrm>
              <a:off x="927764" y="-34324"/>
              <a:ext cx="7856885"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Tìm các vật, hiện tượng tự nhiên được nhân hoá trong những đoạn thơ, đoạn văn dưới đây. Cho biết chúng được nhân hoá bằng cách nào.</a:t>
              </a:r>
            </a:p>
          </p:txBody>
        </p:sp>
        <p:pic>
          <p:nvPicPr>
            <p:cNvPr id="5" name="Hình ảnh 5">
              <a:extLst>
                <a:ext uri="{FF2B5EF4-FFF2-40B4-BE49-F238E27FC236}">
                  <a16:creationId xmlns:a16="http://schemas.microsoft.com/office/drawing/2014/main" id="{18C541E3-99F8-C604-8F0F-6FEBCDF69967}"/>
                </a:ext>
              </a:extLst>
            </p:cNvPr>
            <p:cNvPicPr>
              <a:picLocks noChangeAspect="1"/>
            </p:cNvPicPr>
            <p:nvPr/>
          </p:nvPicPr>
          <p:blipFill rotWithShape="1">
            <a:blip r:embed="rId3"/>
            <a:srcRect l="31483" t="5898" r="50744" b="64236"/>
            <a:stretch/>
          </p:blipFill>
          <p:spPr>
            <a:xfrm>
              <a:off x="406962" y="-266309"/>
              <a:ext cx="672640" cy="1130227"/>
            </a:xfrm>
            <a:prstGeom prst="rect">
              <a:avLst/>
            </a:prstGeom>
          </p:spPr>
        </p:pic>
      </p:grpSp>
      <p:sp>
        <p:nvSpPr>
          <p:cNvPr id="8" name="Rectangle: Rounded Corners 7">
            <a:extLst>
              <a:ext uri="{FF2B5EF4-FFF2-40B4-BE49-F238E27FC236}">
                <a16:creationId xmlns:a16="http://schemas.microsoft.com/office/drawing/2014/main" id="{C1053A69-757B-E326-5B23-7490F899E823}"/>
              </a:ext>
            </a:extLst>
          </p:cNvPr>
          <p:cNvSpPr/>
          <p:nvPr/>
        </p:nvSpPr>
        <p:spPr>
          <a:xfrm>
            <a:off x="1083365" y="1461052"/>
            <a:ext cx="10088218" cy="576470"/>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2800" b="1" dirty="0">
              <a:solidFill>
                <a:srgbClr val="002060"/>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151BB2C1-CB8D-A549-578F-94EAECABA352}"/>
              </a:ext>
            </a:extLst>
          </p:cNvPr>
          <p:cNvSpPr/>
          <p:nvPr/>
        </p:nvSpPr>
        <p:spPr>
          <a:xfrm>
            <a:off x="1063487" y="2315816"/>
            <a:ext cx="10088218" cy="904461"/>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p:txBody>
      </p:sp>
      <p:sp>
        <p:nvSpPr>
          <p:cNvPr id="11" name="Rectangle: Rounded Corners 10">
            <a:extLst>
              <a:ext uri="{FF2B5EF4-FFF2-40B4-BE49-F238E27FC236}">
                <a16:creationId xmlns:a16="http://schemas.microsoft.com/office/drawing/2014/main" id="{4B7A2933-89F8-A8D2-5AFB-5C1BDA0F400D}"/>
              </a:ext>
            </a:extLst>
          </p:cNvPr>
          <p:cNvSpPr/>
          <p:nvPr/>
        </p:nvSpPr>
        <p:spPr>
          <a:xfrm>
            <a:off x="695739" y="3379305"/>
            <a:ext cx="10744200" cy="576470"/>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p:txBody>
      </p:sp>
      <p:pic>
        <p:nvPicPr>
          <p:cNvPr id="14" name="Picture 13">
            <a:extLst>
              <a:ext uri="{FF2B5EF4-FFF2-40B4-BE49-F238E27FC236}">
                <a16:creationId xmlns:a16="http://schemas.microsoft.com/office/drawing/2014/main" id="{E170C772-5C14-EE20-9880-2C1DC84009B9}"/>
              </a:ext>
            </a:extLst>
          </p:cNvPr>
          <p:cNvPicPr>
            <a:picLocks noChangeAspect="1"/>
          </p:cNvPicPr>
          <p:nvPr/>
        </p:nvPicPr>
        <p:blipFill>
          <a:blip r:embed="rId4"/>
          <a:stretch>
            <a:fillRect/>
          </a:stretch>
        </p:blipFill>
        <p:spPr>
          <a:xfrm>
            <a:off x="7877175" y="5239460"/>
            <a:ext cx="4243387" cy="1618539"/>
          </a:xfrm>
          <a:prstGeom prst="rect">
            <a:avLst/>
          </a:prstGeom>
        </p:spPr>
      </p:pic>
      <p:graphicFrame>
        <p:nvGraphicFramePr>
          <p:cNvPr id="15" name="Table 14">
            <a:extLst>
              <a:ext uri="{FF2B5EF4-FFF2-40B4-BE49-F238E27FC236}">
                <a16:creationId xmlns:a16="http://schemas.microsoft.com/office/drawing/2014/main" id="{C57D35A5-AFF9-D01D-BA3B-018D9AE54E6B}"/>
              </a:ext>
            </a:extLst>
          </p:cNvPr>
          <p:cNvGraphicFramePr>
            <a:graphicFrameLocks noGrp="1"/>
          </p:cNvGraphicFramePr>
          <p:nvPr/>
        </p:nvGraphicFramePr>
        <p:xfrm>
          <a:off x="1885950" y="4540409"/>
          <a:ext cx="9010650" cy="1828800"/>
        </p:xfrm>
        <a:graphic>
          <a:graphicData uri="http://schemas.openxmlformats.org/drawingml/2006/table">
            <a:tbl>
              <a:tblPr/>
              <a:tblGrid>
                <a:gridCol w="4505325">
                  <a:extLst>
                    <a:ext uri="{9D8B030D-6E8A-4147-A177-3AD203B41FA5}">
                      <a16:colId xmlns:a16="http://schemas.microsoft.com/office/drawing/2014/main" val="3691909759"/>
                    </a:ext>
                  </a:extLst>
                </a:gridCol>
                <a:gridCol w="4505325">
                  <a:extLst>
                    <a:ext uri="{9D8B030D-6E8A-4147-A177-3AD203B41FA5}">
                      <a16:colId xmlns:a16="http://schemas.microsoft.com/office/drawing/2014/main" val="2289653135"/>
                    </a:ext>
                  </a:extLst>
                </a:gridCol>
              </a:tblGrid>
              <a:tr h="0">
                <a:tc>
                  <a:txBody>
                    <a:bodyPr/>
                    <a:lstStyle/>
                    <a:p>
                      <a:pPr algn="just"/>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Chim</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mừng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ríu</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cánh</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vỗ</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Rủ</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nhau</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về</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đông</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áo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xanh</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đỏ</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Giã</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gạo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ngay</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ngoài</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đồng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t>
                      </a:r>
                    </a:p>
                  </a:txBody>
                  <a:tcPr marL="0" marR="0" marT="0" marB="0">
                    <a:lnL>
                      <a:noFill/>
                    </a:lnL>
                    <a:lnR>
                      <a:noFill/>
                    </a:lnR>
                    <a:lnT>
                      <a:noFill/>
                    </a:lnT>
                    <a:lnB>
                      <a:noFill/>
                    </a:lnB>
                  </a:tcPr>
                </a:tc>
                <a:tc>
                  <a:txBody>
                    <a:bodyPr/>
                    <a:lstStyle/>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Hạt níu hạt trĩu bông</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Đung đưa nhờ chị gió</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Mách tin mùa chín rộ</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Đến từng ngõ, từng nhà.</a:t>
                      </a:r>
                    </a:p>
                    <a:p>
                      <a:pPr algn="r"/>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(Quang Khải)</a:t>
                      </a:r>
                    </a:p>
                  </a:txBody>
                  <a:tcPr marL="0" marR="0" marT="0" marB="0">
                    <a:lnL>
                      <a:noFill/>
                    </a:lnL>
                    <a:lnR>
                      <a:noFill/>
                    </a:lnR>
                    <a:lnT>
                      <a:noFill/>
                    </a:lnT>
                    <a:lnB>
                      <a:noFill/>
                    </a:lnB>
                  </a:tcPr>
                </a:tc>
                <a:extLst>
                  <a:ext uri="{0D108BD9-81ED-4DB2-BD59-A6C34878D82A}">
                    <a16:rowId xmlns:a16="http://schemas.microsoft.com/office/drawing/2014/main" val="1838106837"/>
                  </a:ext>
                </a:extLst>
              </a:tr>
            </a:tbl>
          </a:graphicData>
        </a:graphic>
      </p:graphicFrame>
    </p:spTree>
    <p:extLst>
      <p:ext uri="{BB962C8B-B14F-4D97-AF65-F5344CB8AC3E}">
        <p14:creationId xmlns:p14="http://schemas.microsoft.com/office/powerpoint/2010/main" val="826174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DD36913-DC74-915F-4488-AE7B4FF0E8D4}"/>
              </a:ext>
            </a:extLst>
          </p:cNvPr>
          <p:cNvSpPr txBox="1"/>
          <p:nvPr/>
        </p:nvSpPr>
        <p:spPr>
          <a:xfrm>
            <a:off x="1295400" y="971550"/>
            <a:ext cx="9658350" cy="5262979"/>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b. Đêm hôm qua, trời mưa bão ầm ầm. Rặng phi lao vật vã, chao đảo trong gió nhưng không cây nào chịu gục. Sáng ra, trời tạnh ráo. Các cây phi</a:t>
            </a:r>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lao chỉ bị rụng mất một ít lá. Khi bé Ly đi học, như thường lệ, rặng phi lao lại vi vu reo hát chào Ly. Ly vẫy tay chào lại:</a:t>
            </a:r>
          </a:p>
          <a:p>
            <a:pPr algn="just"/>
            <a:r>
              <a:rPr lang="vi-VN" sz="2800" b="0" i="0" dirty="0">
                <a:solidFill>
                  <a:srgbClr val="000000"/>
                </a:solidFill>
                <a:effectLst/>
                <a:latin typeface="Cambria" panose="02040503050406030204" pitchFamily="18" charset="0"/>
                <a:ea typeface="Cambria" panose="02040503050406030204" pitchFamily="18" charset="0"/>
              </a:rPr>
              <a:t>– Lớn mau lên, lớn mau lên nhé!</a:t>
            </a:r>
          </a:p>
          <a:p>
            <a:pPr algn="r"/>
            <a:r>
              <a:rPr lang="vi-VN" sz="2800" b="0" i="0" dirty="0">
                <a:solidFill>
                  <a:srgbClr val="000000"/>
                </a:solidFill>
                <a:effectLst/>
                <a:latin typeface="Cambria" panose="02040503050406030204" pitchFamily="18" charset="0"/>
                <a:ea typeface="Cambria" panose="02040503050406030204" pitchFamily="18" charset="0"/>
              </a:rPr>
              <a:t>(Theo Bùi Minh Quốc)</a:t>
            </a:r>
          </a:p>
          <a:p>
            <a:pPr algn="just"/>
            <a:r>
              <a:rPr lang="vi-VN" sz="2800" b="0" i="0" dirty="0">
                <a:solidFill>
                  <a:srgbClr val="000000"/>
                </a:solidFill>
                <a:effectLst/>
                <a:latin typeface="Cambria" panose="02040503050406030204" pitchFamily="18" charset="0"/>
                <a:ea typeface="Cambria" panose="02040503050406030204" pitchFamily="18" charset="0"/>
              </a:rPr>
              <a:t>c. Vườn cây đầy ắp tiếng chim và bóng chim bay nhảy. Những thím chích choè nhanh nhảu. Những chú khướu lắm điều. Những anh chào mào đỏm dáng. Những bác cu gáy trầm ngâm...</a:t>
            </a:r>
          </a:p>
          <a:p>
            <a:pPr algn="r"/>
            <a:r>
              <a:rPr lang="vi-VN" sz="2800" b="0" i="0" dirty="0">
                <a:solidFill>
                  <a:srgbClr val="000000"/>
                </a:solidFill>
                <a:effectLst/>
                <a:latin typeface="Cambria" panose="02040503050406030204" pitchFamily="18" charset="0"/>
                <a:ea typeface="Cambria" panose="02040503050406030204" pitchFamily="18" charset="0"/>
              </a:rPr>
              <a:t>(Theo Nguyễn Kiên)</a:t>
            </a:r>
          </a:p>
        </p:txBody>
      </p:sp>
    </p:spTree>
    <p:extLst>
      <p:ext uri="{BB962C8B-B14F-4D97-AF65-F5344CB8AC3E}">
        <p14:creationId xmlns:p14="http://schemas.microsoft.com/office/powerpoint/2010/main" val="3643213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arn(inVertical)">
                                      <p:cBhvr>
                                        <p:cTn id="13" dur="500"/>
                                        <p:tgtEl>
                                          <p:spTgt spid="6">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arn(inVertical)">
                                      <p:cBhvr>
                                        <p:cTn id="16" dur="500"/>
                                        <p:tgtEl>
                                          <p:spTgt spid="6">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arn(inVertical)">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400831-36E4-3E91-EDA2-80340D59F5B6}"/>
              </a:ext>
            </a:extLst>
          </p:cNvPr>
          <p:cNvPicPr>
            <a:picLocks noChangeAspect="1"/>
          </p:cNvPicPr>
          <p:nvPr/>
        </p:nvPicPr>
        <p:blipFill>
          <a:blip r:embed="rId3"/>
          <a:stretch>
            <a:fillRect/>
          </a:stretch>
        </p:blipFill>
        <p:spPr>
          <a:xfrm>
            <a:off x="649581" y="1558648"/>
            <a:ext cx="3341394" cy="2370930"/>
          </a:xfrm>
          <a:prstGeom prst="rect">
            <a:avLst/>
          </a:prstGeom>
        </p:spPr>
      </p:pic>
      <p:sp>
        <p:nvSpPr>
          <p:cNvPr id="3" name="TextBox 2">
            <a:extLst>
              <a:ext uri="{FF2B5EF4-FFF2-40B4-BE49-F238E27FC236}">
                <a16:creationId xmlns:a16="http://schemas.microsoft.com/office/drawing/2014/main" id="{BCB592E6-CAC0-F4D2-FE2F-D21A37B9EC2E}"/>
              </a:ext>
            </a:extLst>
          </p:cNvPr>
          <p:cNvSpPr txBox="1"/>
          <p:nvPr/>
        </p:nvSpPr>
        <p:spPr>
          <a:xfrm>
            <a:off x="3822507" y="524381"/>
            <a:ext cx="5369118" cy="584775"/>
          </a:xfrm>
          <a:custGeom>
            <a:avLst/>
            <a:gdLst>
              <a:gd name="connsiteX0" fmla="*/ 0 w 5369118"/>
              <a:gd name="connsiteY0" fmla="*/ 0 h 584775"/>
              <a:gd name="connsiteX1" fmla="*/ 5369118 w 5369118"/>
              <a:gd name="connsiteY1" fmla="*/ 0 h 584775"/>
              <a:gd name="connsiteX2" fmla="*/ 5369118 w 5369118"/>
              <a:gd name="connsiteY2" fmla="*/ 584775 h 584775"/>
              <a:gd name="connsiteX3" fmla="*/ 0 w 5369118"/>
              <a:gd name="connsiteY3" fmla="*/ 584775 h 584775"/>
              <a:gd name="connsiteX4" fmla="*/ 0 w 5369118"/>
              <a:gd name="connsiteY4" fmla="*/ 0 h 58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9118" h="584775" fill="none" extrusionOk="0">
                <a:moveTo>
                  <a:pt x="0" y="0"/>
                </a:moveTo>
                <a:cubicBezTo>
                  <a:pt x="1282743" y="5222"/>
                  <a:pt x="3211071" y="24918"/>
                  <a:pt x="5369118" y="0"/>
                </a:cubicBezTo>
                <a:cubicBezTo>
                  <a:pt x="5326275" y="115750"/>
                  <a:pt x="5374793" y="445323"/>
                  <a:pt x="5369118" y="584775"/>
                </a:cubicBezTo>
                <a:cubicBezTo>
                  <a:pt x="4578738" y="420014"/>
                  <a:pt x="2115870" y="702925"/>
                  <a:pt x="0" y="584775"/>
                </a:cubicBezTo>
                <a:cubicBezTo>
                  <a:pt x="-7476" y="472120"/>
                  <a:pt x="34986" y="279470"/>
                  <a:pt x="0" y="0"/>
                </a:cubicBezTo>
                <a:close/>
              </a:path>
              <a:path w="5369118" h="584775" stroke="0" extrusionOk="0">
                <a:moveTo>
                  <a:pt x="0" y="0"/>
                </a:moveTo>
                <a:cubicBezTo>
                  <a:pt x="1709237" y="11849"/>
                  <a:pt x="3705032" y="-161459"/>
                  <a:pt x="5369118" y="0"/>
                </a:cubicBezTo>
                <a:cubicBezTo>
                  <a:pt x="5342672" y="254320"/>
                  <a:pt x="5326854" y="509640"/>
                  <a:pt x="5369118" y="584775"/>
                </a:cubicBezTo>
                <a:cubicBezTo>
                  <a:pt x="3349486" y="438915"/>
                  <a:pt x="1119038" y="506451"/>
                  <a:pt x="0" y="584775"/>
                </a:cubicBezTo>
                <a:cubicBezTo>
                  <a:pt x="19643" y="454944"/>
                  <a:pt x="-27143" y="222798"/>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ctr">
              <a:defRPr/>
            </a:pPr>
            <a:r>
              <a:rPr lang="en-US" sz="3200" b="1" dirty="0">
                <a:latin typeface="Cambria" panose="02040503050406030204" pitchFamily="18" charset="0"/>
                <a:ea typeface="Cambria" panose="02040503050406030204" pitchFamily="18" charset="0"/>
                <a:cs typeface="Arial" panose="020B0604020202020204" pitchFamily="34" charset="0"/>
              </a:rPr>
              <a:t>Hoàn </a:t>
            </a:r>
            <a:r>
              <a:rPr lang="en-US" sz="3200" b="1" dirty="0" err="1">
                <a:latin typeface="Cambria" panose="02040503050406030204" pitchFamily="18" charset="0"/>
                <a:ea typeface="Cambria" panose="02040503050406030204" pitchFamily="18" charset="0"/>
                <a:cs typeface="Arial" panose="020B0604020202020204" pitchFamily="34" charset="0"/>
              </a:rPr>
              <a:t>thành</a:t>
            </a:r>
            <a:r>
              <a:rPr lang="en-US" sz="3200" b="1" dirty="0">
                <a:latin typeface="Cambria" panose="02040503050406030204" pitchFamily="18" charset="0"/>
                <a:ea typeface="Cambria" panose="02040503050406030204" pitchFamily="18" charset="0"/>
                <a:cs typeface="Arial" panose="020B0604020202020204" pitchFamily="34" charset="0"/>
              </a:rPr>
              <a:t> </a:t>
            </a:r>
            <a:r>
              <a:rPr lang="en-US" sz="3200" b="1" dirty="0" err="1">
                <a:latin typeface="Cambria" panose="02040503050406030204" pitchFamily="18" charset="0"/>
                <a:ea typeface="Cambria" panose="02040503050406030204" pitchFamily="18" charset="0"/>
                <a:cs typeface="Arial" panose="020B0604020202020204" pitchFamily="34" charset="0"/>
              </a:rPr>
              <a:t>phiếu</a:t>
            </a:r>
            <a:r>
              <a:rPr lang="en-US" sz="3200" b="1" dirty="0">
                <a:latin typeface="Cambria" panose="02040503050406030204" pitchFamily="18" charset="0"/>
                <a:ea typeface="Cambria" panose="02040503050406030204" pitchFamily="18" charset="0"/>
                <a:cs typeface="Arial" panose="020B0604020202020204" pitchFamily="34" charset="0"/>
              </a:rPr>
              <a:t> </a:t>
            </a:r>
            <a:r>
              <a:rPr lang="en-US" sz="3200" b="1" dirty="0" err="1">
                <a:latin typeface="Cambria" panose="02040503050406030204" pitchFamily="18" charset="0"/>
                <a:ea typeface="Cambria" panose="02040503050406030204" pitchFamily="18" charset="0"/>
                <a:cs typeface="Arial" panose="020B0604020202020204" pitchFamily="34" charset="0"/>
              </a:rPr>
              <a:t>bài</a:t>
            </a:r>
            <a:r>
              <a:rPr lang="en-US" sz="3200" b="1" dirty="0">
                <a:latin typeface="Cambria" panose="02040503050406030204" pitchFamily="18" charset="0"/>
                <a:ea typeface="Cambria" panose="02040503050406030204" pitchFamily="18" charset="0"/>
                <a:cs typeface="Arial" panose="020B0604020202020204" pitchFamily="34" charset="0"/>
              </a:rPr>
              <a:t> </a:t>
            </a:r>
            <a:r>
              <a:rPr lang="en-US" sz="3200" b="1" dirty="0" err="1">
                <a:latin typeface="Cambria" panose="02040503050406030204" pitchFamily="18" charset="0"/>
                <a:ea typeface="Cambria" panose="02040503050406030204" pitchFamily="18" charset="0"/>
                <a:cs typeface="Arial" panose="020B0604020202020204" pitchFamily="34" charset="0"/>
              </a:rPr>
              <a:t>tập</a:t>
            </a:r>
            <a:endParaRPr lang="vi-VN" sz="3200" b="1" dirty="0">
              <a:latin typeface="Cambria" panose="02040503050406030204" pitchFamily="18" charset="0"/>
              <a:ea typeface="Cambria" panose="02040503050406030204" pitchFamily="18" charset="0"/>
              <a:cs typeface="Arial" panose="020B0604020202020204" pitchFamily="34" charset="0"/>
            </a:endParaRPr>
          </a:p>
        </p:txBody>
      </p:sp>
      <p:graphicFrame>
        <p:nvGraphicFramePr>
          <p:cNvPr id="5" name="Table 6">
            <a:extLst>
              <a:ext uri="{FF2B5EF4-FFF2-40B4-BE49-F238E27FC236}">
                <a16:creationId xmlns:a16="http://schemas.microsoft.com/office/drawing/2014/main" id="{684640F4-90F5-93F0-6EC1-25CA5635E192}"/>
              </a:ext>
            </a:extLst>
          </p:cNvPr>
          <p:cNvGraphicFramePr>
            <a:graphicFrameLocks noGrp="1"/>
          </p:cNvGraphicFramePr>
          <p:nvPr/>
        </p:nvGraphicFramePr>
        <p:xfrm>
          <a:off x="4048125" y="1453090"/>
          <a:ext cx="7988300" cy="5045999"/>
        </p:xfrm>
        <a:graphic>
          <a:graphicData uri="http://schemas.openxmlformats.org/drawingml/2006/table">
            <a:tbl>
              <a:tblPr firstRow="1" bandRow="1">
                <a:tableStyleId>{00A15C55-8517-42AA-B614-E9B94910E393}</a:tableStyleId>
              </a:tblPr>
              <a:tblGrid>
                <a:gridCol w="828675">
                  <a:extLst>
                    <a:ext uri="{9D8B030D-6E8A-4147-A177-3AD203B41FA5}">
                      <a16:colId xmlns:a16="http://schemas.microsoft.com/office/drawing/2014/main" val="3113053707"/>
                    </a:ext>
                  </a:extLst>
                </a:gridCol>
                <a:gridCol w="1076325">
                  <a:extLst>
                    <a:ext uri="{9D8B030D-6E8A-4147-A177-3AD203B41FA5}">
                      <a16:colId xmlns:a16="http://schemas.microsoft.com/office/drawing/2014/main" val="2783084591"/>
                    </a:ext>
                  </a:extLst>
                </a:gridCol>
                <a:gridCol w="1914525">
                  <a:extLst>
                    <a:ext uri="{9D8B030D-6E8A-4147-A177-3AD203B41FA5}">
                      <a16:colId xmlns:a16="http://schemas.microsoft.com/office/drawing/2014/main" val="3972600987"/>
                    </a:ext>
                  </a:extLst>
                </a:gridCol>
                <a:gridCol w="2295525">
                  <a:extLst>
                    <a:ext uri="{9D8B030D-6E8A-4147-A177-3AD203B41FA5}">
                      <a16:colId xmlns:a16="http://schemas.microsoft.com/office/drawing/2014/main" val="830241595"/>
                    </a:ext>
                  </a:extLst>
                </a:gridCol>
                <a:gridCol w="1873250">
                  <a:extLst>
                    <a:ext uri="{9D8B030D-6E8A-4147-A177-3AD203B41FA5}">
                      <a16:colId xmlns:a16="http://schemas.microsoft.com/office/drawing/2014/main" val="4166140901"/>
                    </a:ext>
                  </a:extLst>
                </a:gridCol>
              </a:tblGrid>
              <a:tr h="568457">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Đoạn</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Vật</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hiện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tượng</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được</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3">
                  <a:txBody>
                    <a:bodyPr/>
                    <a:lstStyle/>
                    <a:p>
                      <a:pPr algn="ctr"/>
                      <a:r>
                        <a:rPr lang="en-US" sz="1600" dirty="0" err="1">
                          <a:solidFill>
                            <a:srgbClr val="002060"/>
                          </a:solidFill>
                          <a:latin typeface="Cambria" panose="02040503050406030204" pitchFamily="18" charset="0"/>
                          <a:ea typeface="Cambria" panose="02040503050406030204" pitchFamily="18" charset="0"/>
                        </a:rPr>
                        <a:t>Cách</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68483514"/>
                  </a:ext>
                </a:extLst>
              </a:tr>
              <a:tr h="276650">
                <a:tc vMerge="1">
                  <a:txBody>
                    <a:bodyPr/>
                    <a:lstStyle/>
                    <a:p>
                      <a:endParaRPr lang="en-US" dirty="0"/>
                    </a:p>
                  </a:txBody>
                  <a:tcPr/>
                </a:tc>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16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1010196"/>
                  </a:ext>
                </a:extLst>
              </a:tr>
              <a:tr h="568457">
                <a:tc rowSpan="4">
                  <a:txBody>
                    <a:bodyPr/>
                    <a:lstStyle/>
                    <a:p>
                      <a:pPr algn="ctr"/>
                      <a:r>
                        <a:rPr lang="en-US" sz="2000" b="1" dirty="0">
                          <a:solidFill>
                            <a:srgbClr val="002060"/>
                          </a:solidFill>
                          <a:latin typeface="Cambria" panose="02040503050406030204" pitchFamily="18" charset="0"/>
                          <a:ea typeface="Cambria" panose="020405030504060302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3964119"/>
                  </a:ext>
                </a:extLst>
              </a:tr>
              <a:tr h="568457">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1943977"/>
                  </a:ext>
                </a:extLst>
              </a:tr>
              <a:tr h="568457">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1766591"/>
                  </a:ext>
                </a:extLst>
              </a:tr>
              <a:tr h="568457">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0912388"/>
                  </a:ext>
                </a:extLst>
              </a:tr>
              <a:tr h="568457">
                <a:tc>
                  <a:txBody>
                    <a:bodyPr/>
                    <a:lstStyle/>
                    <a:p>
                      <a:pPr algn="ctr"/>
                      <a:r>
                        <a:rPr lang="en-US" sz="2000" b="1" dirty="0">
                          <a:solidFill>
                            <a:srgbClr val="002060"/>
                          </a:solidFill>
                          <a:latin typeface="Cambria" panose="02040503050406030204" pitchFamily="18" charset="0"/>
                          <a:ea typeface="Cambria" panose="020405030504060302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3020405"/>
                  </a:ext>
                </a:extLst>
              </a:tr>
              <a:tr h="568457">
                <a:tc>
                  <a:txBody>
                    <a:bodyPr/>
                    <a:lstStyle/>
                    <a:p>
                      <a:pPr algn="ctr"/>
                      <a:r>
                        <a:rPr lang="en-US" sz="2000" b="1" dirty="0">
                          <a:solidFill>
                            <a:srgbClr val="002060"/>
                          </a:solidFill>
                          <a:latin typeface="Cambria" panose="02040503050406030204" pitchFamily="18" charset="0"/>
                          <a:ea typeface="Cambria" panose="020405030504060302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5044889"/>
                  </a:ext>
                </a:extLst>
              </a:tr>
            </a:tbl>
          </a:graphicData>
        </a:graphic>
      </p:graphicFrame>
    </p:spTree>
    <p:extLst>
      <p:ext uri="{BB962C8B-B14F-4D97-AF65-F5344CB8AC3E}">
        <p14:creationId xmlns:p14="http://schemas.microsoft.com/office/powerpoint/2010/main" val="38120409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6">
            <a:extLst>
              <a:ext uri="{FF2B5EF4-FFF2-40B4-BE49-F238E27FC236}">
                <a16:creationId xmlns:a16="http://schemas.microsoft.com/office/drawing/2014/main" id="{E998097F-D942-9820-7DD9-1814A4587674}"/>
              </a:ext>
            </a:extLst>
          </p:cNvPr>
          <p:cNvGraphicFramePr>
            <a:graphicFrameLocks noGrp="1"/>
          </p:cNvGraphicFramePr>
          <p:nvPr/>
        </p:nvGraphicFramePr>
        <p:xfrm>
          <a:off x="666750" y="1805515"/>
          <a:ext cx="11131550" cy="5000579"/>
        </p:xfrm>
        <a:graphic>
          <a:graphicData uri="http://schemas.openxmlformats.org/drawingml/2006/table">
            <a:tbl>
              <a:tblPr firstRow="1" bandRow="1">
                <a:tableStyleId>{00A15C55-8517-42AA-B614-E9B94910E393}</a:tableStyleId>
              </a:tblPr>
              <a:tblGrid>
                <a:gridCol w="1154743">
                  <a:extLst>
                    <a:ext uri="{9D8B030D-6E8A-4147-A177-3AD203B41FA5}">
                      <a16:colId xmlns:a16="http://schemas.microsoft.com/office/drawing/2014/main" val="3113053707"/>
                    </a:ext>
                  </a:extLst>
                </a:gridCol>
                <a:gridCol w="1499839">
                  <a:extLst>
                    <a:ext uri="{9D8B030D-6E8A-4147-A177-3AD203B41FA5}">
                      <a16:colId xmlns:a16="http://schemas.microsoft.com/office/drawing/2014/main" val="2783084591"/>
                    </a:ext>
                  </a:extLst>
                </a:gridCol>
                <a:gridCol w="2667856">
                  <a:extLst>
                    <a:ext uri="{9D8B030D-6E8A-4147-A177-3AD203B41FA5}">
                      <a16:colId xmlns:a16="http://schemas.microsoft.com/office/drawing/2014/main" val="3972600987"/>
                    </a:ext>
                  </a:extLst>
                </a:gridCol>
                <a:gridCol w="3198772">
                  <a:extLst>
                    <a:ext uri="{9D8B030D-6E8A-4147-A177-3AD203B41FA5}">
                      <a16:colId xmlns:a16="http://schemas.microsoft.com/office/drawing/2014/main" val="830241595"/>
                    </a:ext>
                  </a:extLst>
                </a:gridCol>
                <a:gridCol w="2610340">
                  <a:extLst>
                    <a:ext uri="{9D8B030D-6E8A-4147-A177-3AD203B41FA5}">
                      <a16:colId xmlns:a16="http://schemas.microsoft.com/office/drawing/2014/main" val="4166140901"/>
                    </a:ext>
                  </a:extLst>
                </a:gridCol>
              </a:tblGrid>
              <a:tr h="556252">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Đoạn</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Vật</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hiện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tượng</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được</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3">
                  <a:txBody>
                    <a:bodyPr/>
                    <a:lstStyle/>
                    <a:p>
                      <a:pPr algn="ctr"/>
                      <a:r>
                        <a:rPr lang="en-US" sz="1600" dirty="0" err="1">
                          <a:solidFill>
                            <a:srgbClr val="002060"/>
                          </a:solidFill>
                          <a:latin typeface="Cambria" panose="02040503050406030204" pitchFamily="18" charset="0"/>
                          <a:ea typeface="Cambria" panose="02040503050406030204" pitchFamily="18" charset="0"/>
                        </a:rPr>
                        <a:t>Cách</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68483514"/>
                  </a:ext>
                </a:extLst>
              </a:tr>
              <a:tr h="805291">
                <a:tc vMerge="1">
                  <a:txBody>
                    <a:bodyPr/>
                    <a:lstStyle/>
                    <a:p>
                      <a:endParaRPr lang="en-US" dirty="0"/>
                    </a:p>
                  </a:txBody>
                  <a:tcPr/>
                </a:tc>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16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1010196"/>
                  </a:ext>
                </a:extLst>
              </a:tr>
              <a:tr h="556252">
                <a:tc rowSpan="4">
                  <a:txBody>
                    <a:bodyPr/>
                    <a:lstStyle/>
                    <a:p>
                      <a:pPr algn="ctr"/>
                      <a:r>
                        <a:rPr lang="en-US" sz="2000" b="1" dirty="0">
                          <a:solidFill>
                            <a:srgbClr val="002060"/>
                          </a:solidFill>
                          <a:latin typeface="Cambria" panose="02040503050406030204" pitchFamily="18" charset="0"/>
                          <a:ea typeface="Cambria" panose="020405030504060302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3964119"/>
                  </a:ext>
                </a:extLst>
              </a:tr>
              <a:tr h="556252">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1943977"/>
                  </a:ext>
                </a:extLst>
              </a:tr>
              <a:tr h="556252">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1766591"/>
                  </a:ext>
                </a:extLst>
              </a:tr>
              <a:tr h="556252">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0912388"/>
                  </a:ext>
                </a:extLst>
              </a:tr>
              <a:tr h="556252">
                <a:tc>
                  <a:txBody>
                    <a:bodyPr/>
                    <a:lstStyle/>
                    <a:p>
                      <a:pPr algn="ctr"/>
                      <a:r>
                        <a:rPr lang="en-US" sz="2000" b="1" dirty="0">
                          <a:solidFill>
                            <a:srgbClr val="002060"/>
                          </a:solidFill>
                          <a:latin typeface="Cambria" panose="02040503050406030204" pitchFamily="18" charset="0"/>
                          <a:ea typeface="Cambria" panose="020405030504060302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3020405"/>
                  </a:ext>
                </a:extLst>
              </a:tr>
              <a:tr h="840107">
                <a:tc>
                  <a:txBody>
                    <a:bodyPr/>
                    <a:lstStyle/>
                    <a:p>
                      <a:pPr algn="ctr"/>
                      <a:r>
                        <a:rPr lang="en-US" sz="2000" b="1" dirty="0">
                          <a:solidFill>
                            <a:srgbClr val="002060"/>
                          </a:solidFill>
                          <a:latin typeface="Cambria" panose="02040503050406030204" pitchFamily="18" charset="0"/>
                          <a:ea typeface="Cambria" panose="020405030504060302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5044889"/>
                  </a:ext>
                </a:extLst>
              </a:tr>
            </a:tbl>
          </a:graphicData>
        </a:graphic>
      </p:graphicFrame>
      <p:pic>
        <p:nvPicPr>
          <p:cNvPr id="4" name="Picture 3">
            <a:extLst>
              <a:ext uri="{FF2B5EF4-FFF2-40B4-BE49-F238E27FC236}">
                <a16:creationId xmlns:a16="http://schemas.microsoft.com/office/drawing/2014/main" id="{6199985A-677E-9E06-12CB-B6FA53BC400C}"/>
              </a:ext>
            </a:extLst>
          </p:cNvPr>
          <p:cNvPicPr>
            <a:picLocks noChangeAspect="1"/>
          </p:cNvPicPr>
          <p:nvPr/>
        </p:nvPicPr>
        <p:blipFill>
          <a:blip r:embed="rId3"/>
          <a:stretch>
            <a:fillRect/>
          </a:stretch>
        </p:blipFill>
        <p:spPr>
          <a:xfrm>
            <a:off x="3035417" y="250226"/>
            <a:ext cx="6451483" cy="1509272"/>
          </a:xfrm>
          <a:prstGeom prst="rect">
            <a:avLst/>
          </a:prstGeom>
        </p:spPr>
      </p:pic>
      <p:sp>
        <p:nvSpPr>
          <p:cNvPr id="7" name="TextBox 6">
            <a:extLst>
              <a:ext uri="{FF2B5EF4-FFF2-40B4-BE49-F238E27FC236}">
                <a16:creationId xmlns:a16="http://schemas.microsoft.com/office/drawing/2014/main" id="{8A3F5C19-F834-EF0C-631F-39DF2E056FD3}"/>
              </a:ext>
            </a:extLst>
          </p:cNvPr>
          <p:cNvSpPr txBox="1"/>
          <p:nvPr/>
        </p:nvSpPr>
        <p:spPr>
          <a:xfrm>
            <a:off x="1952625" y="3286125"/>
            <a:ext cx="1409700" cy="523220"/>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chim</a:t>
            </a:r>
            <a:endParaRPr lang="en-US" sz="2800" dirty="0">
              <a:solidFill>
                <a:srgbClr val="FF0000"/>
              </a:solidFill>
              <a:latin typeface="Cambria" panose="02040503050406030204" pitchFamily="18" charset="0"/>
              <a:ea typeface="Cambria" panose="02040503050406030204" pitchFamily="18" charset="0"/>
            </a:endParaRPr>
          </a:p>
        </p:txBody>
      </p:sp>
      <p:cxnSp>
        <p:nvCxnSpPr>
          <p:cNvPr id="12" name="Straight Connector 11">
            <a:extLst>
              <a:ext uri="{FF2B5EF4-FFF2-40B4-BE49-F238E27FC236}">
                <a16:creationId xmlns:a16="http://schemas.microsoft.com/office/drawing/2014/main" id="{CA028DBA-7F89-7A6B-59B3-74CC67E50F68}"/>
              </a:ext>
            </a:extLst>
          </p:cNvPr>
          <p:cNvCxnSpPr>
            <a:cxnSpLocks/>
          </p:cNvCxnSpPr>
          <p:nvPr/>
        </p:nvCxnSpPr>
        <p:spPr>
          <a:xfrm>
            <a:off x="3228975" y="571500"/>
            <a:ext cx="504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5950F76-A65A-6FB4-7508-13CD4E50D930}"/>
              </a:ext>
            </a:extLst>
          </p:cNvPr>
          <p:cNvCxnSpPr>
            <a:cxnSpLocks/>
          </p:cNvCxnSpPr>
          <p:nvPr/>
        </p:nvCxnSpPr>
        <p:spPr>
          <a:xfrm>
            <a:off x="3838575" y="581025"/>
            <a:ext cx="50482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E040A6-5936-671A-0F49-8C7E69C33E9C}"/>
              </a:ext>
            </a:extLst>
          </p:cNvPr>
          <p:cNvCxnSpPr>
            <a:cxnSpLocks/>
          </p:cNvCxnSpPr>
          <p:nvPr/>
        </p:nvCxnSpPr>
        <p:spPr>
          <a:xfrm>
            <a:off x="2990850" y="838200"/>
            <a:ext cx="104775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E338CBC-9F64-98C7-1756-EA5D22AEE8B3}"/>
              </a:ext>
            </a:extLst>
          </p:cNvPr>
          <p:cNvSpPr txBox="1"/>
          <p:nvPr/>
        </p:nvSpPr>
        <p:spPr>
          <a:xfrm>
            <a:off x="6158948" y="3265832"/>
            <a:ext cx="2724150" cy="461665"/>
          </a:xfrm>
          <a:prstGeom prst="rect">
            <a:avLst/>
          </a:prstGeom>
          <a:noFill/>
        </p:spPr>
        <p:txBody>
          <a:bodyPr wrap="square" rtlCol="0">
            <a:spAutoFit/>
          </a:bodyPr>
          <a:lstStyle/>
          <a:p>
            <a:pPr algn="ctr"/>
            <a:r>
              <a:rPr lang="en-US" sz="2400" dirty="0" err="1">
                <a:latin typeface="Cambria" panose="02040503050406030204" pitchFamily="18" charset="0"/>
                <a:ea typeface="Cambria" panose="02040503050406030204" pitchFamily="18" charset="0"/>
              </a:rPr>
              <a:t>Mừng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rủ</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nhau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về</a:t>
            </a:r>
            <a:endParaRPr lang="en-US" sz="2400" dirty="0">
              <a:latin typeface="Cambria" panose="02040503050406030204" pitchFamily="18" charset="0"/>
              <a:ea typeface="Cambria" panose="02040503050406030204" pitchFamily="18" charset="0"/>
            </a:endParaRPr>
          </a:p>
        </p:txBody>
      </p:sp>
      <p:cxnSp>
        <p:nvCxnSpPr>
          <p:cNvPr id="18" name="Straight Connector 17">
            <a:extLst>
              <a:ext uri="{FF2B5EF4-FFF2-40B4-BE49-F238E27FC236}">
                <a16:creationId xmlns:a16="http://schemas.microsoft.com/office/drawing/2014/main" id="{5FAB8000-A9DC-BFCC-954A-C8881C48C0D0}"/>
              </a:ext>
            </a:extLst>
          </p:cNvPr>
          <p:cNvCxnSpPr>
            <a:cxnSpLocks/>
          </p:cNvCxnSpPr>
          <p:nvPr/>
        </p:nvCxnSpPr>
        <p:spPr>
          <a:xfrm>
            <a:off x="3048000" y="1095375"/>
            <a:ext cx="6477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49CF7B4-272F-791F-C567-B9AD3BBA8C93}"/>
              </a:ext>
            </a:extLst>
          </p:cNvPr>
          <p:cNvSpPr txBox="1"/>
          <p:nvPr/>
        </p:nvSpPr>
        <p:spPr>
          <a:xfrm>
            <a:off x="1781175" y="3790950"/>
            <a:ext cx="1409700" cy="523220"/>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cào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cào</a:t>
            </a:r>
            <a:endParaRPr lang="en-US" sz="2800" dirty="0">
              <a:solidFill>
                <a:srgbClr val="FF0000"/>
              </a:solidFill>
              <a:latin typeface="Cambria" panose="02040503050406030204" pitchFamily="18" charset="0"/>
              <a:ea typeface="Cambria" panose="02040503050406030204" pitchFamily="18" charset="0"/>
            </a:endParaRPr>
          </a:p>
        </p:txBody>
      </p:sp>
      <p:cxnSp>
        <p:nvCxnSpPr>
          <p:cNvPr id="23" name="Straight Connector 22">
            <a:extLst>
              <a:ext uri="{FF2B5EF4-FFF2-40B4-BE49-F238E27FC236}">
                <a16:creationId xmlns:a16="http://schemas.microsoft.com/office/drawing/2014/main" id="{64F611B6-EAD0-521D-7318-4794DECD6DB9}"/>
              </a:ext>
            </a:extLst>
          </p:cNvPr>
          <p:cNvCxnSpPr>
            <a:cxnSpLocks/>
          </p:cNvCxnSpPr>
          <p:nvPr/>
        </p:nvCxnSpPr>
        <p:spPr>
          <a:xfrm>
            <a:off x="3790950" y="1095375"/>
            <a:ext cx="11049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892F736-8E91-1CEA-BE4C-A0BE77385010}"/>
              </a:ext>
            </a:extLst>
          </p:cNvPr>
          <p:cNvCxnSpPr>
            <a:cxnSpLocks/>
          </p:cNvCxnSpPr>
          <p:nvPr/>
        </p:nvCxnSpPr>
        <p:spPr>
          <a:xfrm>
            <a:off x="3067050" y="1381125"/>
            <a:ext cx="63817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984503B-009B-B7A3-6B93-63A69E49FF5D}"/>
              </a:ext>
            </a:extLst>
          </p:cNvPr>
          <p:cNvSpPr txBox="1"/>
          <p:nvPr/>
        </p:nvSpPr>
        <p:spPr>
          <a:xfrm>
            <a:off x="6016073" y="3694457"/>
            <a:ext cx="2724150" cy="646331"/>
          </a:xfrm>
          <a:prstGeom prst="rect">
            <a:avLst/>
          </a:prstGeom>
          <a:noFill/>
        </p:spPr>
        <p:txBody>
          <a:bodyPr wrap="square" rtlCol="0">
            <a:spAutoFit/>
          </a:bodyPr>
          <a:lstStyle/>
          <a:p>
            <a:pPr algn="ctr"/>
            <a:r>
              <a:rPr lang="en-US" dirty="0" err="1">
                <a:latin typeface="Cambria" panose="02040503050406030204" pitchFamily="18" charset="0"/>
                <a:ea typeface="Cambria" panose="02040503050406030204" pitchFamily="18" charset="0"/>
              </a:rPr>
              <a:t>Mặc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áo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xanh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đỏ</a:t>
            </a:r>
            <a:r>
              <a:rPr lang="en-US" dirty="0">
                <a:latin typeface="Cambria" panose="02040503050406030204" pitchFamily="18" charset="0"/>
                <a:ea typeface="Cambria" panose="02040503050406030204" pitchFamily="18" charset="0"/>
              </a:rPr>
              <a:t>)</a:t>
            </a:r>
          </a:p>
          <a:p>
            <a:pPr algn="ctr"/>
            <a:r>
              <a:rPr lang="en-US" dirty="0" err="1">
                <a:latin typeface="Cambria" panose="02040503050406030204" pitchFamily="18" charset="0"/>
                <a:ea typeface="Cambria" panose="02040503050406030204" pitchFamily="18" charset="0"/>
              </a:rPr>
              <a:t>Giã</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gạo</a:t>
            </a:r>
            <a:endParaRPr lang="en-US" dirty="0">
              <a:latin typeface="Cambria" panose="02040503050406030204" pitchFamily="18" charset="0"/>
              <a:ea typeface="Cambria" panose="02040503050406030204" pitchFamily="18" charset="0"/>
            </a:endParaRPr>
          </a:p>
        </p:txBody>
      </p:sp>
      <p:cxnSp>
        <p:nvCxnSpPr>
          <p:cNvPr id="28" name="Straight Connector 27">
            <a:extLst>
              <a:ext uri="{FF2B5EF4-FFF2-40B4-BE49-F238E27FC236}">
                <a16:creationId xmlns:a16="http://schemas.microsoft.com/office/drawing/2014/main" id="{5BF77383-9E96-A8CF-30F1-B902063D9A1A}"/>
              </a:ext>
            </a:extLst>
          </p:cNvPr>
          <p:cNvCxnSpPr>
            <a:cxnSpLocks/>
          </p:cNvCxnSpPr>
          <p:nvPr/>
        </p:nvCxnSpPr>
        <p:spPr>
          <a:xfrm>
            <a:off x="6248400" y="590550"/>
            <a:ext cx="381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8AC7E4F-4D6C-D694-4766-EEC6BEB7D5BA}"/>
              </a:ext>
            </a:extLst>
          </p:cNvPr>
          <p:cNvSpPr txBox="1"/>
          <p:nvPr/>
        </p:nvSpPr>
        <p:spPr>
          <a:xfrm>
            <a:off x="1866900" y="4381500"/>
            <a:ext cx="1409700" cy="461665"/>
          </a:xfrm>
          <a:prstGeom prst="rect">
            <a:avLst/>
          </a:prstGeom>
          <a:noFill/>
        </p:spPr>
        <p:txBody>
          <a:bodyPr wrap="square" rtlCol="0">
            <a:spAutoFit/>
          </a:bodyPr>
          <a:lstStyle/>
          <a:p>
            <a:pPr algn="ctr"/>
            <a:r>
              <a:rPr lang="en-US" sz="2400" dirty="0" err="1">
                <a:solidFill>
                  <a:srgbClr val="FF0000"/>
                </a:solidFill>
                <a:latin typeface="Cambria" panose="02040503050406030204" pitchFamily="18" charset="0"/>
                <a:ea typeface="Cambria" panose="02040503050406030204" pitchFamily="18" charset="0"/>
              </a:rPr>
              <a:t>hạt</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lúa</a:t>
            </a:r>
            <a:r>
              <a:rPr lang="en-US" sz="2400" dirty="0">
                <a:solidFill>
                  <a:srgbClr val="FF0000"/>
                </a:solidFill>
                <a:latin typeface="Cambria" panose="02040503050406030204" pitchFamily="18" charset="0"/>
                <a:ea typeface="Cambria" panose="02040503050406030204" pitchFamily="18" charset="0"/>
              </a:rPr>
              <a:t>)</a:t>
            </a:r>
          </a:p>
        </p:txBody>
      </p:sp>
      <p:cxnSp>
        <p:nvCxnSpPr>
          <p:cNvPr id="31" name="Straight Connector 30">
            <a:extLst>
              <a:ext uri="{FF2B5EF4-FFF2-40B4-BE49-F238E27FC236}">
                <a16:creationId xmlns:a16="http://schemas.microsoft.com/office/drawing/2014/main" id="{83CBC400-EF05-8CEF-384E-EBAD9967CBEE}"/>
              </a:ext>
            </a:extLst>
          </p:cNvPr>
          <p:cNvCxnSpPr>
            <a:cxnSpLocks/>
          </p:cNvCxnSpPr>
          <p:nvPr/>
        </p:nvCxnSpPr>
        <p:spPr>
          <a:xfrm>
            <a:off x="6708085" y="579783"/>
            <a:ext cx="289063"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6A2C6C6-E3B8-3C58-7F89-6D6952A10E37}"/>
              </a:ext>
            </a:extLst>
          </p:cNvPr>
          <p:cNvCxnSpPr>
            <a:cxnSpLocks/>
          </p:cNvCxnSpPr>
          <p:nvPr/>
        </p:nvCxnSpPr>
        <p:spPr>
          <a:xfrm>
            <a:off x="7214981" y="848140"/>
            <a:ext cx="40833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88E8301-A79B-BDC2-1EEB-E37168284BE6}"/>
              </a:ext>
            </a:extLst>
          </p:cNvPr>
          <p:cNvSpPr txBox="1"/>
          <p:nvPr/>
        </p:nvSpPr>
        <p:spPr>
          <a:xfrm>
            <a:off x="6016073" y="4280865"/>
            <a:ext cx="2724150" cy="523220"/>
          </a:xfrm>
          <a:prstGeom prst="rect">
            <a:avLst/>
          </a:prstGeom>
          <a:noFill/>
        </p:spPr>
        <p:txBody>
          <a:bodyPr wrap="square" rtlCol="0">
            <a:spAutoFit/>
          </a:bodyPr>
          <a:lstStyle/>
          <a:p>
            <a:pPr algn="ctr"/>
            <a:r>
              <a:rPr lang="en-US" sz="2800" dirty="0" err="1">
                <a:latin typeface="Cambria" panose="02040503050406030204" pitchFamily="18" charset="0"/>
                <a:ea typeface="Cambria" panose="02040503050406030204" pitchFamily="18" charset="0"/>
              </a:rPr>
              <a:t>Níu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nhờ</a:t>
            </a:r>
            <a:endParaRPr lang="en-US" sz="2800" dirty="0">
              <a:latin typeface="Cambria" panose="02040503050406030204" pitchFamily="18" charset="0"/>
              <a:ea typeface="Cambria" panose="02040503050406030204" pitchFamily="18" charset="0"/>
            </a:endParaRPr>
          </a:p>
        </p:txBody>
      </p:sp>
      <p:cxnSp>
        <p:nvCxnSpPr>
          <p:cNvPr id="36" name="Straight Connector 35">
            <a:extLst>
              <a:ext uri="{FF2B5EF4-FFF2-40B4-BE49-F238E27FC236}">
                <a16:creationId xmlns:a16="http://schemas.microsoft.com/office/drawing/2014/main" id="{7B80EC39-3599-9E10-10CB-2CD52E781FE9}"/>
              </a:ext>
            </a:extLst>
          </p:cNvPr>
          <p:cNvCxnSpPr>
            <a:cxnSpLocks/>
          </p:cNvCxnSpPr>
          <p:nvPr/>
        </p:nvCxnSpPr>
        <p:spPr>
          <a:xfrm>
            <a:off x="7947992" y="848967"/>
            <a:ext cx="33130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F95E6437-0BBD-5684-3D78-C01AD90BA79D}"/>
              </a:ext>
            </a:extLst>
          </p:cNvPr>
          <p:cNvSpPr txBox="1"/>
          <p:nvPr/>
        </p:nvSpPr>
        <p:spPr>
          <a:xfrm>
            <a:off x="1876839" y="4948031"/>
            <a:ext cx="1409700" cy="523220"/>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gió</a:t>
            </a:r>
            <a:endParaRPr lang="en-US" sz="2800" dirty="0">
              <a:solidFill>
                <a:srgbClr val="FF0000"/>
              </a:solidFill>
              <a:latin typeface="Cambria" panose="02040503050406030204" pitchFamily="18" charset="0"/>
              <a:ea typeface="Cambria" panose="02040503050406030204" pitchFamily="18" charset="0"/>
            </a:endParaRPr>
          </a:p>
        </p:txBody>
      </p:sp>
      <p:cxnSp>
        <p:nvCxnSpPr>
          <p:cNvPr id="41" name="Straight Connector 40">
            <a:extLst>
              <a:ext uri="{FF2B5EF4-FFF2-40B4-BE49-F238E27FC236}">
                <a16:creationId xmlns:a16="http://schemas.microsoft.com/office/drawing/2014/main" id="{66419EA8-C8B7-95AD-D735-05C8958889ED}"/>
              </a:ext>
            </a:extLst>
          </p:cNvPr>
          <p:cNvCxnSpPr>
            <a:cxnSpLocks/>
          </p:cNvCxnSpPr>
          <p:nvPr/>
        </p:nvCxnSpPr>
        <p:spPr>
          <a:xfrm>
            <a:off x="6231007" y="1106557"/>
            <a:ext cx="89535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9CDD056-4131-F00B-E218-495F69DD30D4}"/>
              </a:ext>
            </a:extLst>
          </p:cNvPr>
          <p:cNvSpPr txBox="1"/>
          <p:nvPr/>
        </p:nvSpPr>
        <p:spPr>
          <a:xfrm>
            <a:off x="6548231" y="4908274"/>
            <a:ext cx="1969604" cy="523220"/>
          </a:xfrm>
          <a:prstGeom prst="rect">
            <a:avLst/>
          </a:prstGeom>
          <a:noFill/>
        </p:spPr>
        <p:txBody>
          <a:bodyPr wrap="square" rtlCol="0">
            <a:spAutoFit/>
          </a:bodyPr>
          <a:lstStyle/>
          <a:p>
            <a:pPr algn="ctr"/>
            <a:r>
              <a:rPr lang="en-US" sz="2800" dirty="0" err="1">
                <a:latin typeface="Cambria" panose="02040503050406030204" pitchFamily="18" charset="0"/>
                <a:ea typeface="Cambria" panose="02040503050406030204" pitchFamily="18" charset="0"/>
              </a:rPr>
              <a:t>Mách</a:t>
            </a:r>
            <a:r>
              <a:rPr lang="en-US" sz="2800" dirty="0">
                <a:latin typeface="Cambria" panose="02040503050406030204" pitchFamily="18" charset="0"/>
                <a:ea typeface="Cambria" panose="02040503050406030204" pitchFamily="18" charset="0"/>
              </a:rPr>
              <a:t> tin</a:t>
            </a:r>
          </a:p>
        </p:txBody>
      </p:sp>
      <p:sp>
        <p:nvSpPr>
          <p:cNvPr id="44" name="TextBox 43">
            <a:extLst>
              <a:ext uri="{FF2B5EF4-FFF2-40B4-BE49-F238E27FC236}">
                <a16:creationId xmlns:a16="http://schemas.microsoft.com/office/drawing/2014/main" id="{318A7540-6EB6-A62C-F500-A2DC6CC896AB}"/>
              </a:ext>
            </a:extLst>
          </p:cNvPr>
          <p:cNvSpPr txBox="1"/>
          <p:nvPr/>
        </p:nvSpPr>
        <p:spPr>
          <a:xfrm>
            <a:off x="3983934" y="4898335"/>
            <a:ext cx="1409700" cy="523220"/>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chị</a:t>
            </a:r>
            <a:endParaRPr lang="en-US" sz="2800" dirty="0">
              <a:solidFill>
                <a:srgbClr val="002060"/>
              </a:solidFill>
              <a:latin typeface="Cambria" panose="02040503050406030204" pitchFamily="18" charset="0"/>
              <a:ea typeface="Cambria" panose="02040503050406030204" pitchFamily="18" charset="0"/>
            </a:endParaRPr>
          </a:p>
        </p:txBody>
      </p:sp>
      <p:sp>
        <p:nvSpPr>
          <p:cNvPr id="49" name="TextBox 48">
            <a:extLst>
              <a:ext uri="{FF2B5EF4-FFF2-40B4-BE49-F238E27FC236}">
                <a16:creationId xmlns:a16="http://schemas.microsoft.com/office/drawing/2014/main" id="{C7DDAAC2-AEDE-334D-03C5-E80814CF6722}"/>
              </a:ext>
            </a:extLst>
          </p:cNvPr>
          <p:cNvSpPr txBox="1"/>
          <p:nvPr/>
        </p:nvSpPr>
        <p:spPr>
          <a:xfrm>
            <a:off x="1737691" y="5544378"/>
            <a:ext cx="1409700" cy="369332"/>
          </a:xfrm>
          <a:prstGeom prst="rect">
            <a:avLst/>
          </a:prstGeom>
          <a:noFill/>
        </p:spPr>
        <p:txBody>
          <a:bodyPr wrap="square" rtlCol="0">
            <a:spAutoFit/>
          </a:bodyPr>
          <a:lstStyle/>
          <a:p>
            <a:pPr algn="ctr"/>
            <a:r>
              <a:rPr lang="en-US" dirty="0" err="1">
                <a:solidFill>
                  <a:srgbClr val="FF0000"/>
                </a:solidFill>
                <a:latin typeface="Cambria" panose="02040503050406030204" pitchFamily="18" charset="0"/>
                <a:ea typeface="Cambria" panose="02040503050406030204" pitchFamily="18" charset="0"/>
              </a:rPr>
              <a:t>rặng</a:t>
            </a:r>
            <a:r>
              <a:rPr lang="en-US" dirty="0">
                <a:solidFill>
                  <a:srgbClr val="FF0000"/>
                </a:solidFill>
                <a:latin typeface="Cambria" panose="02040503050406030204" pitchFamily="18" charset="0"/>
                <a:ea typeface="Cambria" panose="02040503050406030204" pitchFamily="18" charset="0"/>
              </a:rPr>
              <a:t> phi </a:t>
            </a:r>
            <a:r>
              <a:rPr lang="en-US" dirty="0" err="1">
                <a:solidFill>
                  <a:srgbClr val="FF0000"/>
                </a:solidFill>
                <a:latin typeface="Cambria" panose="02040503050406030204" pitchFamily="18" charset="0"/>
                <a:ea typeface="Cambria" panose="02040503050406030204" pitchFamily="18" charset="0"/>
              </a:rPr>
              <a:t>lao</a:t>
            </a:r>
            <a:endParaRPr lang="en-US" dirty="0">
              <a:solidFill>
                <a:srgbClr val="FF0000"/>
              </a:solidFill>
              <a:latin typeface="Cambria" panose="02040503050406030204" pitchFamily="18" charset="0"/>
              <a:ea typeface="Cambria" panose="02040503050406030204" pitchFamily="18" charset="0"/>
            </a:endParaRPr>
          </a:p>
        </p:txBody>
      </p:sp>
      <p:sp>
        <p:nvSpPr>
          <p:cNvPr id="62" name="TextBox 61">
            <a:extLst>
              <a:ext uri="{FF2B5EF4-FFF2-40B4-BE49-F238E27FC236}">
                <a16:creationId xmlns:a16="http://schemas.microsoft.com/office/drawing/2014/main" id="{3CCD7E7F-E2BC-29D5-0C65-2450F0EB3D4F}"/>
              </a:ext>
            </a:extLst>
          </p:cNvPr>
          <p:cNvSpPr txBox="1"/>
          <p:nvPr/>
        </p:nvSpPr>
        <p:spPr>
          <a:xfrm>
            <a:off x="5886864" y="5364230"/>
            <a:ext cx="3098110" cy="646331"/>
          </a:xfrm>
          <a:prstGeom prst="rect">
            <a:avLst/>
          </a:prstGeom>
          <a:noFill/>
        </p:spPr>
        <p:txBody>
          <a:bodyPr wrap="square" rtlCol="0">
            <a:spAutoFit/>
          </a:bodyPr>
          <a:lstStyle/>
          <a:p>
            <a:pPr algn="ctr"/>
            <a:r>
              <a:rPr lang="en-US" dirty="0" err="1">
                <a:latin typeface="Cambria" panose="02040503050406030204" pitchFamily="18" charset="0"/>
                <a:ea typeface="Cambria" panose="02040503050406030204" pitchFamily="18" charset="0"/>
              </a:rPr>
              <a:t>vật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vã</a:t>
            </a:r>
            <a:r>
              <a:rPr lang="en-US" dirty="0">
                <a:latin typeface="Cambria" panose="02040503050406030204" pitchFamily="18" charset="0"/>
                <a:ea typeface="Cambria" panose="02040503050406030204" pitchFamily="18" charset="0"/>
              </a:rPr>
              <a:t>, chao </a:t>
            </a:r>
            <a:r>
              <a:rPr lang="en-US" dirty="0" err="1">
                <a:latin typeface="Cambria" panose="02040503050406030204" pitchFamily="18" charset="0"/>
                <a:ea typeface="Cambria" panose="02040503050406030204" pitchFamily="18" charset="0"/>
              </a:rPr>
              <a:t>đảo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không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chịu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gục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reo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hát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chào</a:t>
            </a:r>
            <a:endParaRPr lang="en-US" dirty="0">
              <a:latin typeface="Cambria" panose="02040503050406030204" pitchFamily="18" charset="0"/>
              <a:ea typeface="Cambria" panose="02040503050406030204" pitchFamily="18" charset="0"/>
            </a:endParaRPr>
          </a:p>
        </p:txBody>
      </p:sp>
      <p:sp>
        <p:nvSpPr>
          <p:cNvPr id="67" name="TextBox 66">
            <a:extLst>
              <a:ext uri="{FF2B5EF4-FFF2-40B4-BE49-F238E27FC236}">
                <a16:creationId xmlns:a16="http://schemas.microsoft.com/office/drawing/2014/main" id="{72114839-A24C-0CCD-3008-B9232D74659D}"/>
              </a:ext>
            </a:extLst>
          </p:cNvPr>
          <p:cNvSpPr txBox="1"/>
          <p:nvPr/>
        </p:nvSpPr>
        <p:spPr>
          <a:xfrm>
            <a:off x="8934863" y="5423865"/>
            <a:ext cx="3098110" cy="584775"/>
          </a:xfrm>
          <a:prstGeom prst="rect">
            <a:avLst/>
          </a:prstGeom>
          <a:noFill/>
        </p:spPr>
        <p:txBody>
          <a:bodyPr wrap="square" rtlCol="0">
            <a:spAutoFit/>
          </a:bodyPr>
          <a:lstStyle/>
          <a:p>
            <a:pPr algn="ctr"/>
            <a:r>
              <a:rPr lang="en-US" sz="1600" dirty="0">
                <a:latin typeface="Cambria" panose="02040503050406030204" pitchFamily="18" charset="0"/>
                <a:ea typeface="Cambria" panose="02040503050406030204" pitchFamily="18" charset="0"/>
              </a:rPr>
              <a:t>Ly </a:t>
            </a:r>
            <a:r>
              <a:rPr lang="en-US" sz="1600" dirty="0" err="1">
                <a:latin typeface="Cambria" panose="02040503050406030204" pitchFamily="18" charset="0"/>
                <a:ea typeface="Cambria" panose="02040503050406030204" pitchFamily="18" charset="0"/>
              </a:rPr>
              <a:t>vẫy</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tay</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chào</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lại</a:t>
            </a:r>
            <a:r>
              <a:rPr lang="en-US" sz="1600" dirty="0">
                <a:latin typeface="Cambria" panose="02040503050406030204" pitchFamily="18" charset="0"/>
                <a:ea typeface="Cambria" panose="02040503050406030204" pitchFamily="18" charset="0"/>
              </a:rPr>
              <a:t>:</a:t>
            </a:r>
          </a:p>
          <a:p>
            <a:pPr algn="ct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Lớn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mau</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lên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lớn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mau</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lên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nhé</a:t>
            </a:r>
            <a:r>
              <a:rPr lang="en-US" sz="1600" dirty="0">
                <a:latin typeface="Cambria" panose="02040503050406030204" pitchFamily="18" charset="0"/>
                <a:ea typeface="Cambria" panose="02040503050406030204" pitchFamily="18" charset="0"/>
              </a:rPr>
              <a:t>!</a:t>
            </a:r>
          </a:p>
        </p:txBody>
      </p:sp>
      <p:sp>
        <p:nvSpPr>
          <p:cNvPr id="78" name="TextBox 77">
            <a:extLst>
              <a:ext uri="{FF2B5EF4-FFF2-40B4-BE49-F238E27FC236}">
                <a16:creationId xmlns:a16="http://schemas.microsoft.com/office/drawing/2014/main" id="{70603F33-84D1-7F13-FA0F-6E53EA160C4D}"/>
              </a:ext>
            </a:extLst>
          </p:cNvPr>
          <p:cNvSpPr txBox="1"/>
          <p:nvPr/>
        </p:nvSpPr>
        <p:spPr>
          <a:xfrm>
            <a:off x="1837083" y="5934670"/>
            <a:ext cx="1409700" cy="923330"/>
          </a:xfrm>
          <a:prstGeom prst="rect">
            <a:avLst/>
          </a:prstGeom>
          <a:noFill/>
        </p:spPr>
        <p:txBody>
          <a:bodyPr wrap="square" rtlCol="0">
            <a:spAutoFit/>
          </a:bodyPr>
          <a:lstStyle/>
          <a:p>
            <a:pPr algn="ctr"/>
            <a:r>
              <a:rPr lang="en-US" dirty="0" err="1">
                <a:solidFill>
                  <a:srgbClr val="FF0000"/>
                </a:solidFill>
                <a:latin typeface="Cambria" panose="02040503050406030204" pitchFamily="18" charset="0"/>
                <a:ea typeface="Cambria" panose="02040503050406030204" pitchFamily="18" charset="0"/>
              </a:rPr>
              <a:t>chích</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chòe</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khướu</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chào</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mào</a:t>
            </a:r>
            <a:r>
              <a:rPr lang="en-US" dirty="0">
                <a:solidFill>
                  <a:srgbClr val="FF0000"/>
                </a:solidFill>
                <a:latin typeface="Cambria" panose="02040503050406030204" pitchFamily="18" charset="0"/>
                <a:ea typeface="Cambria" panose="02040503050406030204" pitchFamily="18" charset="0"/>
              </a:rPr>
              <a:t>, cu </a:t>
            </a:r>
            <a:r>
              <a:rPr lang="en-US" dirty="0" err="1">
                <a:solidFill>
                  <a:srgbClr val="FF0000"/>
                </a:solidFill>
                <a:latin typeface="Cambria" panose="02040503050406030204" pitchFamily="18" charset="0"/>
                <a:ea typeface="Cambria" panose="02040503050406030204" pitchFamily="18" charset="0"/>
              </a:rPr>
              <a:t>gáy</a:t>
            </a:r>
            <a:endParaRPr lang="en-US" dirty="0">
              <a:solidFill>
                <a:srgbClr val="FF0000"/>
              </a:solidFill>
              <a:latin typeface="Cambria" panose="02040503050406030204" pitchFamily="18" charset="0"/>
              <a:ea typeface="Cambria" panose="02040503050406030204" pitchFamily="18" charset="0"/>
            </a:endParaRPr>
          </a:p>
        </p:txBody>
      </p:sp>
      <p:sp>
        <p:nvSpPr>
          <p:cNvPr id="87" name="TextBox 86">
            <a:extLst>
              <a:ext uri="{FF2B5EF4-FFF2-40B4-BE49-F238E27FC236}">
                <a16:creationId xmlns:a16="http://schemas.microsoft.com/office/drawing/2014/main" id="{DD947AB0-7F14-E219-F4C1-5CD6CFBBF67D}"/>
              </a:ext>
            </a:extLst>
          </p:cNvPr>
          <p:cNvSpPr txBox="1"/>
          <p:nvPr/>
        </p:nvSpPr>
        <p:spPr>
          <a:xfrm>
            <a:off x="3467098" y="6071153"/>
            <a:ext cx="2526197" cy="523220"/>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thím</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chú</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anh</a:t>
            </a:r>
            <a:endParaRPr lang="en-US" sz="2800" dirty="0">
              <a:solidFill>
                <a:srgbClr val="002060"/>
              </a:solidFill>
              <a:latin typeface="Cambria" panose="02040503050406030204" pitchFamily="18" charset="0"/>
              <a:ea typeface="Cambria" panose="02040503050406030204" pitchFamily="18" charset="0"/>
            </a:endParaRPr>
          </a:p>
        </p:txBody>
      </p:sp>
      <p:sp>
        <p:nvSpPr>
          <p:cNvPr id="99" name="TextBox 98">
            <a:extLst>
              <a:ext uri="{FF2B5EF4-FFF2-40B4-BE49-F238E27FC236}">
                <a16:creationId xmlns:a16="http://schemas.microsoft.com/office/drawing/2014/main" id="{16B9462E-5CFB-4EEB-443E-7C4D7F495C1B}"/>
              </a:ext>
            </a:extLst>
          </p:cNvPr>
          <p:cNvSpPr txBox="1"/>
          <p:nvPr/>
        </p:nvSpPr>
        <p:spPr>
          <a:xfrm>
            <a:off x="5966377" y="6059969"/>
            <a:ext cx="3098110" cy="646331"/>
          </a:xfrm>
          <a:prstGeom prst="rect">
            <a:avLst/>
          </a:prstGeom>
          <a:noFill/>
        </p:spPr>
        <p:txBody>
          <a:bodyPr wrap="square" rtlCol="0">
            <a:spAutoFit/>
          </a:bodyPr>
          <a:lstStyle/>
          <a:p>
            <a:pPr algn="ctr"/>
            <a:r>
              <a:rPr lang="en-US" dirty="0" err="1">
                <a:latin typeface="Cambria" panose="02040503050406030204" pitchFamily="18" charset="0"/>
                <a:ea typeface="Cambria" panose="02040503050406030204" pitchFamily="18" charset="0"/>
              </a:rPr>
              <a:t>nhanh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nhảu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lắm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điều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đỏm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trầm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ngâm</a:t>
            </a:r>
            <a:endParaRPr lang="en-US" dirty="0">
              <a:latin typeface="Cambria" panose="02040503050406030204" pitchFamily="18" charset="0"/>
              <a:ea typeface="Cambria" panose="02040503050406030204" pitchFamily="18" charset="0"/>
            </a:endParaRPr>
          </a:p>
        </p:txBody>
      </p:sp>
      <p:cxnSp>
        <p:nvCxnSpPr>
          <p:cNvPr id="103" name="Straight Connector 102">
            <a:extLst>
              <a:ext uri="{FF2B5EF4-FFF2-40B4-BE49-F238E27FC236}">
                <a16:creationId xmlns:a16="http://schemas.microsoft.com/office/drawing/2014/main" id="{86F138B7-D3D1-682C-D03E-AE5D8E950D60}"/>
              </a:ext>
            </a:extLst>
          </p:cNvPr>
          <p:cNvCxnSpPr>
            <a:cxnSpLocks/>
          </p:cNvCxnSpPr>
          <p:nvPr/>
        </p:nvCxnSpPr>
        <p:spPr>
          <a:xfrm>
            <a:off x="7638981" y="843307"/>
            <a:ext cx="285819"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pic>
        <p:nvPicPr>
          <p:cNvPr id="106" name="Picture 105">
            <a:extLst>
              <a:ext uri="{FF2B5EF4-FFF2-40B4-BE49-F238E27FC236}">
                <a16:creationId xmlns:a16="http://schemas.microsoft.com/office/drawing/2014/main" id="{0381F532-0201-910A-02AF-8D7F13C6DA46}"/>
              </a:ext>
            </a:extLst>
          </p:cNvPr>
          <p:cNvPicPr>
            <a:picLocks noChangeAspect="1"/>
          </p:cNvPicPr>
          <p:nvPr/>
        </p:nvPicPr>
        <p:blipFill>
          <a:blip r:embed="rId4"/>
          <a:stretch>
            <a:fillRect/>
          </a:stretch>
        </p:blipFill>
        <p:spPr>
          <a:xfrm>
            <a:off x="2062162" y="127000"/>
            <a:ext cx="7793038" cy="1495424"/>
          </a:xfrm>
          <a:prstGeom prst="rect">
            <a:avLst/>
          </a:prstGeom>
        </p:spPr>
      </p:pic>
      <p:cxnSp>
        <p:nvCxnSpPr>
          <p:cNvPr id="108" name="Straight Connector 107">
            <a:extLst>
              <a:ext uri="{FF2B5EF4-FFF2-40B4-BE49-F238E27FC236}">
                <a16:creationId xmlns:a16="http://schemas.microsoft.com/office/drawing/2014/main" id="{37641499-252F-93E3-E917-22A6B095DF55}"/>
              </a:ext>
            </a:extLst>
          </p:cNvPr>
          <p:cNvCxnSpPr>
            <a:cxnSpLocks/>
          </p:cNvCxnSpPr>
          <p:nvPr/>
        </p:nvCxnSpPr>
        <p:spPr>
          <a:xfrm>
            <a:off x="8967373" y="401982"/>
            <a:ext cx="6719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75677BD-457E-6039-D3D3-63F58ECD38F9}"/>
              </a:ext>
            </a:extLst>
          </p:cNvPr>
          <p:cNvCxnSpPr>
            <a:cxnSpLocks/>
          </p:cNvCxnSpPr>
          <p:nvPr/>
        </p:nvCxnSpPr>
        <p:spPr>
          <a:xfrm>
            <a:off x="2299873" y="630582"/>
            <a:ext cx="8878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41E97753-B474-BA3C-C683-2C27F9588E40}"/>
              </a:ext>
            </a:extLst>
          </p:cNvPr>
          <p:cNvCxnSpPr>
            <a:cxnSpLocks/>
          </p:cNvCxnSpPr>
          <p:nvPr/>
        </p:nvCxnSpPr>
        <p:spPr>
          <a:xfrm>
            <a:off x="5449473" y="643282"/>
            <a:ext cx="7227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452AF6AA-F275-3CB9-A5E5-500698F5CAB8}"/>
              </a:ext>
            </a:extLst>
          </p:cNvPr>
          <p:cNvCxnSpPr>
            <a:cxnSpLocks/>
          </p:cNvCxnSpPr>
          <p:nvPr/>
        </p:nvCxnSpPr>
        <p:spPr>
          <a:xfrm>
            <a:off x="7163973" y="643282"/>
            <a:ext cx="10021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B4B385E-CBE0-8E29-0DB2-B2EBEFD1B544}"/>
              </a:ext>
            </a:extLst>
          </p:cNvPr>
          <p:cNvCxnSpPr>
            <a:cxnSpLocks/>
          </p:cNvCxnSpPr>
          <p:nvPr/>
        </p:nvCxnSpPr>
        <p:spPr>
          <a:xfrm>
            <a:off x="7392573" y="1125882"/>
            <a:ext cx="8370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8C9B7781-D0B7-439B-588D-418F4AD859F9}"/>
              </a:ext>
            </a:extLst>
          </p:cNvPr>
          <p:cNvCxnSpPr>
            <a:cxnSpLocks/>
          </p:cNvCxnSpPr>
          <p:nvPr/>
        </p:nvCxnSpPr>
        <p:spPr>
          <a:xfrm>
            <a:off x="8370473" y="1151282"/>
            <a:ext cx="5703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805C550-4FCC-062B-BBA3-CC369639C49D}"/>
              </a:ext>
            </a:extLst>
          </p:cNvPr>
          <p:cNvCxnSpPr>
            <a:cxnSpLocks/>
          </p:cNvCxnSpPr>
          <p:nvPr/>
        </p:nvCxnSpPr>
        <p:spPr>
          <a:xfrm>
            <a:off x="9399173" y="1189382"/>
            <a:ext cx="4433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9E2AA856-D538-2043-D00F-2073AD078CED}"/>
              </a:ext>
            </a:extLst>
          </p:cNvPr>
          <p:cNvCxnSpPr>
            <a:cxnSpLocks/>
          </p:cNvCxnSpPr>
          <p:nvPr/>
        </p:nvCxnSpPr>
        <p:spPr>
          <a:xfrm>
            <a:off x="2274473" y="1329082"/>
            <a:ext cx="18784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FFB1412-7F66-6564-5EE9-3FA92BAC8BC8}"/>
              </a:ext>
            </a:extLst>
          </p:cNvPr>
          <p:cNvCxnSpPr>
            <a:cxnSpLocks/>
          </p:cNvCxnSpPr>
          <p:nvPr/>
        </p:nvCxnSpPr>
        <p:spPr>
          <a:xfrm>
            <a:off x="2414173" y="1646582"/>
            <a:ext cx="35802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125" name="Picture 124">
            <a:extLst>
              <a:ext uri="{FF2B5EF4-FFF2-40B4-BE49-F238E27FC236}">
                <a16:creationId xmlns:a16="http://schemas.microsoft.com/office/drawing/2014/main" id="{03727AF1-B8CC-E0A8-C80E-36ED971521FC}"/>
              </a:ext>
            </a:extLst>
          </p:cNvPr>
          <p:cNvPicPr>
            <a:picLocks noChangeAspect="1"/>
          </p:cNvPicPr>
          <p:nvPr/>
        </p:nvPicPr>
        <p:blipFill>
          <a:blip r:embed="rId5"/>
          <a:stretch>
            <a:fillRect/>
          </a:stretch>
        </p:blipFill>
        <p:spPr>
          <a:xfrm>
            <a:off x="1997420" y="0"/>
            <a:ext cx="8984560" cy="1759445"/>
          </a:xfrm>
          <a:prstGeom prst="rect">
            <a:avLst/>
          </a:prstGeom>
        </p:spPr>
      </p:pic>
      <p:cxnSp>
        <p:nvCxnSpPr>
          <p:cNvPr id="126" name="Straight Connector 125">
            <a:extLst>
              <a:ext uri="{FF2B5EF4-FFF2-40B4-BE49-F238E27FC236}">
                <a16:creationId xmlns:a16="http://schemas.microsoft.com/office/drawing/2014/main" id="{0CE1084D-C531-2505-5507-B32BF18F8CE6}"/>
              </a:ext>
            </a:extLst>
          </p:cNvPr>
          <p:cNvCxnSpPr>
            <a:cxnSpLocks/>
          </p:cNvCxnSpPr>
          <p:nvPr/>
        </p:nvCxnSpPr>
        <p:spPr>
          <a:xfrm>
            <a:off x="2956961" y="637761"/>
            <a:ext cx="15881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8B1B44AF-1088-2EC5-2FD5-AD0A7C9ECE2C}"/>
              </a:ext>
            </a:extLst>
          </p:cNvPr>
          <p:cNvCxnSpPr>
            <a:cxnSpLocks/>
          </p:cNvCxnSpPr>
          <p:nvPr/>
        </p:nvCxnSpPr>
        <p:spPr>
          <a:xfrm>
            <a:off x="8175005" y="647701"/>
            <a:ext cx="9288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0FCC20DD-E651-9C51-A449-58DBFDB9FF75}"/>
              </a:ext>
            </a:extLst>
          </p:cNvPr>
          <p:cNvCxnSpPr>
            <a:cxnSpLocks/>
          </p:cNvCxnSpPr>
          <p:nvPr/>
        </p:nvCxnSpPr>
        <p:spPr>
          <a:xfrm>
            <a:off x="3901178" y="985631"/>
            <a:ext cx="14357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735BF894-4B99-8A89-8B1E-AC5FD9AB7C68}"/>
              </a:ext>
            </a:extLst>
          </p:cNvPr>
          <p:cNvCxnSpPr>
            <a:cxnSpLocks/>
          </p:cNvCxnSpPr>
          <p:nvPr/>
        </p:nvCxnSpPr>
        <p:spPr>
          <a:xfrm>
            <a:off x="8840926" y="985631"/>
            <a:ext cx="101834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83188E2B-92DE-A000-E2FB-729322424535}"/>
              </a:ext>
            </a:extLst>
          </p:cNvPr>
          <p:cNvCxnSpPr>
            <a:cxnSpLocks/>
          </p:cNvCxnSpPr>
          <p:nvPr/>
        </p:nvCxnSpPr>
        <p:spPr>
          <a:xfrm>
            <a:off x="2201587" y="647700"/>
            <a:ext cx="700294"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7789192A-7D3E-4002-00FD-FA6FD55E8517}"/>
              </a:ext>
            </a:extLst>
          </p:cNvPr>
          <p:cNvCxnSpPr>
            <a:cxnSpLocks/>
          </p:cNvCxnSpPr>
          <p:nvPr/>
        </p:nvCxnSpPr>
        <p:spPr>
          <a:xfrm>
            <a:off x="7626281" y="627407"/>
            <a:ext cx="461755"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E58228B7-0B54-C3B6-DE19-0FE8FAEDCB84}"/>
              </a:ext>
            </a:extLst>
          </p:cNvPr>
          <p:cNvCxnSpPr>
            <a:cxnSpLocks/>
          </p:cNvCxnSpPr>
          <p:nvPr/>
        </p:nvCxnSpPr>
        <p:spPr>
          <a:xfrm>
            <a:off x="3265073" y="975691"/>
            <a:ext cx="541269"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ADAF765-777E-CBE7-B037-8C6301C7A66A}"/>
              </a:ext>
            </a:extLst>
          </p:cNvPr>
          <p:cNvCxnSpPr>
            <a:cxnSpLocks/>
          </p:cNvCxnSpPr>
          <p:nvPr/>
        </p:nvCxnSpPr>
        <p:spPr>
          <a:xfrm>
            <a:off x="4636673" y="617882"/>
            <a:ext cx="176378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5CB60DA9-3780-669A-F220-CB9648867F77}"/>
              </a:ext>
            </a:extLst>
          </p:cNvPr>
          <p:cNvCxnSpPr>
            <a:cxnSpLocks/>
          </p:cNvCxnSpPr>
          <p:nvPr/>
        </p:nvCxnSpPr>
        <p:spPr>
          <a:xfrm>
            <a:off x="5481498" y="975690"/>
            <a:ext cx="147554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099BDC5-8F99-F56D-2D95-2B089FEB46DA}"/>
              </a:ext>
            </a:extLst>
          </p:cNvPr>
          <p:cNvCxnSpPr>
            <a:cxnSpLocks/>
          </p:cNvCxnSpPr>
          <p:nvPr/>
        </p:nvCxnSpPr>
        <p:spPr>
          <a:xfrm>
            <a:off x="9927602" y="965337"/>
            <a:ext cx="660539"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8062525B-8154-2782-E17F-97209FA67FA3}"/>
              </a:ext>
            </a:extLst>
          </p:cNvPr>
          <p:cNvCxnSpPr>
            <a:cxnSpLocks/>
          </p:cNvCxnSpPr>
          <p:nvPr/>
        </p:nvCxnSpPr>
        <p:spPr>
          <a:xfrm>
            <a:off x="2254181" y="1353377"/>
            <a:ext cx="81666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08A07D60-6AD1-CA1C-D65D-EC9DD844AE6F}"/>
              </a:ext>
            </a:extLst>
          </p:cNvPr>
          <p:cNvCxnSpPr>
            <a:cxnSpLocks/>
          </p:cNvCxnSpPr>
          <p:nvPr/>
        </p:nvCxnSpPr>
        <p:spPr>
          <a:xfrm>
            <a:off x="9202894" y="635448"/>
            <a:ext cx="1312706"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8748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down)">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down)">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wipe(down)">
                                      <p:cBhvr>
                                        <p:cTn id="74" dur="500"/>
                                        <p:tgtEl>
                                          <p:spTgt spid="3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ipe(down)">
                                      <p:cBhvr>
                                        <p:cTn id="79" dur="500"/>
                                        <p:tgtEl>
                                          <p:spTgt spid="3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fade">
                                      <p:cBhvr>
                                        <p:cTn id="84" dur="500"/>
                                        <p:tgtEl>
                                          <p:spTgt spid="35"/>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wipe(down)">
                                      <p:cBhvr>
                                        <p:cTn id="89" dur="500"/>
                                        <p:tgtEl>
                                          <p:spTgt spid="36"/>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fade">
                                      <p:cBhvr>
                                        <p:cTn id="94" dur="500"/>
                                        <p:tgtEl>
                                          <p:spTgt spid="4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nodeType="clickEffect">
                                  <p:stCondLst>
                                    <p:cond delay="0"/>
                                  </p:stCondLst>
                                  <p:childTnLst>
                                    <p:set>
                                      <p:cBhvr>
                                        <p:cTn id="98" dur="1" fill="hold">
                                          <p:stCondLst>
                                            <p:cond delay="0"/>
                                          </p:stCondLst>
                                        </p:cTn>
                                        <p:tgtEl>
                                          <p:spTgt spid="103"/>
                                        </p:tgtEl>
                                        <p:attrNameLst>
                                          <p:attrName>style.visibility</p:attrName>
                                        </p:attrNameLst>
                                      </p:cBhvr>
                                      <p:to>
                                        <p:strVal val="visible"/>
                                      </p:to>
                                    </p:set>
                                    <p:animEffect transition="in" filter="wipe(down)">
                                      <p:cBhvr>
                                        <p:cTn id="99" dur="500"/>
                                        <p:tgtEl>
                                          <p:spTgt spid="103"/>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44"/>
                                        </p:tgtEl>
                                        <p:attrNameLst>
                                          <p:attrName>style.visibility</p:attrName>
                                        </p:attrNameLst>
                                      </p:cBhvr>
                                      <p:to>
                                        <p:strVal val="visible"/>
                                      </p:to>
                                    </p:set>
                                    <p:animEffect transition="in" filter="fade">
                                      <p:cBhvr>
                                        <p:cTn id="104" dur="500"/>
                                        <p:tgtEl>
                                          <p:spTgt spid="44"/>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nodeType="click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wipe(down)">
                                      <p:cBhvr>
                                        <p:cTn id="109" dur="500"/>
                                        <p:tgtEl>
                                          <p:spTgt spid="41"/>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fade">
                                      <p:cBhvr>
                                        <p:cTn id="114" dur="500"/>
                                        <p:tgtEl>
                                          <p:spTgt spid="43"/>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106"/>
                                        </p:tgtEl>
                                        <p:attrNameLst>
                                          <p:attrName>style.visibility</p:attrName>
                                        </p:attrNameLst>
                                      </p:cBhvr>
                                      <p:to>
                                        <p:strVal val="visible"/>
                                      </p:to>
                                    </p:set>
                                    <p:animEffect transition="in" filter="fade">
                                      <p:cBhvr>
                                        <p:cTn id="119" dur="500"/>
                                        <p:tgtEl>
                                          <p:spTgt spid="106"/>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fade">
                                      <p:cBhvr>
                                        <p:cTn id="124" dur="500"/>
                                        <p:tgtEl>
                                          <p:spTgt spid="49"/>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nodeType="click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wipe(down)">
                                      <p:cBhvr>
                                        <p:cTn id="129" dur="500"/>
                                        <p:tgtEl>
                                          <p:spTgt spid="108"/>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nodeType="clickEffect">
                                  <p:stCondLst>
                                    <p:cond delay="0"/>
                                  </p:stCondLst>
                                  <p:childTnLst>
                                    <p:set>
                                      <p:cBhvr>
                                        <p:cTn id="133" dur="1" fill="hold">
                                          <p:stCondLst>
                                            <p:cond delay="0"/>
                                          </p:stCondLst>
                                        </p:cTn>
                                        <p:tgtEl>
                                          <p:spTgt spid="110"/>
                                        </p:tgtEl>
                                        <p:attrNameLst>
                                          <p:attrName>style.visibility</p:attrName>
                                        </p:attrNameLst>
                                      </p:cBhvr>
                                      <p:to>
                                        <p:strVal val="visible"/>
                                      </p:to>
                                    </p:set>
                                    <p:animEffect transition="in" filter="wipe(down)">
                                      <p:cBhvr>
                                        <p:cTn id="134" dur="500"/>
                                        <p:tgtEl>
                                          <p:spTgt spid="110"/>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nodeType="clickEffect">
                                  <p:stCondLst>
                                    <p:cond delay="0"/>
                                  </p:stCondLst>
                                  <p:childTnLst>
                                    <p:set>
                                      <p:cBhvr>
                                        <p:cTn id="138" dur="1" fill="hold">
                                          <p:stCondLst>
                                            <p:cond delay="0"/>
                                          </p:stCondLst>
                                        </p:cTn>
                                        <p:tgtEl>
                                          <p:spTgt spid="111"/>
                                        </p:tgtEl>
                                        <p:attrNameLst>
                                          <p:attrName>style.visibility</p:attrName>
                                        </p:attrNameLst>
                                      </p:cBhvr>
                                      <p:to>
                                        <p:strVal val="visible"/>
                                      </p:to>
                                    </p:set>
                                    <p:animEffect transition="in" filter="wipe(down)">
                                      <p:cBhvr>
                                        <p:cTn id="139" dur="500"/>
                                        <p:tgtEl>
                                          <p:spTgt spid="111"/>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nodeType="clickEffect">
                                  <p:stCondLst>
                                    <p:cond delay="0"/>
                                  </p:stCondLst>
                                  <p:childTnLst>
                                    <p:set>
                                      <p:cBhvr>
                                        <p:cTn id="143" dur="1" fill="hold">
                                          <p:stCondLst>
                                            <p:cond delay="0"/>
                                          </p:stCondLst>
                                        </p:cTn>
                                        <p:tgtEl>
                                          <p:spTgt spid="113"/>
                                        </p:tgtEl>
                                        <p:attrNameLst>
                                          <p:attrName>style.visibility</p:attrName>
                                        </p:attrNameLst>
                                      </p:cBhvr>
                                      <p:to>
                                        <p:strVal val="visible"/>
                                      </p:to>
                                    </p:set>
                                    <p:animEffect transition="in" filter="wipe(down)">
                                      <p:cBhvr>
                                        <p:cTn id="144" dur="500"/>
                                        <p:tgtEl>
                                          <p:spTgt spid="113"/>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4" fill="hold" nodeType="clickEffect">
                                  <p:stCondLst>
                                    <p:cond delay="0"/>
                                  </p:stCondLst>
                                  <p:childTnLst>
                                    <p:set>
                                      <p:cBhvr>
                                        <p:cTn id="148" dur="1" fill="hold">
                                          <p:stCondLst>
                                            <p:cond delay="0"/>
                                          </p:stCondLst>
                                        </p:cTn>
                                        <p:tgtEl>
                                          <p:spTgt spid="115"/>
                                        </p:tgtEl>
                                        <p:attrNameLst>
                                          <p:attrName>style.visibility</p:attrName>
                                        </p:attrNameLst>
                                      </p:cBhvr>
                                      <p:to>
                                        <p:strVal val="visible"/>
                                      </p:to>
                                    </p:set>
                                    <p:animEffect transition="in" filter="wipe(down)">
                                      <p:cBhvr>
                                        <p:cTn id="149" dur="500"/>
                                        <p:tgtEl>
                                          <p:spTgt spid="115"/>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4" fill="hold" nodeType="clickEffect">
                                  <p:stCondLst>
                                    <p:cond delay="0"/>
                                  </p:stCondLst>
                                  <p:childTnLst>
                                    <p:set>
                                      <p:cBhvr>
                                        <p:cTn id="153" dur="1" fill="hold">
                                          <p:stCondLst>
                                            <p:cond delay="0"/>
                                          </p:stCondLst>
                                        </p:cTn>
                                        <p:tgtEl>
                                          <p:spTgt spid="117"/>
                                        </p:tgtEl>
                                        <p:attrNameLst>
                                          <p:attrName>style.visibility</p:attrName>
                                        </p:attrNameLst>
                                      </p:cBhvr>
                                      <p:to>
                                        <p:strVal val="visible"/>
                                      </p:to>
                                    </p:set>
                                    <p:animEffect transition="in" filter="wipe(down)">
                                      <p:cBhvr>
                                        <p:cTn id="154" dur="500"/>
                                        <p:tgtEl>
                                          <p:spTgt spid="117"/>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62"/>
                                        </p:tgtEl>
                                        <p:attrNameLst>
                                          <p:attrName>style.visibility</p:attrName>
                                        </p:attrNameLst>
                                      </p:cBhvr>
                                      <p:to>
                                        <p:strVal val="visible"/>
                                      </p:to>
                                    </p:set>
                                    <p:animEffect transition="in" filter="fade">
                                      <p:cBhvr>
                                        <p:cTn id="159" dur="500"/>
                                        <p:tgtEl>
                                          <p:spTgt spid="62"/>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4" fill="hold" nodeType="clickEffect">
                                  <p:stCondLst>
                                    <p:cond delay="0"/>
                                  </p:stCondLst>
                                  <p:childTnLst>
                                    <p:set>
                                      <p:cBhvr>
                                        <p:cTn id="163" dur="1" fill="hold">
                                          <p:stCondLst>
                                            <p:cond delay="0"/>
                                          </p:stCondLst>
                                        </p:cTn>
                                        <p:tgtEl>
                                          <p:spTgt spid="119"/>
                                        </p:tgtEl>
                                        <p:attrNameLst>
                                          <p:attrName>style.visibility</p:attrName>
                                        </p:attrNameLst>
                                      </p:cBhvr>
                                      <p:to>
                                        <p:strVal val="visible"/>
                                      </p:to>
                                    </p:set>
                                    <p:animEffect transition="in" filter="wipe(down)">
                                      <p:cBhvr>
                                        <p:cTn id="164" dur="500"/>
                                        <p:tgtEl>
                                          <p:spTgt spid="119"/>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4" fill="hold" nodeType="clickEffect">
                                  <p:stCondLst>
                                    <p:cond delay="0"/>
                                  </p:stCondLst>
                                  <p:childTnLst>
                                    <p:set>
                                      <p:cBhvr>
                                        <p:cTn id="168" dur="1" fill="hold">
                                          <p:stCondLst>
                                            <p:cond delay="0"/>
                                          </p:stCondLst>
                                        </p:cTn>
                                        <p:tgtEl>
                                          <p:spTgt spid="121"/>
                                        </p:tgtEl>
                                        <p:attrNameLst>
                                          <p:attrName>style.visibility</p:attrName>
                                        </p:attrNameLst>
                                      </p:cBhvr>
                                      <p:to>
                                        <p:strVal val="visible"/>
                                      </p:to>
                                    </p:set>
                                    <p:animEffect transition="in" filter="wipe(down)">
                                      <p:cBhvr>
                                        <p:cTn id="169" dur="500"/>
                                        <p:tgtEl>
                                          <p:spTgt spid="121"/>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4" fill="hold" nodeType="clickEffect">
                                  <p:stCondLst>
                                    <p:cond delay="0"/>
                                  </p:stCondLst>
                                  <p:childTnLst>
                                    <p:set>
                                      <p:cBhvr>
                                        <p:cTn id="173" dur="1" fill="hold">
                                          <p:stCondLst>
                                            <p:cond delay="0"/>
                                          </p:stCondLst>
                                        </p:cTn>
                                        <p:tgtEl>
                                          <p:spTgt spid="123"/>
                                        </p:tgtEl>
                                        <p:attrNameLst>
                                          <p:attrName>style.visibility</p:attrName>
                                        </p:attrNameLst>
                                      </p:cBhvr>
                                      <p:to>
                                        <p:strVal val="visible"/>
                                      </p:to>
                                    </p:set>
                                    <p:animEffect transition="in" filter="wipe(down)">
                                      <p:cBhvr>
                                        <p:cTn id="174" dur="500"/>
                                        <p:tgtEl>
                                          <p:spTgt spid="123"/>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grpId="0" nodeType="clickEffect">
                                  <p:stCondLst>
                                    <p:cond delay="0"/>
                                  </p:stCondLst>
                                  <p:childTnLst>
                                    <p:set>
                                      <p:cBhvr>
                                        <p:cTn id="178" dur="1" fill="hold">
                                          <p:stCondLst>
                                            <p:cond delay="0"/>
                                          </p:stCondLst>
                                        </p:cTn>
                                        <p:tgtEl>
                                          <p:spTgt spid="67"/>
                                        </p:tgtEl>
                                        <p:attrNameLst>
                                          <p:attrName>style.visibility</p:attrName>
                                        </p:attrNameLst>
                                      </p:cBhvr>
                                      <p:to>
                                        <p:strVal val="visible"/>
                                      </p:to>
                                    </p:set>
                                    <p:animEffect transition="in" filter="fade">
                                      <p:cBhvr>
                                        <p:cTn id="179" dur="500"/>
                                        <p:tgtEl>
                                          <p:spTgt spid="67"/>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nodeType="clickEffect">
                                  <p:stCondLst>
                                    <p:cond delay="0"/>
                                  </p:stCondLst>
                                  <p:childTnLst>
                                    <p:set>
                                      <p:cBhvr>
                                        <p:cTn id="183" dur="1" fill="hold">
                                          <p:stCondLst>
                                            <p:cond delay="0"/>
                                          </p:stCondLst>
                                        </p:cTn>
                                        <p:tgtEl>
                                          <p:spTgt spid="125"/>
                                        </p:tgtEl>
                                        <p:attrNameLst>
                                          <p:attrName>style.visibility</p:attrName>
                                        </p:attrNameLst>
                                      </p:cBhvr>
                                      <p:to>
                                        <p:strVal val="visible"/>
                                      </p:to>
                                    </p:set>
                                    <p:animEffect transition="in" filter="fade">
                                      <p:cBhvr>
                                        <p:cTn id="184" dur="500"/>
                                        <p:tgtEl>
                                          <p:spTgt spid="125"/>
                                        </p:tgtEl>
                                      </p:cBhvr>
                                    </p:animEffect>
                                  </p:childTnLst>
                                </p:cTn>
                              </p:par>
                            </p:childTnLst>
                          </p:cTn>
                        </p:par>
                      </p:childTnLst>
                    </p:cTn>
                  </p:par>
                  <p:par>
                    <p:cTn id="185" fill="hold">
                      <p:stCondLst>
                        <p:cond delay="indefinite"/>
                      </p:stCondLst>
                      <p:childTnLst>
                        <p:par>
                          <p:cTn id="186" fill="hold">
                            <p:stCondLst>
                              <p:cond delay="0"/>
                            </p:stCondLst>
                            <p:childTnLst>
                              <p:par>
                                <p:cTn id="187" presetID="22" presetClass="entr" presetSubtype="4" fill="hold" nodeType="clickEffect">
                                  <p:stCondLst>
                                    <p:cond delay="0"/>
                                  </p:stCondLst>
                                  <p:childTnLst>
                                    <p:set>
                                      <p:cBhvr>
                                        <p:cTn id="188" dur="1" fill="hold">
                                          <p:stCondLst>
                                            <p:cond delay="0"/>
                                          </p:stCondLst>
                                        </p:cTn>
                                        <p:tgtEl>
                                          <p:spTgt spid="126"/>
                                        </p:tgtEl>
                                        <p:attrNameLst>
                                          <p:attrName>style.visibility</p:attrName>
                                        </p:attrNameLst>
                                      </p:cBhvr>
                                      <p:to>
                                        <p:strVal val="visible"/>
                                      </p:to>
                                    </p:set>
                                    <p:animEffect transition="in" filter="wipe(down)">
                                      <p:cBhvr>
                                        <p:cTn id="189" dur="500"/>
                                        <p:tgtEl>
                                          <p:spTgt spid="126"/>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4" fill="hold" nodeType="clickEffect">
                                  <p:stCondLst>
                                    <p:cond delay="0"/>
                                  </p:stCondLst>
                                  <p:childTnLst>
                                    <p:set>
                                      <p:cBhvr>
                                        <p:cTn id="193" dur="1" fill="hold">
                                          <p:stCondLst>
                                            <p:cond delay="0"/>
                                          </p:stCondLst>
                                        </p:cTn>
                                        <p:tgtEl>
                                          <p:spTgt spid="127"/>
                                        </p:tgtEl>
                                        <p:attrNameLst>
                                          <p:attrName>style.visibility</p:attrName>
                                        </p:attrNameLst>
                                      </p:cBhvr>
                                      <p:to>
                                        <p:strVal val="visible"/>
                                      </p:to>
                                    </p:set>
                                    <p:animEffect transition="in" filter="wipe(down)">
                                      <p:cBhvr>
                                        <p:cTn id="194" dur="500"/>
                                        <p:tgtEl>
                                          <p:spTgt spid="127"/>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4" fill="hold" nodeType="clickEffect">
                                  <p:stCondLst>
                                    <p:cond delay="0"/>
                                  </p:stCondLst>
                                  <p:childTnLst>
                                    <p:set>
                                      <p:cBhvr>
                                        <p:cTn id="198" dur="1" fill="hold">
                                          <p:stCondLst>
                                            <p:cond delay="0"/>
                                          </p:stCondLst>
                                        </p:cTn>
                                        <p:tgtEl>
                                          <p:spTgt spid="128"/>
                                        </p:tgtEl>
                                        <p:attrNameLst>
                                          <p:attrName>style.visibility</p:attrName>
                                        </p:attrNameLst>
                                      </p:cBhvr>
                                      <p:to>
                                        <p:strVal val="visible"/>
                                      </p:to>
                                    </p:set>
                                    <p:animEffect transition="in" filter="wipe(down)">
                                      <p:cBhvr>
                                        <p:cTn id="199" dur="500"/>
                                        <p:tgtEl>
                                          <p:spTgt spid="128"/>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4" fill="hold" nodeType="clickEffect">
                                  <p:stCondLst>
                                    <p:cond delay="0"/>
                                  </p:stCondLst>
                                  <p:childTnLst>
                                    <p:set>
                                      <p:cBhvr>
                                        <p:cTn id="203" dur="1" fill="hold">
                                          <p:stCondLst>
                                            <p:cond delay="0"/>
                                          </p:stCondLst>
                                        </p:cTn>
                                        <p:tgtEl>
                                          <p:spTgt spid="129"/>
                                        </p:tgtEl>
                                        <p:attrNameLst>
                                          <p:attrName>style.visibility</p:attrName>
                                        </p:attrNameLst>
                                      </p:cBhvr>
                                      <p:to>
                                        <p:strVal val="visible"/>
                                      </p:to>
                                    </p:set>
                                    <p:animEffect transition="in" filter="wipe(down)">
                                      <p:cBhvr>
                                        <p:cTn id="204" dur="500"/>
                                        <p:tgtEl>
                                          <p:spTgt spid="129"/>
                                        </p:tgtEl>
                                      </p:cBhvr>
                                    </p:animEffec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grpId="0" nodeType="clickEffect">
                                  <p:stCondLst>
                                    <p:cond delay="0"/>
                                  </p:stCondLst>
                                  <p:childTnLst>
                                    <p:set>
                                      <p:cBhvr>
                                        <p:cTn id="208" dur="1" fill="hold">
                                          <p:stCondLst>
                                            <p:cond delay="0"/>
                                          </p:stCondLst>
                                        </p:cTn>
                                        <p:tgtEl>
                                          <p:spTgt spid="78"/>
                                        </p:tgtEl>
                                        <p:attrNameLst>
                                          <p:attrName>style.visibility</p:attrName>
                                        </p:attrNameLst>
                                      </p:cBhvr>
                                      <p:to>
                                        <p:strVal val="visible"/>
                                      </p:to>
                                    </p:set>
                                    <p:animEffect transition="in" filter="fade">
                                      <p:cBhvr>
                                        <p:cTn id="209" dur="500"/>
                                        <p:tgtEl>
                                          <p:spTgt spid="78"/>
                                        </p:tgtEl>
                                      </p:cBhvr>
                                    </p:animEffect>
                                  </p:childTnLst>
                                </p:cTn>
                              </p:par>
                            </p:childTnLst>
                          </p:cTn>
                        </p:par>
                      </p:childTnLst>
                    </p:cTn>
                  </p:par>
                  <p:par>
                    <p:cTn id="210" fill="hold">
                      <p:stCondLst>
                        <p:cond delay="indefinite"/>
                      </p:stCondLst>
                      <p:childTnLst>
                        <p:par>
                          <p:cTn id="211" fill="hold">
                            <p:stCondLst>
                              <p:cond delay="0"/>
                            </p:stCondLst>
                            <p:childTnLst>
                              <p:par>
                                <p:cTn id="212" presetID="22" presetClass="entr" presetSubtype="4" fill="hold" nodeType="clickEffect">
                                  <p:stCondLst>
                                    <p:cond delay="0"/>
                                  </p:stCondLst>
                                  <p:childTnLst>
                                    <p:set>
                                      <p:cBhvr>
                                        <p:cTn id="213" dur="1" fill="hold">
                                          <p:stCondLst>
                                            <p:cond delay="0"/>
                                          </p:stCondLst>
                                        </p:cTn>
                                        <p:tgtEl>
                                          <p:spTgt spid="130"/>
                                        </p:tgtEl>
                                        <p:attrNameLst>
                                          <p:attrName>style.visibility</p:attrName>
                                        </p:attrNameLst>
                                      </p:cBhvr>
                                      <p:to>
                                        <p:strVal val="visible"/>
                                      </p:to>
                                    </p:set>
                                    <p:animEffect transition="in" filter="wipe(down)">
                                      <p:cBhvr>
                                        <p:cTn id="214" dur="500"/>
                                        <p:tgtEl>
                                          <p:spTgt spid="130"/>
                                        </p:tgtEl>
                                      </p:cBhvr>
                                    </p:animEffect>
                                  </p:childTnLst>
                                </p:cTn>
                              </p:par>
                            </p:childTnLst>
                          </p:cTn>
                        </p:par>
                      </p:childTnLst>
                    </p:cTn>
                  </p:par>
                  <p:par>
                    <p:cTn id="215" fill="hold">
                      <p:stCondLst>
                        <p:cond delay="indefinite"/>
                      </p:stCondLst>
                      <p:childTnLst>
                        <p:par>
                          <p:cTn id="216" fill="hold">
                            <p:stCondLst>
                              <p:cond delay="0"/>
                            </p:stCondLst>
                            <p:childTnLst>
                              <p:par>
                                <p:cTn id="217" presetID="22" presetClass="entr" presetSubtype="4" fill="hold" nodeType="clickEffect">
                                  <p:stCondLst>
                                    <p:cond delay="0"/>
                                  </p:stCondLst>
                                  <p:childTnLst>
                                    <p:set>
                                      <p:cBhvr>
                                        <p:cTn id="218" dur="1" fill="hold">
                                          <p:stCondLst>
                                            <p:cond delay="0"/>
                                          </p:stCondLst>
                                        </p:cTn>
                                        <p:tgtEl>
                                          <p:spTgt spid="131"/>
                                        </p:tgtEl>
                                        <p:attrNameLst>
                                          <p:attrName>style.visibility</p:attrName>
                                        </p:attrNameLst>
                                      </p:cBhvr>
                                      <p:to>
                                        <p:strVal val="visible"/>
                                      </p:to>
                                    </p:set>
                                    <p:animEffect transition="in" filter="wipe(down)">
                                      <p:cBhvr>
                                        <p:cTn id="219" dur="500"/>
                                        <p:tgtEl>
                                          <p:spTgt spid="131"/>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4" fill="hold" nodeType="clickEffect">
                                  <p:stCondLst>
                                    <p:cond delay="0"/>
                                  </p:stCondLst>
                                  <p:childTnLst>
                                    <p:set>
                                      <p:cBhvr>
                                        <p:cTn id="223" dur="1" fill="hold">
                                          <p:stCondLst>
                                            <p:cond delay="0"/>
                                          </p:stCondLst>
                                        </p:cTn>
                                        <p:tgtEl>
                                          <p:spTgt spid="132"/>
                                        </p:tgtEl>
                                        <p:attrNameLst>
                                          <p:attrName>style.visibility</p:attrName>
                                        </p:attrNameLst>
                                      </p:cBhvr>
                                      <p:to>
                                        <p:strVal val="visible"/>
                                      </p:to>
                                    </p:set>
                                    <p:animEffect transition="in" filter="wipe(down)">
                                      <p:cBhvr>
                                        <p:cTn id="224" dur="500"/>
                                        <p:tgtEl>
                                          <p:spTgt spid="132"/>
                                        </p:tgtEl>
                                      </p:cBhvr>
                                    </p:animEffect>
                                  </p:childTnLst>
                                </p:cTn>
                              </p:par>
                            </p:childTnLst>
                          </p:cTn>
                        </p:par>
                      </p:childTnLst>
                    </p:cTn>
                  </p:par>
                  <p:par>
                    <p:cTn id="225" fill="hold">
                      <p:stCondLst>
                        <p:cond delay="indefinite"/>
                      </p:stCondLst>
                      <p:childTnLst>
                        <p:par>
                          <p:cTn id="226" fill="hold">
                            <p:stCondLst>
                              <p:cond delay="0"/>
                            </p:stCondLst>
                            <p:childTnLst>
                              <p:par>
                                <p:cTn id="227" presetID="10" presetClass="entr" presetSubtype="0" fill="hold" grpId="0" nodeType="clickEffect">
                                  <p:stCondLst>
                                    <p:cond delay="0"/>
                                  </p:stCondLst>
                                  <p:childTnLst>
                                    <p:set>
                                      <p:cBhvr>
                                        <p:cTn id="228" dur="1" fill="hold">
                                          <p:stCondLst>
                                            <p:cond delay="0"/>
                                          </p:stCondLst>
                                        </p:cTn>
                                        <p:tgtEl>
                                          <p:spTgt spid="87"/>
                                        </p:tgtEl>
                                        <p:attrNameLst>
                                          <p:attrName>style.visibility</p:attrName>
                                        </p:attrNameLst>
                                      </p:cBhvr>
                                      <p:to>
                                        <p:strVal val="visible"/>
                                      </p:to>
                                    </p:set>
                                    <p:animEffect transition="in" filter="fade">
                                      <p:cBhvr>
                                        <p:cTn id="229" dur="500"/>
                                        <p:tgtEl>
                                          <p:spTgt spid="87"/>
                                        </p:tgtEl>
                                      </p:cBhvr>
                                    </p:animEffect>
                                  </p:childTnLst>
                                </p:cTn>
                              </p:par>
                            </p:childTnLst>
                          </p:cTn>
                        </p:par>
                      </p:childTnLst>
                    </p:cTn>
                  </p:par>
                  <p:par>
                    <p:cTn id="230" fill="hold">
                      <p:stCondLst>
                        <p:cond delay="indefinite"/>
                      </p:stCondLst>
                      <p:childTnLst>
                        <p:par>
                          <p:cTn id="231" fill="hold">
                            <p:stCondLst>
                              <p:cond delay="0"/>
                            </p:stCondLst>
                            <p:childTnLst>
                              <p:par>
                                <p:cTn id="232" presetID="22" presetClass="entr" presetSubtype="4" fill="hold" nodeType="clickEffect">
                                  <p:stCondLst>
                                    <p:cond delay="0"/>
                                  </p:stCondLst>
                                  <p:childTnLst>
                                    <p:set>
                                      <p:cBhvr>
                                        <p:cTn id="233" dur="1" fill="hold">
                                          <p:stCondLst>
                                            <p:cond delay="0"/>
                                          </p:stCondLst>
                                        </p:cTn>
                                        <p:tgtEl>
                                          <p:spTgt spid="133"/>
                                        </p:tgtEl>
                                        <p:attrNameLst>
                                          <p:attrName>style.visibility</p:attrName>
                                        </p:attrNameLst>
                                      </p:cBhvr>
                                      <p:to>
                                        <p:strVal val="visible"/>
                                      </p:to>
                                    </p:set>
                                    <p:animEffect transition="in" filter="wipe(down)">
                                      <p:cBhvr>
                                        <p:cTn id="234" dur="500"/>
                                        <p:tgtEl>
                                          <p:spTgt spid="133"/>
                                        </p:tgtEl>
                                      </p:cBhvr>
                                    </p:animEffect>
                                  </p:childTnLst>
                                </p:cTn>
                              </p:par>
                            </p:childTnLst>
                          </p:cTn>
                        </p:par>
                      </p:childTnLst>
                    </p:cTn>
                  </p:par>
                  <p:par>
                    <p:cTn id="235" fill="hold">
                      <p:stCondLst>
                        <p:cond delay="indefinite"/>
                      </p:stCondLst>
                      <p:childTnLst>
                        <p:par>
                          <p:cTn id="236" fill="hold">
                            <p:stCondLst>
                              <p:cond delay="0"/>
                            </p:stCondLst>
                            <p:childTnLst>
                              <p:par>
                                <p:cTn id="237" presetID="22" presetClass="entr" presetSubtype="4" fill="hold" nodeType="clickEffect">
                                  <p:stCondLst>
                                    <p:cond delay="0"/>
                                  </p:stCondLst>
                                  <p:childTnLst>
                                    <p:set>
                                      <p:cBhvr>
                                        <p:cTn id="238" dur="1" fill="hold">
                                          <p:stCondLst>
                                            <p:cond delay="0"/>
                                          </p:stCondLst>
                                        </p:cTn>
                                        <p:tgtEl>
                                          <p:spTgt spid="3"/>
                                        </p:tgtEl>
                                        <p:attrNameLst>
                                          <p:attrName>style.visibility</p:attrName>
                                        </p:attrNameLst>
                                      </p:cBhvr>
                                      <p:to>
                                        <p:strVal val="visible"/>
                                      </p:to>
                                    </p:set>
                                    <p:animEffect transition="in" filter="wipe(down)">
                                      <p:cBhvr>
                                        <p:cTn id="239" dur="500"/>
                                        <p:tgtEl>
                                          <p:spTgt spid="3"/>
                                        </p:tgtEl>
                                      </p:cBhvr>
                                    </p:animEffect>
                                  </p:childTnLst>
                                </p:cTn>
                              </p:par>
                            </p:childTnLst>
                          </p:cTn>
                        </p:par>
                      </p:childTnLst>
                    </p:cTn>
                  </p:par>
                  <p:par>
                    <p:cTn id="240" fill="hold">
                      <p:stCondLst>
                        <p:cond delay="indefinite"/>
                      </p:stCondLst>
                      <p:childTnLst>
                        <p:par>
                          <p:cTn id="241" fill="hold">
                            <p:stCondLst>
                              <p:cond delay="0"/>
                            </p:stCondLst>
                            <p:childTnLst>
                              <p:par>
                                <p:cTn id="242" presetID="22" presetClass="entr" presetSubtype="4" fill="hold" nodeType="clickEffect">
                                  <p:stCondLst>
                                    <p:cond delay="0"/>
                                  </p:stCondLst>
                                  <p:childTnLst>
                                    <p:set>
                                      <p:cBhvr>
                                        <p:cTn id="243" dur="1" fill="hold">
                                          <p:stCondLst>
                                            <p:cond delay="0"/>
                                          </p:stCondLst>
                                        </p:cTn>
                                        <p:tgtEl>
                                          <p:spTgt spid="134"/>
                                        </p:tgtEl>
                                        <p:attrNameLst>
                                          <p:attrName>style.visibility</p:attrName>
                                        </p:attrNameLst>
                                      </p:cBhvr>
                                      <p:to>
                                        <p:strVal val="visible"/>
                                      </p:to>
                                    </p:set>
                                    <p:animEffect transition="in" filter="wipe(down)">
                                      <p:cBhvr>
                                        <p:cTn id="244" dur="500"/>
                                        <p:tgtEl>
                                          <p:spTgt spid="134"/>
                                        </p:tgtEl>
                                      </p:cBhvr>
                                    </p:animEffect>
                                  </p:childTnLst>
                                </p:cTn>
                              </p:par>
                            </p:childTnLst>
                          </p:cTn>
                        </p:par>
                      </p:childTnLst>
                    </p:cTn>
                  </p:par>
                  <p:par>
                    <p:cTn id="245" fill="hold">
                      <p:stCondLst>
                        <p:cond delay="indefinite"/>
                      </p:stCondLst>
                      <p:childTnLst>
                        <p:par>
                          <p:cTn id="246" fill="hold">
                            <p:stCondLst>
                              <p:cond delay="0"/>
                            </p:stCondLst>
                            <p:childTnLst>
                              <p:par>
                                <p:cTn id="247" presetID="22" presetClass="entr" presetSubtype="4" fill="hold" nodeType="clickEffect">
                                  <p:stCondLst>
                                    <p:cond delay="0"/>
                                  </p:stCondLst>
                                  <p:childTnLst>
                                    <p:set>
                                      <p:cBhvr>
                                        <p:cTn id="248" dur="1" fill="hold">
                                          <p:stCondLst>
                                            <p:cond delay="0"/>
                                          </p:stCondLst>
                                        </p:cTn>
                                        <p:tgtEl>
                                          <p:spTgt spid="135"/>
                                        </p:tgtEl>
                                        <p:attrNameLst>
                                          <p:attrName>style.visibility</p:attrName>
                                        </p:attrNameLst>
                                      </p:cBhvr>
                                      <p:to>
                                        <p:strVal val="visible"/>
                                      </p:to>
                                    </p:set>
                                    <p:animEffect transition="in" filter="wipe(down)">
                                      <p:cBhvr>
                                        <p:cTn id="249" dur="500"/>
                                        <p:tgtEl>
                                          <p:spTgt spid="135"/>
                                        </p:tgtEl>
                                      </p:cBhvr>
                                    </p:animEffect>
                                  </p:childTnLst>
                                </p:cTn>
                              </p:par>
                            </p:childTnLst>
                          </p:cTn>
                        </p:par>
                      </p:childTnLst>
                    </p:cTn>
                  </p:par>
                  <p:par>
                    <p:cTn id="250" fill="hold">
                      <p:stCondLst>
                        <p:cond delay="indefinite"/>
                      </p:stCondLst>
                      <p:childTnLst>
                        <p:par>
                          <p:cTn id="251" fill="hold">
                            <p:stCondLst>
                              <p:cond delay="0"/>
                            </p:stCondLst>
                            <p:childTnLst>
                              <p:par>
                                <p:cTn id="252" presetID="22" presetClass="entr" presetSubtype="4" fill="hold" nodeType="clickEffect">
                                  <p:stCondLst>
                                    <p:cond delay="0"/>
                                  </p:stCondLst>
                                  <p:childTnLst>
                                    <p:set>
                                      <p:cBhvr>
                                        <p:cTn id="253" dur="1" fill="hold">
                                          <p:stCondLst>
                                            <p:cond delay="0"/>
                                          </p:stCondLst>
                                        </p:cTn>
                                        <p:tgtEl>
                                          <p:spTgt spid="136"/>
                                        </p:tgtEl>
                                        <p:attrNameLst>
                                          <p:attrName>style.visibility</p:attrName>
                                        </p:attrNameLst>
                                      </p:cBhvr>
                                      <p:to>
                                        <p:strVal val="visible"/>
                                      </p:to>
                                    </p:set>
                                    <p:animEffect transition="in" filter="wipe(down)">
                                      <p:cBhvr>
                                        <p:cTn id="254" dur="500"/>
                                        <p:tgtEl>
                                          <p:spTgt spid="136"/>
                                        </p:tgtEl>
                                      </p:cBhvr>
                                    </p:animEffect>
                                  </p:childTnLst>
                                </p:cTn>
                              </p:par>
                            </p:childTnLst>
                          </p:cTn>
                        </p:par>
                      </p:childTnLst>
                    </p:cTn>
                  </p:par>
                  <p:par>
                    <p:cTn id="255" fill="hold">
                      <p:stCondLst>
                        <p:cond delay="indefinite"/>
                      </p:stCondLst>
                      <p:childTnLst>
                        <p:par>
                          <p:cTn id="256" fill="hold">
                            <p:stCondLst>
                              <p:cond delay="0"/>
                            </p:stCondLst>
                            <p:childTnLst>
                              <p:par>
                                <p:cTn id="257" presetID="10" presetClass="entr" presetSubtype="0" fill="hold" grpId="0" nodeType="clickEffect">
                                  <p:stCondLst>
                                    <p:cond delay="0"/>
                                  </p:stCondLst>
                                  <p:childTnLst>
                                    <p:set>
                                      <p:cBhvr>
                                        <p:cTn id="258" dur="1" fill="hold">
                                          <p:stCondLst>
                                            <p:cond delay="0"/>
                                          </p:stCondLst>
                                        </p:cTn>
                                        <p:tgtEl>
                                          <p:spTgt spid="99"/>
                                        </p:tgtEl>
                                        <p:attrNameLst>
                                          <p:attrName>style.visibility</p:attrName>
                                        </p:attrNameLst>
                                      </p:cBhvr>
                                      <p:to>
                                        <p:strVal val="visible"/>
                                      </p:to>
                                    </p:set>
                                    <p:animEffect transition="in" filter="fade">
                                      <p:cBhvr>
                                        <p:cTn id="259"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20" grpId="0"/>
      <p:bldP spid="27" grpId="0"/>
      <p:bldP spid="30" grpId="0"/>
      <p:bldP spid="35" grpId="0"/>
      <p:bldP spid="40" grpId="0"/>
      <p:bldP spid="43" grpId="0"/>
      <p:bldP spid="44" grpId="0"/>
      <p:bldP spid="49" grpId="0"/>
      <p:bldP spid="62" grpId="0"/>
      <p:bldP spid="67" grpId="0"/>
      <p:bldP spid="78" grpId="0"/>
      <p:bldP spid="87" grpId="0"/>
      <p:bldP spid="9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1166</Words>
  <Application>Microsoft Office PowerPoint</Application>
  <PresentationFormat>Widescreen</PresentationFormat>
  <Paragraphs>114</Paragraphs>
  <Slides>18</Slides>
  <Notes>11</Notes>
  <HiddenSlides>0</HiddenSlides>
  <MMClips>12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等线</vt:lpstr>
      <vt:lpstr>Arial</vt:lpstr>
      <vt:lpstr>Calibri</vt:lpstr>
      <vt:lpstr>Calibri Light</vt:lpstr>
      <vt:lpstr>Cambria</vt:lpstr>
      <vt:lpstr>Tahoma</vt:lpstr>
      <vt:lpstr>Times New Roman</vt:lpstr>
      <vt:lpstr>UTM Cookies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Thương Trịnh</dc:creator>
  <cp:lastModifiedBy>Thương Trịnh</cp:lastModifiedBy>
  <cp:revision>2</cp:revision>
  <dcterms:created xsi:type="dcterms:W3CDTF">2025-01-12T01:54:24Z</dcterms:created>
  <dcterms:modified xsi:type="dcterms:W3CDTF">2025-01-12T02:01:04Z</dcterms:modified>
</cp:coreProperties>
</file>