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3"/>
  </p:notesMasterIdLst>
  <p:sldIdLst>
    <p:sldId id="11695" r:id="rId3"/>
    <p:sldId id="301" r:id="rId4"/>
    <p:sldId id="3836" r:id="rId5"/>
    <p:sldId id="429" r:id="rId6"/>
    <p:sldId id="3840" r:id="rId7"/>
    <p:sldId id="3841" r:id="rId8"/>
    <p:sldId id="3842" r:id="rId9"/>
    <p:sldId id="3843" r:id="rId10"/>
    <p:sldId id="3802" r:id="rId11"/>
    <p:sldId id="3829" r:id="rId12"/>
    <p:sldId id="3835" r:id="rId13"/>
    <p:sldId id="3811" r:id="rId14"/>
    <p:sldId id="3831" r:id="rId15"/>
    <p:sldId id="3813" r:id="rId16"/>
    <p:sldId id="3832" r:id="rId17"/>
    <p:sldId id="3817" r:id="rId18"/>
    <p:sldId id="3833" r:id="rId19"/>
    <p:sldId id="11693" r:id="rId20"/>
    <p:sldId id="383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63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5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67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5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08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/>
              </a:rPr>
              <a:t>Slidesgo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Flaticon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/>
              </a:rPr>
              <a:t>Freepik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/>
              </a:rPr>
              <a:t>.</a:t>
            </a:r>
            <a:endParaRPr sz="1465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343" y="235973"/>
            <a:ext cx="1641373" cy="164137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6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.sv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.sv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48733" y="413043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endParaRPr lang="en-US" sz="1865" kern="0">
              <a:solidFill>
                <a:srgbClr val="FFB43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38" name="Nhóm 72"/>
          <p:cNvGrpSpPr/>
          <p:nvPr/>
        </p:nvGrpSpPr>
        <p:grpSpPr>
          <a:xfrm>
            <a:off x="838890" y="519433"/>
            <a:ext cx="8680975" cy="2085744"/>
            <a:chOff x="355600" y="215900"/>
            <a:chExt cx="5511800" cy="792866"/>
          </a:xfrm>
        </p:grpSpPr>
        <p:sp>
          <p:nvSpPr>
            <p:cNvPr id="39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0" name="Hộp Văn bản 74"/>
            <p:cNvSpPr txBox="1"/>
            <p:nvPr/>
          </p:nvSpPr>
          <p:spPr>
            <a:xfrm>
              <a:off x="456443" y="317870"/>
              <a:ext cx="5387942" cy="59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GV: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Nguyễn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Thi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Đoài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  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Lớp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4G</a:t>
              </a:r>
            </a:p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Trường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Tiểu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học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Hòa</a:t>
              </a:r>
              <a:r>
                <a:rPr lang="en-US" sz="48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Nghĩa</a:t>
              </a:r>
              <a:endParaRPr lang="en-US" sz="4800" b="1" kern="0" dirty="0">
                <a:solidFill>
                  <a:srgbClr val="00A5CA">
                    <a:lumMod val="50000"/>
                  </a:srgbClr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4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E938747-7A5C-478B-8711-AE8FE6727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80" y="2600665"/>
            <a:ext cx="6181880" cy="165215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E59751E-2145-406B-BCED-E977AEE17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251" y="3536365"/>
            <a:ext cx="33043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 panose="020B0604020202020204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/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2" name="Hình Bầu dục 5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0" name="Hộp Văn bản 49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 panose="020B0604020202020204"/>
                  <a:sym typeface="Arial" panose="020B0604020202020204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7" name="Hình Bầu dục 5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5" name="Hộp Văn bản 54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75" name="Hộp Văn bản 74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latin typeface="Calibri" panose="020F0502020204030204"/>
                    <a:cs typeface="Arial" panose="020B0604020202020204"/>
                    <a:sym typeface="Arial" panose="020B0604020202020204"/>
                  </a:rPr>
                  <a:t>1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4265" b="1" kern="0" dirty="0" err="1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265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?</a:t>
              </a:r>
              <a:endParaRPr lang="en-US"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/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79" name="Hình Bầu dục 78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77" name="Hộp Văn bản 76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2" name="Hộp Văn bản 81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/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 dirty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2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/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/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/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/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/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/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/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/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/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/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0" name="Hình Bầu dục 89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88" name="Hộp Văn bản 87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Nhóm 90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3" name="Hộp Văn bản 92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/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 dirty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/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7" name="Hình Bầu dục 7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5" name="Hộp Văn bản 7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/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3" name="Hình Bầu dục 92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91" name="Hộp Văn bản 90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6" name="Hộp Văn bản 95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/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>
            <a:fillRect/>
          </a:stretch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3" name="Hộp Văn bản 62"/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64" name="Hộp Văn bản 63"/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  <p:pic>
        <p:nvPicPr>
          <p:cNvPr id="4" name="Picture 3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/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pic>
        <p:nvPicPr>
          <p:cNvPr id="21" name="Hình ảnh 20"/>
          <p:cNvPicPr>
            <a:picLocks noChangeAspect="1"/>
          </p:cNvPicPr>
          <p:nvPr/>
        </p:nvPicPr>
        <p:blipFill rotWithShape="1">
          <a:blip r:embed="rId3"/>
          <a:srcRect l="64216" b="46565"/>
          <a:stretch>
            <a:fillRect/>
          </a:stretch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/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5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200">
              <a:buClr>
                <a:srgbClr val="000000"/>
              </a:buClr>
              <a:defRPr/>
            </a:pPr>
            <a:r>
              <a:rPr lang="vi-VN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/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/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/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/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/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265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5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5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5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5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/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5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8" name="Hộp Văn bản 33"/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1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4" name="Hộp Văn bản 62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7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30" name="Hộp Văn bản 68"/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33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endParaRPr lang="en-US" sz="1865" kern="0">
              <a:solidFill>
                <a:srgbClr val="FFB43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38" name="Nhóm 72"/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0" name="Hộp Văn bản 74"/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</a:p>
          </p:txBody>
        </p:sp>
        <p:sp>
          <p:nvSpPr>
            <p:cNvPr id="41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4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5" name="Hộp Văn bản 45"/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8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" name="Nhóm 31"/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Hộp Văn bản 33"/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406 200 090</a:t>
              </a:r>
            </a:p>
          </p:txBody>
        </p:sp>
      </p:grpSp>
      <p:grpSp>
        <p:nvGrpSpPr>
          <p:cNvPr id="58" name="Nhóm 76"/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5865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61" name="Nhóm 58"/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406 200 900</a:t>
              </a:r>
            </a:p>
          </p:txBody>
        </p:sp>
      </p:grpSp>
      <p:grpSp>
        <p:nvGrpSpPr>
          <p:cNvPr id="64" name="Nhóm 77"/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406 200 009</a:t>
              </a:r>
            </a:p>
          </p:txBody>
        </p:sp>
      </p:grpSp>
      <p:grpSp>
        <p:nvGrpSpPr>
          <p:cNvPr id="70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3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sz="2400" kern="0">
              <a:solidFill>
                <a:srgbClr val="FFB43F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" name="Nhóm 72"/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Hộp Văn bản 74"/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1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/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Hộp Văn bản 45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406 200 000</a:t>
              </a:r>
            </a:p>
          </p:txBody>
        </p:sp>
      </p:grpSp>
      <p:grpSp>
        <p:nvGrpSpPr>
          <p:cNvPr id="86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9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" name="Nhóm 31"/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/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Hộp Văn bản 33"/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/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Hộp Văn bản 51"/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5865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5865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" name="Nhóm 58"/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Hộp Văn bản 62"/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/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Hộp Văn bản 60"/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Nhóm 64"/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/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Hộp Văn bản 68"/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/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9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sz="2400" kern="0">
              <a:solidFill>
                <a:srgbClr val="FFB43F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" name="Nhóm 72"/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Hộp Văn bản 74"/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52 008 090</a:t>
              </a:r>
            </a:p>
          </p:txBody>
        </p:sp>
        <p:sp>
          <p:nvSpPr>
            <p:cNvPr id="10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7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/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Hộp Văn bản 45"/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/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1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632</Words>
  <Application>Microsoft Office PowerPoint</Application>
  <PresentationFormat>Widescreen</PresentationFormat>
  <Paragraphs>148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Alfa Slab One</vt:lpstr>
      <vt:lpstr>Arial</vt:lpstr>
      <vt:lpstr>Boogaloo</vt:lpstr>
      <vt:lpstr>Calibri</vt:lpstr>
      <vt:lpstr>Cambria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34</cp:revision>
  <dcterms:created xsi:type="dcterms:W3CDTF">2023-07-30T08:46:00Z</dcterms:created>
  <dcterms:modified xsi:type="dcterms:W3CDTF">2025-01-13T01:47:59Z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C13292B9ED5B4681A841A286FB75865B</vt:lpwstr>
  </property>
  <property fmtid="{D5CDD505-2E9C-101B-9397-08002B2CF9AE}" pid="3" name="KSOProductBuildVer">
    <vt:lpwstr>1033-11.2.0.11537</vt:lpwstr>
  </property>
</Properties>
</file>