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Karla Medium" panose="020B0604020202020204" charset="0"/>
      <p:regular r:id="rId21"/>
      <p:bold r:id="rId22"/>
      <p:italic r:id="rId23"/>
      <p:boldItalic r:id="rId24"/>
    </p:embeddedFont>
    <p:embeddedFont>
      <p:font typeface="Fredoka" panose="020B060402020202020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68">
          <p15:clr>
            <a:srgbClr val="9AA0A6"/>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d6m6kAF38TKsGnualwGVNrbh6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2"/>
      </p:cViewPr>
      <p:guideLst>
        <p:guide orient="horz" pos="5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58404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532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651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031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4911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844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9566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743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591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95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07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607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24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688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625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74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33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5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
        <p:cNvGrpSpPr/>
        <p:nvPr/>
      </p:nvGrpSpPr>
      <p:grpSpPr>
        <a:xfrm>
          <a:off x="0" y="0"/>
          <a:ext cx="0" cy="0"/>
          <a:chOff x="0" y="0"/>
          <a:chExt cx="0" cy="0"/>
        </a:xfrm>
      </p:grpSpPr>
      <p:grpSp>
        <p:nvGrpSpPr>
          <p:cNvPr id="9" name="Google Shape;9;p36"/>
          <p:cNvGrpSpPr/>
          <p:nvPr/>
        </p:nvGrpSpPr>
        <p:grpSpPr>
          <a:xfrm>
            <a:off x="334091" y="329238"/>
            <a:ext cx="8475816" cy="4485025"/>
            <a:chOff x="334091" y="329238"/>
            <a:chExt cx="8475816" cy="4485025"/>
          </a:xfrm>
        </p:grpSpPr>
        <p:grpSp>
          <p:nvGrpSpPr>
            <p:cNvPr id="10" name="Google Shape;10;p36"/>
            <p:cNvGrpSpPr/>
            <p:nvPr/>
          </p:nvGrpSpPr>
          <p:grpSpPr>
            <a:xfrm>
              <a:off x="334091" y="3521088"/>
              <a:ext cx="8475816" cy="1293175"/>
              <a:chOff x="908176" y="3090407"/>
              <a:chExt cx="7241812" cy="1104900"/>
            </a:xfrm>
          </p:grpSpPr>
          <p:sp>
            <p:nvSpPr>
              <p:cNvPr id="11" name="Google Shape;11;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36"/>
            <p:cNvGrpSpPr/>
            <p:nvPr/>
          </p:nvGrpSpPr>
          <p:grpSpPr>
            <a:xfrm>
              <a:off x="334091" y="329238"/>
              <a:ext cx="8475816" cy="1293175"/>
              <a:chOff x="908176" y="3090407"/>
              <a:chExt cx="7241812" cy="1104900"/>
            </a:xfrm>
          </p:grpSpPr>
          <p:sp>
            <p:nvSpPr>
              <p:cNvPr id="22" name="Google Shape;22;p36"/>
              <p:cNvSpPr/>
              <p:nvPr/>
            </p:nvSpPr>
            <p:spPr>
              <a:xfrm>
                <a:off x="908176"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6"/>
              <p:cNvSpPr/>
              <p:nvPr/>
            </p:nvSpPr>
            <p:spPr>
              <a:xfrm>
                <a:off x="161330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6"/>
              <p:cNvSpPr/>
              <p:nvPr/>
            </p:nvSpPr>
            <p:spPr>
              <a:xfrm>
                <a:off x="234319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6"/>
              <p:cNvSpPr/>
              <p:nvPr/>
            </p:nvSpPr>
            <p:spPr>
              <a:xfrm>
                <a:off x="307164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6"/>
              <p:cNvSpPr/>
              <p:nvPr/>
            </p:nvSpPr>
            <p:spPr>
              <a:xfrm>
                <a:off x="3800233"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6"/>
              <p:cNvSpPr/>
              <p:nvPr/>
            </p:nvSpPr>
            <p:spPr>
              <a:xfrm>
                <a:off x="453013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6"/>
              <p:cNvSpPr/>
              <p:nvPr/>
            </p:nvSpPr>
            <p:spPr>
              <a:xfrm>
                <a:off x="525858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6"/>
              <p:cNvSpPr/>
              <p:nvPr/>
            </p:nvSpPr>
            <p:spPr>
              <a:xfrm>
                <a:off x="5952141"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p:nvPr/>
            </p:nvSpPr>
            <p:spPr>
              <a:xfrm>
                <a:off x="668203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6"/>
              <p:cNvSpPr/>
              <p:nvPr/>
            </p:nvSpPr>
            <p:spPr>
              <a:xfrm>
                <a:off x="7410488" y="3090407"/>
                <a:ext cx="739500" cy="11049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2" name="Google Shape;32;p36"/>
          <p:cNvSpPr/>
          <p:nvPr/>
        </p:nvSpPr>
        <p:spPr>
          <a:xfrm>
            <a:off x="334107" y="20779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8663957" y="2843304"/>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6"/>
          <p:cNvSpPr txBox="1">
            <a:spLocks noGrp="1"/>
          </p:cNvSpPr>
          <p:nvPr>
            <p:ph type="title" hasCustomPrompt="1"/>
          </p:nvPr>
        </p:nvSpPr>
        <p:spPr>
          <a:xfrm>
            <a:off x="2521875" y="1119500"/>
            <a:ext cx="4914600" cy="1723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0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 name="Google Shape;35;p36"/>
          <p:cNvSpPr txBox="1">
            <a:spLocks noGrp="1"/>
          </p:cNvSpPr>
          <p:nvPr>
            <p:ph type="subTitle" idx="1"/>
          </p:nvPr>
        </p:nvSpPr>
        <p:spPr>
          <a:xfrm>
            <a:off x="2521975" y="3099775"/>
            <a:ext cx="4914600" cy="327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400"/>
              <a:buNone/>
              <a:defRPr sz="1600" b="1"/>
            </a:lvl2pPr>
            <a:lvl3pPr lvl="2" algn="ctr">
              <a:lnSpc>
                <a:spcPct val="100000"/>
              </a:lnSpc>
              <a:spcBef>
                <a:spcPts val="0"/>
              </a:spcBef>
              <a:spcAft>
                <a:spcPts val="0"/>
              </a:spcAft>
              <a:buSzPts val="1400"/>
              <a:buNone/>
              <a:defRPr sz="1600" b="1"/>
            </a:lvl3pPr>
            <a:lvl4pPr lvl="3" algn="ctr">
              <a:lnSpc>
                <a:spcPct val="100000"/>
              </a:lnSpc>
              <a:spcBef>
                <a:spcPts val="0"/>
              </a:spcBef>
              <a:spcAft>
                <a:spcPts val="0"/>
              </a:spcAft>
              <a:buSzPts val="1400"/>
              <a:buNone/>
              <a:defRPr sz="1600" b="1"/>
            </a:lvl4pPr>
            <a:lvl5pPr lvl="4" algn="ctr">
              <a:lnSpc>
                <a:spcPct val="100000"/>
              </a:lnSpc>
              <a:spcBef>
                <a:spcPts val="0"/>
              </a:spcBef>
              <a:spcAft>
                <a:spcPts val="0"/>
              </a:spcAft>
              <a:buSzPts val="1400"/>
              <a:buNone/>
              <a:defRPr sz="1600" b="1"/>
            </a:lvl5pPr>
            <a:lvl6pPr lvl="5" algn="ctr">
              <a:lnSpc>
                <a:spcPct val="100000"/>
              </a:lnSpc>
              <a:spcBef>
                <a:spcPts val="0"/>
              </a:spcBef>
              <a:spcAft>
                <a:spcPts val="0"/>
              </a:spcAft>
              <a:buSzPts val="1400"/>
              <a:buNone/>
              <a:defRPr sz="1600" b="1"/>
            </a:lvl6pPr>
            <a:lvl7pPr lvl="6" algn="ctr">
              <a:lnSpc>
                <a:spcPct val="100000"/>
              </a:lnSpc>
              <a:spcBef>
                <a:spcPts val="0"/>
              </a:spcBef>
              <a:spcAft>
                <a:spcPts val="0"/>
              </a:spcAft>
              <a:buSzPts val="1400"/>
              <a:buNone/>
              <a:defRPr sz="1600" b="1"/>
            </a:lvl7pPr>
            <a:lvl8pPr lvl="7" algn="ctr">
              <a:lnSpc>
                <a:spcPct val="100000"/>
              </a:lnSpc>
              <a:spcBef>
                <a:spcPts val="0"/>
              </a:spcBef>
              <a:spcAft>
                <a:spcPts val="0"/>
              </a:spcAft>
              <a:buSzPts val="1400"/>
              <a:buNone/>
              <a:defRPr sz="1600" b="1"/>
            </a:lvl8pPr>
            <a:lvl9pPr lvl="8" algn="ctr">
              <a:lnSpc>
                <a:spcPct val="100000"/>
              </a:lnSpc>
              <a:spcBef>
                <a:spcPts val="0"/>
              </a:spcBef>
              <a:spcAft>
                <a:spcPts val="0"/>
              </a:spcAft>
              <a:buSzPts val="1400"/>
              <a:buNone/>
              <a:defRPr sz="1600" b="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195"/>
        <p:cNvGrpSpPr/>
        <p:nvPr/>
      </p:nvGrpSpPr>
      <p:grpSpPr>
        <a:xfrm>
          <a:off x="0" y="0"/>
          <a:ext cx="0" cy="0"/>
          <a:chOff x="0" y="0"/>
          <a:chExt cx="0" cy="0"/>
        </a:xfrm>
      </p:grpSpPr>
      <p:grpSp>
        <p:nvGrpSpPr>
          <p:cNvPr id="196" name="Google Shape;196;p48"/>
          <p:cNvGrpSpPr/>
          <p:nvPr/>
        </p:nvGrpSpPr>
        <p:grpSpPr>
          <a:xfrm>
            <a:off x="4707900" y="539325"/>
            <a:ext cx="4436131" cy="4604444"/>
            <a:chOff x="4707900" y="539325"/>
            <a:chExt cx="4436131" cy="4604444"/>
          </a:xfrm>
        </p:grpSpPr>
        <p:sp>
          <p:nvSpPr>
            <p:cNvPr id="197" name="Google Shape;197;p48"/>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48"/>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p48"/>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8"/>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8"/>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8"/>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36"/>
        <p:cNvGrpSpPr/>
        <p:nvPr/>
      </p:nvGrpSpPr>
      <p:grpSpPr>
        <a:xfrm>
          <a:off x="0" y="0"/>
          <a:ext cx="0" cy="0"/>
          <a:chOff x="0" y="0"/>
          <a:chExt cx="0" cy="0"/>
        </a:xfrm>
      </p:grpSpPr>
      <p:sp>
        <p:nvSpPr>
          <p:cNvPr id="37" name="Google Shape;37;p37"/>
          <p:cNvSpPr/>
          <p:nvPr/>
        </p:nvSpPr>
        <p:spPr>
          <a:xfrm rot="10800000" flipH="1">
            <a:off x="6318670" y="-2"/>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7"/>
          <p:cNvSpPr/>
          <p:nvPr/>
        </p:nvSpPr>
        <p:spPr>
          <a:xfrm flipH="1">
            <a:off x="-5" y="2165598"/>
            <a:ext cx="2825405" cy="2977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7"/>
          <p:cNvSpPr/>
          <p:nvPr/>
        </p:nvSpPr>
        <p:spPr>
          <a:xfrm>
            <a:off x="170735" y="4436526"/>
            <a:ext cx="299490" cy="33514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grpSp>
        <p:nvGrpSpPr>
          <p:cNvPr id="42" name="Google Shape;42;p38"/>
          <p:cNvGrpSpPr/>
          <p:nvPr/>
        </p:nvGrpSpPr>
        <p:grpSpPr>
          <a:xfrm>
            <a:off x="-93650" y="4686460"/>
            <a:ext cx="9331728" cy="492579"/>
            <a:chOff x="-38" y="4570722"/>
            <a:chExt cx="9331728" cy="572700"/>
          </a:xfrm>
        </p:grpSpPr>
        <p:sp>
          <p:nvSpPr>
            <p:cNvPr id="43" name="Google Shape;43;p38"/>
            <p:cNvSpPr/>
            <p:nvPr/>
          </p:nvSpPr>
          <p:spPr>
            <a:xfrm>
              <a:off x="-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8"/>
            <p:cNvSpPr/>
            <p:nvPr/>
          </p:nvSpPr>
          <p:spPr>
            <a:xfrm>
              <a:off x="37280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8"/>
            <p:cNvSpPr/>
            <p:nvPr/>
          </p:nvSpPr>
          <p:spPr>
            <a:xfrm>
              <a:off x="74565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8"/>
            <p:cNvSpPr/>
            <p:nvPr/>
          </p:nvSpPr>
          <p:spPr>
            <a:xfrm>
              <a:off x="111850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8"/>
            <p:cNvSpPr/>
            <p:nvPr/>
          </p:nvSpPr>
          <p:spPr>
            <a:xfrm>
              <a:off x="149135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8"/>
            <p:cNvSpPr/>
            <p:nvPr/>
          </p:nvSpPr>
          <p:spPr>
            <a:xfrm>
              <a:off x="186419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8"/>
            <p:cNvSpPr/>
            <p:nvPr/>
          </p:nvSpPr>
          <p:spPr>
            <a:xfrm>
              <a:off x="223704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8"/>
            <p:cNvSpPr/>
            <p:nvPr/>
          </p:nvSpPr>
          <p:spPr>
            <a:xfrm>
              <a:off x="260989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8"/>
            <p:cNvSpPr/>
            <p:nvPr/>
          </p:nvSpPr>
          <p:spPr>
            <a:xfrm>
              <a:off x="298273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38"/>
            <p:cNvSpPr/>
            <p:nvPr/>
          </p:nvSpPr>
          <p:spPr>
            <a:xfrm>
              <a:off x="335558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8"/>
            <p:cNvSpPr/>
            <p:nvPr/>
          </p:nvSpPr>
          <p:spPr>
            <a:xfrm>
              <a:off x="372843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8"/>
            <p:cNvSpPr/>
            <p:nvPr/>
          </p:nvSpPr>
          <p:spPr>
            <a:xfrm>
              <a:off x="410127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8"/>
            <p:cNvSpPr/>
            <p:nvPr/>
          </p:nvSpPr>
          <p:spPr>
            <a:xfrm>
              <a:off x="447412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8"/>
            <p:cNvSpPr/>
            <p:nvPr/>
          </p:nvSpPr>
          <p:spPr>
            <a:xfrm>
              <a:off x="484697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8"/>
            <p:cNvSpPr/>
            <p:nvPr/>
          </p:nvSpPr>
          <p:spPr>
            <a:xfrm>
              <a:off x="521982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p:nvPr/>
          </p:nvSpPr>
          <p:spPr>
            <a:xfrm>
              <a:off x="5592667"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8"/>
            <p:cNvSpPr/>
            <p:nvPr/>
          </p:nvSpPr>
          <p:spPr>
            <a:xfrm>
              <a:off x="5965514"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8"/>
            <p:cNvSpPr/>
            <p:nvPr/>
          </p:nvSpPr>
          <p:spPr>
            <a:xfrm>
              <a:off x="6338361"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p:nvPr/>
          </p:nvSpPr>
          <p:spPr>
            <a:xfrm>
              <a:off x="6711208"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8"/>
            <p:cNvSpPr/>
            <p:nvPr/>
          </p:nvSpPr>
          <p:spPr>
            <a:xfrm>
              <a:off x="7084055"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8"/>
            <p:cNvSpPr/>
            <p:nvPr/>
          </p:nvSpPr>
          <p:spPr>
            <a:xfrm>
              <a:off x="7456902"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8"/>
            <p:cNvSpPr/>
            <p:nvPr/>
          </p:nvSpPr>
          <p:spPr>
            <a:xfrm>
              <a:off x="7829749"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8"/>
            <p:cNvSpPr/>
            <p:nvPr/>
          </p:nvSpPr>
          <p:spPr>
            <a:xfrm>
              <a:off x="8202596"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8"/>
            <p:cNvSpPr/>
            <p:nvPr/>
          </p:nvSpPr>
          <p:spPr>
            <a:xfrm>
              <a:off x="8575443"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8"/>
            <p:cNvSpPr/>
            <p:nvPr/>
          </p:nvSpPr>
          <p:spPr>
            <a:xfrm>
              <a:off x="8948290" y="4570722"/>
              <a:ext cx="383400" cy="572700"/>
            </a:xfrm>
            <a:prstGeom prst="parallelogram">
              <a:avLst>
                <a:gd name="adj" fmla="val 5133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38"/>
          <p:cNvSpPr/>
          <p:nvPr/>
        </p:nvSpPr>
        <p:spPr>
          <a:xfrm>
            <a:off x="236050" y="37821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8"/>
          <p:cNvGrpSpPr/>
          <p:nvPr/>
        </p:nvGrpSpPr>
        <p:grpSpPr>
          <a:xfrm>
            <a:off x="-550855" y="2219442"/>
            <a:ext cx="1206193" cy="1177624"/>
            <a:chOff x="2180273" y="-464800"/>
            <a:chExt cx="1256975" cy="1227203"/>
          </a:xfrm>
        </p:grpSpPr>
        <p:sp>
          <p:nvSpPr>
            <p:cNvPr id="70" name="Google Shape;70;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38"/>
          <p:cNvGrpSpPr/>
          <p:nvPr/>
        </p:nvGrpSpPr>
        <p:grpSpPr>
          <a:xfrm>
            <a:off x="8538145" y="3876829"/>
            <a:ext cx="1206193" cy="1177624"/>
            <a:chOff x="2180273" y="-464800"/>
            <a:chExt cx="1256975" cy="1227203"/>
          </a:xfrm>
        </p:grpSpPr>
        <p:sp>
          <p:nvSpPr>
            <p:cNvPr id="73" name="Google Shape;73;p38"/>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66666"/>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8"/>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38"/>
          <p:cNvSpPr/>
          <p:nvPr/>
        </p:nvSpPr>
        <p:spPr>
          <a:xfrm>
            <a:off x="538825" y="1257602"/>
            <a:ext cx="245625" cy="274855"/>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6" name="Google Shape;76;p38"/>
          <p:cNvGrpSpPr/>
          <p:nvPr/>
        </p:nvGrpSpPr>
        <p:grpSpPr>
          <a:xfrm>
            <a:off x="7888231" y="135703"/>
            <a:ext cx="951297" cy="492614"/>
            <a:chOff x="6691874" y="4179266"/>
            <a:chExt cx="1300652" cy="673522"/>
          </a:xfrm>
        </p:grpSpPr>
        <p:sp>
          <p:nvSpPr>
            <p:cNvPr id="77" name="Google Shape;77;p38"/>
            <p:cNvSpPr/>
            <p:nvPr/>
          </p:nvSpPr>
          <p:spPr>
            <a:xfrm rot="-1917045" flipH="1">
              <a:off x="74786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8"/>
            <p:cNvSpPr/>
            <p:nvPr/>
          </p:nvSpPr>
          <p:spPr>
            <a:xfrm rot="-1917045" flipH="1">
              <a:off x="7250027"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8"/>
            <p:cNvSpPr/>
            <p:nvPr/>
          </p:nvSpPr>
          <p:spPr>
            <a:xfrm rot="-1917045" flipH="1">
              <a:off x="7015089" y="4243947"/>
              <a:ext cx="400234" cy="544161"/>
            </a:xfrm>
            <a:prstGeom prst="upArrow">
              <a:avLst>
                <a:gd name="adj1" fmla="val 25005"/>
                <a:gd name="adj2" fmla="val 100000"/>
              </a:avLst>
            </a:prstGeom>
            <a:solidFill>
              <a:schemeClr val="accent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8"/>
            <p:cNvSpPr/>
            <p:nvPr/>
          </p:nvSpPr>
          <p:spPr>
            <a:xfrm rot="-1917045" flipH="1">
              <a:off x="6805539" y="4243947"/>
              <a:ext cx="400234" cy="544161"/>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grpSp>
        <p:nvGrpSpPr>
          <p:cNvPr id="82" name="Google Shape;82;p39"/>
          <p:cNvGrpSpPr/>
          <p:nvPr/>
        </p:nvGrpSpPr>
        <p:grpSpPr>
          <a:xfrm>
            <a:off x="4707900" y="539325"/>
            <a:ext cx="4436131" cy="4604444"/>
            <a:chOff x="4707900" y="539325"/>
            <a:chExt cx="4436131" cy="4604444"/>
          </a:xfrm>
        </p:grpSpPr>
        <p:sp>
          <p:nvSpPr>
            <p:cNvPr id="83" name="Google Shape;83;p39"/>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9"/>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39"/>
          <p:cNvSpPr txBox="1">
            <a:spLocks noGrp="1"/>
          </p:cNvSpPr>
          <p:nvPr>
            <p:ph type="ctrTitle"/>
          </p:nvPr>
        </p:nvSpPr>
        <p:spPr>
          <a:xfrm>
            <a:off x="846925" y="1448375"/>
            <a:ext cx="7453500" cy="166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6" name="Google Shape;86;p39"/>
          <p:cNvSpPr txBox="1">
            <a:spLocks noGrp="1"/>
          </p:cNvSpPr>
          <p:nvPr>
            <p:ph type="subTitle" idx="1"/>
          </p:nvPr>
        </p:nvSpPr>
        <p:spPr>
          <a:xfrm>
            <a:off x="2442375" y="3510482"/>
            <a:ext cx="4381800" cy="461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6"/>
              </a:buClr>
              <a:buSzPts val="2800"/>
              <a:buNone/>
              <a:defRPr sz="1800">
                <a:latin typeface="Arial"/>
                <a:ea typeface="Arial"/>
                <a:cs typeface="Arial"/>
                <a:sym typeface="Aria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87" name="Google Shape;87;p39"/>
          <p:cNvSpPr/>
          <p:nvPr/>
        </p:nvSpPr>
        <p:spPr>
          <a:xfrm>
            <a:off x="187950" y="208355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9"/>
          <p:cNvSpPr/>
          <p:nvPr/>
        </p:nvSpPr>
        <p:spPr>
          <a:xfrm>
            <a:off x="3909050" y="47079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9"/>
          <p:cNvSpPr/>
          <p:nvPr/>
        </p:nvSpPr>
        <p:spPr>
          <a:xfrm>
            <a:off x="8607275" y="31106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9"/>
          <p:cNvSpPr/>
          <p:nvPr/>
        </p:nvSpPr>
        <p:spPr>
          <a:xfrm>
            <a:off x="4788425" y="157372"/>
            <a:ext cx="235579" cy="263646"/>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3" name="Google Shape;93;p40"/>
          <p:cNvSpPr txBox="1">
            <a:spLocks noGrp="1"/>
          </p:cNvSpPr>
          <p:nvPr>
            <p:ph type="title" idx="2"/>
          </p:nvPr>
        </p:nvSpPr>
        <p:spPr>
          <a:xfrm>
            <a:off x="921239"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4" name="Google Shape;94;p40"/>
          <p:cNvSpPr txBox="1">
            <a:spLocks noGrp="1"/>
          </p:cNvSpPr>
          <p:nvPr>
            <p:ph type="subTitle" idx="1"/>
          </p:nvPr>
        </p:nvSpPr>
        <p:spPr>
          <a:xfrm>
            <a:off x="1881707" y="2100854"/>
            <a:ext cx="25602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5" name="Google Shape;95;p40"/>
          <p:cNvSpPr txBox="1">
            <a:spLocks noGrp="1"/>
          </p:cNvSpPr>
          <p:nvPr>
            <p:ph type="title" idx="3"/>
          </p:nvPr>
        </p:nvSpPr>
        <p:spPr>
          <a:xfrm>
            <a:off x="4753750" y="1938315"/>
            <a:ext cx="870000" cy="47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6" name="Google Shape;96;p40"/>
          <p:cNvSpPr txBox="1">
            <a:spLocks noGrp="1"/>
          </p:cNvSpPr>
          <p:nvPr>
            <p:ph type="title" idx="4"/>
          </p:nvPr>
        </p:nvSpPr>
        <p:spPr>
          <a:xfrm>
            <a:off x="921239"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7" name="Google Shape;97;p40"/>
          <p:cNvSpPr txBox="1">
            <a:spLocks noGrp="1"/>
          </p:cNvSpPr>
          <p:nvPr>
            <p:ph type="title" idx="5"/>
          </p:nvPr>
        </p:nvSpPr>
        <p:spPr>
          <a:xfrm>
            <a:off x="4753750" y="3466940"/>
            <a:ext cx="870000" cy="469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30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98" name="Google Shape;98;p40"/>
          <p:cNvSpPr txBox="1">
            <a:spLocks noGrp="1"/>
          </p:cNvSpPr>
          <p:nvPr>
            <p:ph type="subTitle" idx="6"/>
          </p:nvPr>
        </p:nvSpPr>
        <p:spPr>
          <a:xfrm>
            <a:off x="5714200" y="2100849"/>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99" name="Google Shape;99;p40"/>
          <p:cNvSpPr txBox="1">
            <a:spLocks noGrp="1"/>
          </p:cNvSpPr>
          <p:nvPr>
            <p:ph type="subTitle" idx="7"/>
          </p:nvPr>
        </p:nvSpPr>
        <p:spPr>
          <a:xfrm>
            <a:off x="1881707" y="3611225"/>
            <a:ext cx="25575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0" name="Google Shape;100;p40"/>
          <p:cNvSpPr txBox="1">
            <a:spLocks noGrp="1"/>
          </p:cNvSpPr>
          <p:nvPr>
            <p:ph type="subTitle" idx="8"/>
          </p:nvPr>
        </p:nvSpPr>
        <p:spPr>
          <a:xfrm>
            <a:off x="5714200" y="3611225"/>
            <a:ext cx="2544600" cy="61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01" name="Google Shape;101;p40"/>
          <p:cNvSpPr txBox="1">
            <a:spLocks noGrp="1"/>
          </p:cNvSpPr>
          <p:nvPr>
            <p:ph type="title" idx="9"/>
          </p:nvPr>
        </p:nvSpPr>
        <p:spPr>
          <a:xfrm>
            <a:off x="1884493"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2" name="Google Shape;102;p40"/>
          <p:cNvSpPr txBox="1">
            <a:spLocks noGrp="1"/>
          </p:cNvSpPr>
          <p:nvPr>
            <p:ph type="title" idx="13"/>
          </p:nvPr>
        </p:nvSpPr>
        <p:spPr>
          <a:xfrm>
            <a:off x="5714207" y="17086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3" name="Google Shape;103;p40"/>
          <p:cNvSpPr txBox="1">
            <a:spLocks noGrp="1"/>
          </p:cNvSpPr>
          <p:nvPr>
            <p:ph type="title" idx="14"/>
          </p:nvPr>
        </p:nvSpPr>
        <p:spPr>
          <a:xfrm>
            <a:off x="1884491" y="3217500"/>
            <a:ext cx="25548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4" name="Google Shape;104;p40"/>
          <p:cNvSpPr txBox="1">
            <a:spLocks noGrp="1"/>
          </p:cNvSpPr>
          <p:nvPr>
            <p:ph type="title" idx="15"/>
          </p:nvPr>
        </p:nvSpPr>
        <p:spPr>
          <a:xfrm>
            <a:off x="5714207" y="3217500"/>
            <a:ext cx="2557500" cy="420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05" name="Google Shape;105;p40"/>
          <p:cNvGrpSpPr/>
          <p:nvPr/>
        </p:nvGrpSpPr>
        <p:grpSpPr>
          <a:xfrm>
            <a:off x="-349737" y="4357734"/>
            <a:ext cx="1270988" cy="793909"/>
            <a:chOff x="-349737" y="4357734"/>
            <a:chExt cx="1270988" cy="793909"/>
          </a:xfrm>
        </p:grpSpPr>
        <p:sp>
          <p:nvSpPr>
            <p:cNvPr id="106" name="Google Shape;106;p40"/>
            <p:cNvSpPr/>
            <p:nvPr/>
          </p:nvSpPr>
          <p:spPr>
            <a:xfrm rot="10800000" flipH="1">
              <a:off x="-308999" y="4357734"/>
              <a:ext cx="1230250" cy="793909"/>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0"/>
            <p:cNvSpPr/>
            <p:nvPr/>
          </p:nvSpPr>
          <p:spPr>
            <a:xfrm rot="10800000" flipH="1">
              <a:off x="-349737" y="4410300"/>
              <a:ext cx="1136175" cy="733200"/>
            </a:xfrm>
            <a:custGeom>
              <a:avLst/>
              <a:gdLst/>
              <a:ahLst/>
              <a:cxnLst/>
              <a:rect l="l" t="t" r="r" b="b"/>
              <a:pathLst>
                <a:path w="45447" h="29328" extrusionOk="0">
                  <a:moveTo>
                    <a:pt x="8752" y="0"/>
                  </a:moveTo>
                  <a:cubicBezTo>
                    <a:pt x="8323" y="536"/>
                    <a:pt x="7918" y="1084"/>
                    <a:pt x="7525" y="1631"/>
                  </a:cubicBezTo>
                  <a:cubicBezTo>
                    <a:pt x="5430" y="4525"/>
                    <a:pt x="3310" y="7465"/>
                    <a:pt x="1941" y="10763"/>
                  </a:cubicBezTo>
                  <a:cubicBezTo>
                    <a:pt x="572" y="14061"/>
                    <a:pt x="0" y="17824"/>
                    <a:pt x="1072" y="21241"/>
                  </a:cubicBezTo>
                  <a:cubicBezTo>
                    <a:pt x="2155" y="24634"/>
                    <a:pt x="4894" y="27468"/>
                    <a:pt x="8263" y="28635"/>
                  </a:cubicBezTo>
                  <a:cubicBezTo>
                    <a:pt x="9664" y="29121"/>
                    <a:pt x="11124" y="29327"/>
                    <a:pt x="12598" y="29327"/>
                  </a:cubicBezTo>
                  <a:cubicBezTo>
                    <a:pt x="14732" y="29327"/>
                    <a:pt x="16894" y="28895"/>
                    <a:pt x="18943" y="28254"/>
                  </a:cubicBezTo>
                  <a:cubicBezTo>
                    <a:pt x="25027" y="26349"/>
                    <a:pt x="30528" y="22634"/>
                    <a:pt x="34564" y="17693"/>
                  </a:cubicBezTo>
                  <a:cubicBezTo>
                    <a:pt x="37624" y="13942"/>
                    <a:pt x="39803" y="9585"/>
                    <a:pt x="42160" y="5382"/>
                  </a:cubicBezTo>
                  <a:cubicBezTo>
                    <a:pt x="43196" y="3548"/>
                    <a:pt x="44256" y="1727"/>
                    <a:pt x="45447" y="0"/>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8" name="Google Shape;108;p40"/>
          <p:cNvGrpSpPr/>
          <p:nvPr/>
        </p:nvGrpSpPr>
        <p:grpSpPr>
          <a:xfrm rot="-5400000">
            <a:off x="6417983" y="-50208"/>
            <a:ext cx="2670850" cy="2772117"/>
            <a:chOff x="4653747" y="483110"/>
            <a:chExt cx="4490333" cy="4660586"/>
          </a:xfrm>
        </p:grpSpPr>
        <p:sp>
          <p:nvSpPr>
            <p:cNvPr id="109" name="Google Shape;109;p40"/>
            <p:cNvSpPr/>
            <p:nvPr/>
          </p:nvSpPr>
          <p:spPr>
            <a:xfrm>
              <a:off x="4653747" y="483110"/>
              <a:ext cx="4490333" cy="4660586"/>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0"/>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40"/>
          <p:cNvGrpSpPr/>
          <p:nvPr/>
        </p:nvGrpSpPr>
        <p:grpSpPr>
          <a:xfrm>
            <a:off x="-601877" y="2660425"/>
            <a:ext cx="1256975" cy="1227203"/>
            <a:chOff x="2180273" y="-464800"/>
            <a:chExt cx="1256975" cy="1227203"/>
          </a:xfrm>
        </p:grpSpPr>
        <p:sp>
          <p:nvSpPr>
            <p:cNvPr id="112" name="Google Shape;112;p4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40"/>
          <p:cNvSpPr/>
          <p:nvPr/>
        </p:nvSpPr>
        <p:spPr>
          <a:xfrm>
            <a:off x="363038" y="122707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0"/>
          <p:cNvSpPr/>
          <p:nvPr/>
        </p:nvSpPr>
        <p:spPr>
          <a:xfrm>
            <a:off x="3941713" y="447371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grpSp>
        <p:nvGrpSpPr>
          <p:cNvPr id="117" name="Google Shape;117;p41"/>
          <p:cNvGrpSpPr/>
          <p:nvPr/>
        </p:nvGrpSpPr>
        <p:grpSpPr>
          <a:xfrm>
            <a:off x="0" y="2261496"/>
            <a:ext cx="3916572" cy="2889942"/>
            <a:chOff x="0" y="2261496"/>
            <a:chExt cx="3916572" cy="2889942"/>
          </a:xfrm>
        </p:grpSpPr>
        <p:sp>
          <p:nvSpPr>
            <p:cNvPr id="118" name="Google Shape;118;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gradFill>
              <a:gsLst>
                <a:gs pos="0">
                  <a:schemeClr val="accent3"/>
                </a:gs>
                <a:gs pos="100000">
                  <a:schemeClr val="dk2"/>
                </a:gs>
              </a:gsLst>
              <a:lin ang="2698631" scaled="0"/>
            </a:gra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1"/>
            <p:cNvSpPr/>
            <p:nvPr/>
          </p:nvSpPr>
          <p:spPr>
            <a:xfrm>
              <a:off x="0" y="2261496"/>
              <a:ext cx="3916572" cy="2889942"/>
            </a:xfrm>
            <a:custGeom>
              <a:avLst/>
              <a:gdLst/>
              <a:ahLst/>
              <a:cxnLst/>
              <a:rect l="l" t="t" r="r" b="b"/>
              <a:pathLst>
                <a:path w="59342" h="43787" extrusionOk="0">
                  <a:moveTo>
                    <a:pt x="46143" y="1"/>
                  </a:moveTo>
                  <a:cubicBezTo>
                    <a:pt x="42123" y="1"/>
                    <a:pt x="38074" y="1706"/>
                    <a:pt x="35160" y="4532"/>
                  </a:cubicBezTo>
                  <a:cubicBezTo>
                    <a:pt x="31528" y="8044"/>
                    <a:pt x="29468" y="13080"/>
                    <a:pt x="25349" y="16009"/>
                  </a:cubicBezTo>
                  <a:cubicBezTo>
                    <a:pt x="23975" y="16983"/>
                    <a:pt x="22201" y="17628"/>
                    <a:pt x="20536" y="17628"/>
                  </a:cubicBezTo>
                  <a:cubicBezTo>
                    <a:pt x="19229" y="17628"/>
                    <a:pt x="17989" y="17231"/>
                    <a:pt x="17062" y="16283"/>
                  </a:cubicBezTo>
                  <a:cubicBezTo>
                    <a:pt x="15693" y="14878"/>
                    <a:pt x="15467" y="12747"/>
                    <a:pt x="15157" y="10794"/>
                  </a:cubicBezTo>
                  <a:cubicBezTo>
                    <a:pt x="14848" y="8854"/>
                    <a:pt x="14205" y="6699"/>
                    <a:pt x="12454" y="5782"/>
                  </a:cubicBezTo>
                  <a:cubicBezTo>
                    <a:pt x="11923" y="5510"/>
                    <a:pt x="11340" y="5388"/>
                    <a:pt x="10749" y="5388"/>
                  </a:cubicBezTo>
                  <a:cubicBezTo>
                    <a:pt x="9762" y="5388"/>
                    <a:pt x="8752" y="5727"/>
                    <a:pt x="7918" y="6270"/>
                  </a:cubicBezTo>
                  <a:cubicBezTo>
                    <a:pt x="6573" y="7139"/>
                    <a:pt x="5608" y="8473"/>
                    <a:pt x="4715" y="9794"/>
                  </a:cubicBezTo>
                  <a:cubicBezTo>
                    <a:pt x="2929" y="12461"/>
                    <a:pt x="1513" y="15259"/>
                    <a:pt x="36" y="18081"/>
                  </a:cubicBezTo>
                  <a:lnTo>
                    <a:pt x="0" y="43727"/>
                  </a:lnTo>
                  <a:lnTo>
                    <a:pt x="39672" y="43786"/>
                  </a:lnTo>
                  <a:cubicBezTo>
                    <a:pt x="44470" y="36940"/>
                    <a:pt x="49268" y="30094"/>
                    <a:pt x="54067" y="23236"/>
                  </a:cubicBezTo>
                  <a:cubicBezTo>
                    <a:pt x="56269" y="20105"/>
                    <a:pt x="58532" y="16771"/>
                    <a:pt x="58865" y="12961"/>
                  </a:cubicBezTo>
                  <a:cubicBezTo>
                    <a:pt x="59341" y="7544"/>
                    <a:pt x="55376" y="2246"/>
                    <a:pt x="50185" y="614"/>
                  </a:cubicBezTo>
                  <a:cubicBezTo>
                    <a:pt x="48872" y="198"/>
                    <a:pt x="47509" y="1"/>
                    <a:pt x="46143" y="1"/>
                  </a:cubicBez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41"/>
          <p:cNvSpPr txBox="1">
            <a:spLocks noGrp="1"/>
          </p:cNvSpPr>
          <p:nvPr>
            <p:ph type="ctrTitle"/>
          </p:nvPr>
        </p:nvSpPr>
        <p:spPr>
          <a:xfrm>
            <a:off x="2185100" y="1371150"/>
            <a:ext cx="6001200" cy="240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8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41"/>
          <p:cNvSpPr txBox="1">
            <a:spLocks noGrp="1"/>
          </p:cNvSpPr>
          <p:nvPr>
            <p:ph type="subTitle" idx="1"/>
          </p:nvPr>
        </p:nvSpPr>
        <p:spPr>
          <a:xfrm>
            <a:off x="2995225" y="4128300"/>
            <a:ext cx="4380900" cy="43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latin typeface="Arial"/>
                <a:ea typeface="Arial"/>
                <a:cs typeface="Arial"/>
                <a:sym typeface="Arial"/>
              </a:defRPr>
            </a:lvl1pPr>
            <a:lvl2pPr lvl="1" algn="ctr">
              <a:lnSpc>
                <a:spcPct val="100000"/>
              </a:lnSpc>
              <a:spcBef>
                <a:spcPts val="0"/>
              </a:spcBef>
              <a:spcAft>
                <a:spcPts val="0"/>
              </a:spcAft>
              <a:buSzPts val="1400"/>
              <a:buNone/>
              <a:defRPr sz="1500" b="1"/>
            </a:lvl2pPr>
            <a:lvl3pPr lvl="2" algn="ctr">
              <a:lnSpc>
                <a:spcPct val="100000"/>
              </a:lnSpc>
              <a:spcBef>
                <a:spcPts val="0"/>
              </a:spcBef>
              <a:spcAft>
                <a:spcPts val="0"/>
              </a:spcAft>
              <a:buSzPts val="1400"/>
              <a:buNone/>
              <a:defRPr sz="1500" b="1"/>
            </a:lvl3pPr>
            <a:lvl4pPr lvl="3" algn="ctr">
              <a:lnSpc>
                <a:spcPct val="100000"/>
              </a:lnSpc>
              <a:spcBef>
                <a:spcPts val="0"/>
              </a:spcBef>
              <a:spcAft>
                <a:spcPts val="0"/>
              </a:spcAft>
              <a:buSzPts val="1400"/>
              <a:buNone/>
              <a:defRPr sz="1500" b="1"/>
            </a:lvl4pPr>
            <a:lvl5pPr lvl="4" algn="ctr">
              <a:lnSpc>
                <a:spcPct val="100000"/>
              </a:lnSpc>
              <a:spcBef>
                <a:spcPts val="0"/>
              </a:spcBef>
              <a:spcAft>
                <a:spcPts val="0"/>
              </a:spcAft>
              <a:buSzPts val="1400"/>
              <a:buNone/>
              <a:defRPr sz="1500" b="1"/>
            </a:lvl5pPr>
            <a:lvl6pPr lvl="5" algn="ctr">
              <a:lnSpc>
                <a:spcPct val="100000"/>
              </a:lnSpc>
              <a:spcBef>
                <a:spcPts val="0"/>
              </a:spcBef>
              <a:spcAft>
                <a:spcPts val="0"/>
              </a:spcAft>
              <a:buSzPts val="1400"/>
              <a:buNone/>
              <a:defRPr sz="1500" b="1"/>
            </a:lvl6pPr>
            <a:lvl7pPr lvl="6" algn="ctr">
              <a:lnSpc>
                <a:spcPct val="100000"/>
              </a:lnSpc>
              <a:spcBef>
                <a:spcPts val="0"/>
              </a:spcBef>
              <a:spcAft>
                <a:spcPts val="0"/>
              </a:spcAft>
              <a:buSzPts val="1400"/>
              <a:buNone/>
              <a:defRPr sz="1500" b="1"/>
            </a:lvl7pPr>
            <a:lvl8pPr lvl="7" algn="ctr">
              <a:lnSpc>
                <a:spcPct val="100000"/>
              </a:lnSpc>
              <a:spcBef>
                <a:spcPts val="0"/>
              </a:spcBef>
              <a:spcAft>
                <a:spcPts val="0"/>
              </a:spcAft>
              <a:buSzPts val="1400"/>
              <a:buNone/>
              <a:defRPr sz="1500" b="1"/>
            </a:lvl8pPr>
            <a:lvl9pPr lvl="8" algn="ctr">
              <a:lnSpc>
                <a:spcPct val="100000"/>
              </a:lnSpc>
              <a:spcBef>
                <a:spcPts val="0"/>
              </a:spcBef>
              <a:spcAft>
                <a:spcPts val="0"/>
              </a:spcAft>
              <a:buSzPts val="1400"/>
              <a:buNone/>
              <a:defRPr sz="1500" b="1"/>
            </a:lvl9pPr>
          </a:lstStyle>
          <a:p>
            <a:endParaRPr/>
          </a:p>
        </p:txBody>
      </p:sp>
      <p:sp>
        <p:nvSpPr>
          <p:cNvPr id="122" name="Google Shape;122;p41"/>
          <p:cNvSpPr txBox="1">
            <a:spLocks noGrp="1"/>
          </p:cNvSpPr>
          <p:nvPr>
            <p:ph type="title" idx="2"/>
          </p:nvPr>
        </p:nvSpPr>
        <p:spPr>
          <a:xfrm>
            <a:off x="873600" y="897575"/>
            <a:ext cx="982500" cy="92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1000"/>
              </a:spcBef>
              <a:spcAft>
                <a:spcPts val="0"/>
              </a:spcAft>
              <a:buClr>
                <a:schemeClr val="accent6"/>
              </a:buClr>
              <a:buSzPts val="2400"/>
              <a:buNone/>
              <a:defRPr sz="4800"/>
            </a:lvl1pPr>
            <a:lvl2pPr lvl="1" algn="ctr">
              <a:lnSpc>
                <a:spcPct val="100000"/>
              </a:lnSpc>
              <a:spcBef>
                <a:spcPts val="0"/>
              </a:spcBef>
              <a:spcAft>
                <a:spcPts val="0"/>
              </a:spcAft>
              <a:buClr>
                <a:schemeClr val="accent6"/>
              </a:buClr>
              <a:buSzPts val="2400"/>
              <a:buNone/>
              <a:defRPr sz="2400">
                <a:solidFill>
                  <a:schemeClr val="accent6"/>
                </a:solidFill>
              </a:defRPr>
            </a:lvl2pPr>
            <a:lvl3pPr lvl="2" algn="ctr">
              <a:lnSpc>
                <a:spcPct val="100000"/>
              </a:lnSpc>
              <a:spcBef>
                <a:spcPts val="0"/>
              </a:spcBef>
              <a:spcAft>
                <a:spcPts val="0"/>
              </a:spcAft>
              <a:buClr>
                <a:schemeClr val="accent6"/>
              </a:buClr>
              <a:buSzPts val="2400"/>
              <a:buNone/>
              <a:defRPr sz="2400">
                <a:solidFill>
                  <a:schemeClr val="accent6"/>
                </a:solidFill>
              </a:defRPr>
            </a:lvl3pPr>
            <a:lvl4pPr lvl="3" algn="ctr">
              <a:lnSpc>
                <a:spcPct val="100000"/>
              </a:lnSpc>
              <a:spcBef>
                <a:spcPts val="0"/>
              </a:spcBef>
              <a:spcAft>
                <a:spcPts val="0"/>
              </a:spcAft>
              <a:buClr>
                <a:schemeClr val="accent6"/>
              </a:buClr>
              <a:buSzPts val="2400"/>
              <a:buNone/>
              <a:defRPr sz="2400">
                <a:solidFill>
                  <a:schemeClr val="accent6"/>
                </a:solidFill>
              </a:defRPr>
            </a:lvl4pPr>
            <a:lvl5pPr lvl="4" algn="ctr">
              <a:lnSpc>
                <a:spcPct val="100000"/>
              </a:lnSpc>
              <a:spcBef>
                <a:spcPts val="0"/>
              </a:spcBef>
              <a:spcAft>
                <a:spcPts val="0"/>
              </a:spcAft>
              <a:buClr>
                <a:schemeClr val="accent6"/>
              </a:buClr>
              <a:buSzPts val="2400"/>
              <a:buNone/>
              <a:defRPr sz="2400">
                <a:solidFill>
                  <a:schemeClr val="accent6"/>
                </a:solidFill>
              </a:defRPr>
            </a:lvl5pPr>
            <a:lvl6pPr lvl="5" algn="ctr">
              <a:lnSpc>
                <a:spcPct val="100000"/>
              </a:lnSpc>
              <a:spcBef>
                <a:spcPts val="0"/>
              </a:spcBef>
              <a:spcAft>
                <a:spcPts val="0"/>
              </a:spcAft>
              <a:buClr>
                <a:schemeClr val="accent6"/>
              </a:buClr>
              <a:buSzPts val="2400"/>
              <a:buNone/>
              <a:defRPr sz="2400">
                <a:solidFill>
                  <a:schemeClr val="accent6"/>
                </a:solidFill>
              </a:defRPr>
            </a:lvl6pPr>
            <a:lvl7pPr lvl="6" algn="ctr">
              <a:lnSpc>
                <a:spcPct val="100000"/>
              </a:lnSpc>
              <a:spcBef>
                <a:spcPts val="0"/>
              </a:spcBef>
              <a:spcAft>
                <a:spcPts val="0"/>
              </a:spcAft>
              <a:buClr>
                <a:schemeClr val="accent6"/>
              </a:buClr>
              <a:buSzPts val="2400"/>
              <a:buNone/>
              <a:defRPr sz="2400">
                <a:solidFill>
                  <a:schemeClr val="accent6"/>
                </a:solidFill>
              </a:defRPr>
            </a:lvl7pPr>
            <a:lvl8pPr lvl="7" algn="ctr">
              <a:lnSpc>
                <a:spcPct val="100000"/>
              </a:lnSpc>
              <a:spcBef>
                <a:spcPts val="0"/>
              </a:spcBef>
              <a:spcAft>
                <a:spcPts val="0"/>
              </a:spcAft>
              <a:buClr>
                <a:schemeClr val="accent6"/>
              </a:buClr>
              <a:buSzPts val="2400"/>
              <a:buNone/>
              <a:defRPr sz="2400">
                <a:solidFill>
                  <a:schemeClr val="accent6"/>
                </a:solidFill>
              </a:defRPr>
            </a:lvl8pPr>
            <a:lvl9pPr lvl="8" algn="ctr">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23" name="Google Shape;123;p41"/>
          <p:cNvSpPr/>
          <p:nvPr/>
        </p:nvSpPr>
        <p:spPr>
          <a:xfrm>
            <a:off x="-131328" y="1098083"/>
            <a:ext cx="282148" cy="315759"/>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1">
  <p:cSld name="CUSTOM_5_1_2">
    <p:spTree>
      <p:nvGrpSpPr>
        <p:cNvPr id="1" name="Shape 124"/>
        <p:cNvGrpSpPr/>
        <p:nvPr/>
      </p:nvGrpSpPr>
      <p:grpSpPr>
        <a:xfrm>
          <a:off x="0" y="0"/>
          <a:ext cx="0" cy="0"/>
          <a:chOff x="0" y="0"/>
          <a:chExt cx="0" cy="0"/>
        </a:xfrm>
      </p:grpSpPr>
      <p:sp>
        <p:nvSpPr>
          <p:cNvPr id="125" name="Google Shape;125;p42"/>
          <p:cNvSpPr/>
          <p:nvPr/>
        </p:nvSpPr>
        <p:spPr>
          <a:xfrm rot="5400000">
            <a:off x="855654" y="3246186"/>
            <a:ext cx="1041608" cy="275293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2"/>
          <p:cNvSpPr/>
          <p:nvPr/>
        </p:nvSpPr>
        <p:spPr>
          <a:xfrm rot="-5400000">
            <a:off x="6446116" y="-1216769"/>
            <a:ext cx="1481202" cy="3914585"/>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2"/>
          <p:cNvSpPr txBox="1">
            <a:spLocks noGrp="1"/>
          </p:cNvSpPr>
          <p:nvPr>
            <p:ph type="subTitle" idx="1"/>
          </p:nvPr>
        </p:nvSpPr>
        <p:spPr>
          <a:xfrm>
            <a:off x="3086233" y="1862557"/>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28" name="Google Shape;128;p42"/>
          <p:cNvSpPr txBox="1">
            <a:spLocks noGrp="1"/>
          </p:cNvSpPr>
          <p:nvPr>
            <p:ph type="title"/>
          </p:nvPr>
        </p:nvSpPr>
        <p:spPr>
          <a:xfrm>
            <a:off x="3087966"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29" name="Google Shape;129;p42"/>
          <p:cNvSpPr txBox="1">
            <a:spLocks noGrp="1"/>
          </p:cNvSpPr>
          <p:nvPr>
            <p:ph type="subTitle" idx="2"/>
          </p:nvPr>
        </p:nvSpPr>
        <p:spPr>
          <a:xfrm>
            <a:off x="3086225" y="35361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0" name="Google Shape;130;p42"/>
          <p:cNvSpPr txBox="1">
            <a:spLocks noGrp="1"/>
          </p:cNvSpPr>
          <p:nvPr>
            <p:ph type="title" idx="3"/>
          </p:nvPr>
        </p:nvSpPr>
        <p:spPr>
          <a:xfrm>
            <a:off x="3086225" y="3142066"/>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1" name="Google Shape;131;p42"/>
          <p:cNvSpPr txBox="1">
            <a:spLocks noGrp="1"/>
          </p:cNvSpPr>
          <p:nvPr>
            <p:ph type="subTitle" idx="4"/>
          </p:nvPr>
        </p:nvSpPr>
        <p:spPr>
          <a:xfrm>
            <a:off x="4962250"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2" name="Google Shape;132;p42"/>
          <p:cNvSpPr txBox="1">
            <a:spLocks noGrp="1"/>
          </p:cNvSpPr>
          <p:nvPr>
            <p:ph type="title" idx="5"/>
          </p:nvPr>
        </p:nvSpPr>
        <p:spPr>
          <a:xfrm>
            <a:off x="4963991"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3" name="Google Shape;133;p42"/>
          <p:cNvSpPr txBox="1">
            <a:spLocks noGrp="1"/>
          </p:cNvSpPr>
          <p:nvPr>
            <p:ph type="subTitle" idx="6"/>
          </p:nvPr>
        </p:nvSpPr>
        <p:spPr>
          <a:xfrm>
            <a:off x="4962250"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4" name="Google Shape;134;p42"/>
          <p:cNvSpPr txBox="1">
            <a:spLocks noGrp="1"/>
          </p:cNvSpPr>
          <p:nvPr>
            <p:ph type="title" idx="7"/>
          </p:nvPr>
        </p:nvSpPr>
        <p:spPr>
          <a:xfrm>
            <a:off x="4962243"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5" name="Google Shape;135;p42"/>
          <p:cNvSpPr txBox="1">
            <a:spLocks noGrp="1"/>
          </p:cNvSpPr>
          <p:nvPr>
            <p:ph type="title" idx="8"/>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6" name="Google Shape;136;p42"/>
          <p:cNvSpPr txBox="1">
            <a:spLocks noGrp="1"/>
          </p:cNvSpPr>
          <p:nvPr>
            <p:ph type="subTitle" idx="9"/>
          </p:nvPr>
        </p:nvSpPr>
        <p:spPr>
          <a:xfrm>
            <a:off x="6838272" y="1862548"/>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7" name="Google Shape;137;p42"/>
          <p:cNvSpPr txBox="1">
            <a:spLocks noGrp="1"/>
          </p:cNvSpPr>
          <p:nvPr>
            <p:ph type="title" idx="13"/>
          </p:nvPr>
        </p:nvSpPr>
        <p:spPr>
          <a:xfrm>
            <a:off x="6840009" y="1468475"/>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8" name="Google Shape;138;p42"/>
          <p:cNvSpPr txBox="1">
            <a:spLocks noGrp="1"/>
          </p:cNvSpPr>
          <p:nvPr>
            <p:ph type="subTitle" idx="14"/>
          </p:nvPr>
        </p:nvSpPr>
        <p:spPr>
          <a:xfrm>
            <a:off x="6838258" y="3536150"/>
            <a:ext cx="1592400" cy="8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500">
                <a:latin typeface="Arial"/>
                <a:ea typeface="Arial"/>
                <a:cs typeface="Arial"/>
                <a:sym typeface="Arial"/>
              </a:defRPr>
            </a:lvl1pPr>
            <a:lvl2pPr lvl="1" algn="l">
              <a:lnSpc>
                <a:spcPct val="100000"/>
              </a:lnSpc>
              <a:spcBef>
                <a:spcPts val="0"/>
              </a:spcBef>
              <a:spcAft>
                <a:spcPts val="0"/>
              </a:spcAft>
              <a:buSzPts val="1400"/>
              <a:buNone/>
              <a:defRPr sz="1500" b="1"/>
            </a:lvl2pPr>
            <a:lvl3pPr lvl="2" algn="l">
              <a:lnSpc>
                <a:spcPct val="100000"/>
              </a:lnSpc>
              <a:spcBef>
                <a:spcPts val="0"/>
              </a:spcBef>
              <a:spcAft>
                <a:spcPts val="0"/>
              </a:spcAft>
              <a:buSzPts val="1400"/>
              <a:buNone/>
              <a:defRPr sz="1500" b="1"/>
            </a:lvl3pPr>
            <a:lvl4pPr lvl="3" algn="l">
              <a:lnSpc>
                <a:spcPct val="100000"/>
              </a:lnSpc>
              <a:spcBef>
                <a:spcPts val="0"/>
              </a:spcBef>
              <a:spcAft>
                <a:spcPts val="0"/>
              </a:spcAft>
              <a:buSzPts val="1400"/>
              <a:buNone/>
              <a:defRPr sz="1500" b="1"/>
            </a:lvl4pPr>
            <a:lvl5pPr lvl="4" algn="l">
              <a:lnSpc>
                <a:spcPct val="100000"/>
              </a:lnSpc>
              <a:spcBef>
                <a:spcPts val="0"/>
              </a:spcBef>
              <a:spcAft>
                <a:spcPts val="0"/>
              </a:spcAft>
              <a:buSzPts val="1400"/>
              <a:buNone/>
              <a:defRPr sz="1500" b="1"/>
            </a:lvl5pPr>
            <a:lvl6pPr lvl="5" algn="l">
              <a:lnSpc>
                <a:spcPct val="100000"/>
              </a:lnSpc>
              <a:spcBef>
                <a:spcPts val="0"/>
              </a:spcBef>
              <a:spcAft>
                <a:spcPts val="0"/>
              </a:spcAft>
              <a:buSzPts val="1400"/>
              <a:buNone/>
              <a:defRPr sz="1500" b="1"/>
            </a:lvl6pPr>
            <a:lvl7pPr lvl="6" algn="l">
              <a:lnSpc>
                <a:spcPct val="100000"/>
              </a:lnSpc>
              <a:spcBef>
                <a:spcPts val="0"/>
              </a:spcBef>
              <a:spcAft>
                <a:spcPts val="0"/>
              </a:spcAft>
              <a:buSzPts val="1400"/>
              <a:buNone/>
              <a:defRPr sz="1500" b="1"/>
            </a:lvl7pPr>
            <a:lvl8pPr lvl="7" algn="l">
              <a:lnSpc>
                <a:spcPct val="100000"/>
              </a:lnSpc>
              <a:spcBef>
                <a:spcPts val="0"/>
              </a:spcBef>
              <a:spcAft>
                <a:spcPts val="0"/>
              </a:spcAft>
              <a:buSzPts val="1400"/>
              <a:buNone/>
              <a:defRPr sz="1500" b="1"/>
            </a:lvl8pPr>
            <a:lvl9pPr lvl="8" algn="l">
              <a:lnSpc>
                <a:spcPct val="100000"/>
              </a:lnSpc>
              <a:spcBef>
                <a:spcPts val="0"/>
              </a:spcBef>
              <a:spcAft>
                <a:spcPts val="0"/>
              </a:spcAft>
              <a:buSzPts val="1400"/>
              <a:buNone/>
              <a:defRPr sz="1500" b="1"/>
            </a:lvl9pPr>
          </a:lstStyle>
          <a:p>
            <a:endParaRPr/>
          </a:p>
        </p:txBody>
      </p:sp>
      <p:sp>
        <p:nvSpPr>
          <p:cNvPr id="139" name="Google Shape;139;p42"/>
          <p:cNvSpPr txBox="1">
            <a:spLocks noGrp="1"/>
          </p:cNvSpPr>
          <p:nvPr>
            <p:ph type="title" idx="15"/>
          </p:nvPr>
        </p:nvSpPr>
        <p:spPr>
          <a:xfrm>
            <a:off x="6838260" y="3142073"/>
            <a:ext cx="1590900" cy="49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0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140" name="Google Shape;140;p42"/>
          <p:cNvGrpSpPr/>
          <p:nvPr/>
        </p:nvGrpSpPr>
        <p:grpSpPr>
          <a:xfrm flipH="1">
            <a:off x="-284615" y="4350283"/>
            <a:ext cx="1105132" cy="1078957"/>
            <a:chOff x="2180273" y="-464800"/>
            <a:chExt cx="1256975" cy="1227203"/>
          </a:xfrm>
        </p:grpSpPr>
        <p:sp>
          <p:nvSpPr>
            <p:cNvPr id="141" name="Google Shape;141;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3" name="Google Shape;143;p42"/>
          <p:cNvSpPr/>
          <p:nvPr/>
        </p:nvSpPr>
        <p:spPr>
          <a:xfrm>
            <a:off x="195424" y="1542502"/>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4" name="Google Shape;144;p42"/>
          <p:cNvGrpSpPr/>
          <p:nvPr/>
        </p:nvGrpSpPr>
        <p:grpSpPr>
          <a:xfrm flipH="1">
            <a:off x="8287885" y="-12817"/>
            <a:ext cx="1105132" cy="1078957"/>
            <a:chOff x="2180273" y="-464800"/>
            <a:chExt cx="1256975" cy="1227203"/>
          </a:xfrm>
        </p:grpSpPr>
        <p:sp>
          <p:nvSpPr>
            <p:cNvPr id="145" name="Google Shape;145;p4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7" name="Google Shape;147;p42"/>
          <p:cNvSpPr/>
          <p:nvPr/>
        </p:nvSpPr>
        <p:spPr>
          <a:xfrm>
            <a:off x="8714249" y="3844440"/>
            <a:ext cx="232899" cy="26062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8"/>
        <p:cNvGrpSpPr/>
        <p:nvPr/>
      </p:nvGrpSpPr>
      <p:grpSpPr>
        <a:xfrm>
          <a:off x="0" y="0"/>
          <a:ext cx="0" cy="0"/>
          <a:chOff x="0" y="0"/>
          <a:chExt cx="0" cy="0"/>
        </a:xfrm>
      </p:grpSpPr>
      <p:sp>
        <p:nvSpPr>
          <p:cNvPr id="149" name="Google Shape;149;p43"/>
          <p:cNvSpPr/>
          <p:nvPr/>
        </p:nvSpPr>
        <p:spPr>
          <a:xfrm>
            <a:off x="1044138" y="19495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43"/>
          <p:cNvGrpSpPr/>
          <p:nvPr/>
        </p:nvGrpSpPr>
        <p:grpSpPr>
          <a:xfrm flipH="1">
            <a:off x="75" y="123495"/>
            <a:ext cx="4836713" cy="5020226"/>
            <a:chOff x="4707900" y="539325"/>
            <a:chExt cx="4436131" cy="4604444"/>
          </a:xfrm>
        </p:grpSpPr>
        <p:sp>
          <p:nvSpPr>
            <p:cNvPr id="151" name="Google Shape;151;p43"/>
            <p:cNvSpPr/>
            <p:nvPr/>
          </p:nvSpPr>
          <p:spPr>
            <a:xfrm>
              <a:off x="4707900" y="539325"/>
              <a:ext cx="4436131" cy="4604444"/>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3"/>
            <p:cNvSpPr/>
            <p:nvPr/>
          </p:nvSpPr>
          <p:spPr>
            <a:xfrm>
              <a:off x="4905576" y="676300"/>
              <a:ext cx="4238388" cy="4467339"/>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p43"/>
          <p:cNvSpPr/>
          <p:nvPr/>
        </p:nvSpPr>
        <p:spPr>
          <a:xfrm>
            <a:off x="8696395" y="3029527"/>
            <a:ext cx="207350" cy="232054"/>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 name="Google Shape;154;p43"/>
          <p:cNvGrpSpPr/>
          <p:nvPr/>
        </p:nvGrpSpPr>
        <p:grpSpPr>
          <a:xfrm>
            <a:off x="716650" y="637800"/>
            <a:ext cx="7714350" cy="3867900"/>
            <a:chOff x="716650" y="637800"/>
            <a:chExt cx="7714350" cy="3867900"/>
          </a:xfrm>
        </p:grpSpPr>
        <p:grpSp>
          <p:nvGrpSpPr>
            <p:cNvPr id="155" name="Google Shape;155;p43"/>
            <p:cNvGrpSpPr/>
            <p:nvPr/>
          </p:nvGrpSpPr>
          <p:grpSpPr>
            <a:xfrm>
              <a:off x="716650" y="637800"/>
              <a:ext cx="7714350" cy="3867900"/>
              <a:chOff x="716650" y="637800"/>
              <a:chExt cx="7714350" cy="3867900"/>
            </a:xfrm>
          </p:grpSpPr>
          <p:sp>
            <p:nvSpPr>
              <p:cNvPr id="156" name="Google Shape;156;p43"/>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3"/>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158;p43"/>
            <p:cNvGrpSpPr/>
            <p:nvPr/>
          </p:nvGrpSpPr>
          <p:grpSpPr>
            <a:xfrm>
              <a:off x="7478003" y="729844"/>
              <a:ext cx="784907" cy="155297"/>
              <a:chOff x="7189925" y="928775"/>
              <a:chExt cx="699000" cy="138300"/>
            </a:xfrm>
          </p:grpSpPr>
          <p:sp>
            <p:nvSpPr>
              <p:cNvPr id="159" name="Google Shape;159;p43"/>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3"/>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3"/>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2" name="Google Shape;162;p43"/>
          <p:cNvSpPr txBox="1">
            <a:spLocks noGrp="1"/>
          </p:cNvSpPr>
          <p:nvPr>
            <p:ph type="title"/>
          </p:nvPr>
        </p:nvSpPr>
        <p:spPr>
          <a:xfrm>
            <a:off x="1737825" y="1612713"/>
            <a:ext cx="5672100" cy="80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4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3" name="Google Shape;163;p43"/>
          <p:cNvSpPr txBox="1">
            <a:spLocks noGrp="1"/>
          </p:cNvSpPr>
          <p:nvPr>
            <p:ph type="subTitle" idx="1"/>
          </p:nvPr>
        </p:nvSpPr>
        <p:spPr>
          <a:xfrm>
            <a:off x="1737825" y="2433238"/>
            <a:ext cx="5672100" cy="1293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atin typeface="Arial"/>
                <a:ea typeface="Arial"/>
                <a:cs typeface="Arial"/>
                <a:sym typeface="Arial"/>
              </a:defRPr>
            </a:lvl1pPr>
            <a:lvl2pPr lvl="1" algn="ctr">
              <a:lnSpc>
                <a:spcPct val="100000"/>
              </a:lnSpc>
              <a:spcBef>
                <a:spcPts val="0"/>
              </a:spcBef>
              <a:spcAft>
                <a:spcPts val="0"/>
              </a:spcAft>
              <a:buSzPts val="1400"/>
              <a:buNone/>
              <a:defRPr sz="1800" b="1"/>
            </a:lvl2pPr>
            <a:lvl3pPr lvl="2" algn="ctr">
              <a:lnSpc>
                <a:spcPct val="100000"/>
              </a:lnSpc>
              <a:spcBef>
                <a:spcPts val="0"/>
              </a:spcBef>
              <a:spcAft>
                <a:spcPts val="0"/>
              </a:spcAft>
              <a:buSzPts val="1400"/>
              <a:buNone/>
              <a:defRPr sz="1800" b="1"/>
            </a:lvl3pPr>
            <a:lvl4pPr lvl="3" algn="ctr">
              <a:lnSpc>
                <a:spcPct val="100000"/>
              </a:lnSpc>
              <a:spcBef>
                <a:spcPts val="0"/>
              </a:spcBef>
              <a:spcAft>
                <a:spcPts val="0"/>
              </a:spcAft>
              <a:buSzPts val="1400"/>
              <a:buNone/>
              <a:defRPr sz="1800" b="1"/>
            </a:lvl4pPr>
            <a:lvl5pPr lvl="4" algn="ctr">
              <a:lnSpc>
                <a:spcPct val="100000"/>
              </a:lnSpc>
              <a:spcBef>
                <a:spcPts val="0"/>
              </a:spcBef>
              <a:spcAft>
                <a:spcPts val="0"/>
              </a:spcAft>
              <a:buSzPts val="1400"/>
              <a:buNone/>
              <a:defRPr sz="1800" b="1"/>
            </a:lvl5pPr>
            <a:lvl6pPr lvl="5" algn="ctr">
              <a:lnSpc>
                <a:spcPct val="100000"/>
              </a:lnSpc>
              <a:spcBef>
                <a:spcPts val="0"/>
              </a:spcBef>
              <a:spcAft>
                <a:spcPts val="0"/>
              </a:spcAft>
              <a:buSzPts val="1400"/>
              <a:buNone/>
              <a:defRPr sz="1800" b="1"/>
            </a:lvl6pPr>
            <a:lvl7pPr lvl="6" algn="ctr">
              <a:lnSpc>
                <a:spcPct val="100000"/>
              </a:lnSpc>
              <a:spcBef>
                <a:spcPts val="0"/>
              </a:spcBef>
              <a:spcAft>
                <a:spcPts val="0"/>
              </a:spcAft>
              <a:buSzPts val="1400"/>
              <a:buNone/>
              <a:defRPr sz="1800" b="1"/>
            </a:lvl7pPr>
            <a:lvl8pPr lvl="7" algn="ctr">
              <a:lnSpc>
                <a:spcPct val="100000"/>
              </a:lnSpc>
              <a:spcBef>
                <a:spcPts val="0"/>
              </a:spcBef>
              <a:spcAft>
                <a:spcPts val="0"/>
              </a:spcAft>
              <a:buSzPts val="1400"/>
              <a:buNone/>
              <a:defRPr sz="1800" b="1"/>
            </a:lvl8pPr>
            <a:lvl9pPr lvl="8" algn="ctr">
              <a:lnSpc>
                <a:spcPct val="100000"/>
              </a:lnSpc>
              <a:spcBef>
                <a:spcPts val="0"/>
              </a:spcBef>
              <a:spcAft>
                <a:spcPts val="0"/>
              </a:spcAft>
              <a:buSzPts val="1400"/>
              <a:buNone/>
              <a:defRPr sz="1800" b="1"/>
            </a:lvl9pPr>
          </a:lstStyle>
          <a:p>
            <a:endParaRPr/>
          </a:p>
        </p:txBody>
      </p:sp>
      <p:sp>
        <p:nvSpPr>
          <p:cNvPr id="164" name="Google Shape;164;p43"/>
          <p:cNvSpPr/>
          <p:nvPr/>
        </p:nvSpPr>
        <p:spPr>
          <a:xfrm>
            <a:off x="7597138" y="4481866"/>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7" name="Google Shape;167;p44"/>
          <p:cNvSpPr/>
          <p:nvPr/>
        </p:nvSpPr>
        <p:spPr>
          <a:xfrm rot="-5400000">
            <a:off x="7696103" y="-653001"/>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8" name="Google Shape;168;p44"/>
          <p:cNvGrpSpPr/>
          <p:nvPr/>
        </p:nvGrpSpPr>
        <p:grpSpPr>
          <a:xfrm>
            <a:off x="110182" y="-49483"/>
            <a:ext cx="1206193" cy="1177624"/>
            <a:chOff x="2180273" y="-464800"/>
            <a:chExt cx="1256975" cy="1227203"/>
          </a:xfrm>
        </p:grpSpPr>
        <p:sp>
          <p:nvSpPr>
            <p:cNvPr id="169" name="Google Shape;169;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44"/>
          <p:cNvGrpSpPr/>
          <p:nvPr/>
        </p:nvGrpSpPr>
        <p:grpSpPr>
          <a:xfrm flipH="1">
            <a:off x="7990632" y="4225504"/>
            <a:ext cx="1206193" cy="1177624"/>
            <a:chOff x="2180273" y="-464800"/>
            <a:chExt cx="1256975" cy="1227203"/>
          </a:xfrm>
        </p:grpSpPr>
        <p:sp>
          <p:nvSpPr>
            <p:cNvPr id="172" name="Google Shape;172;p4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44"/>
          <p:cNvSpPr/>
          <p:nvPr/>
        </p:nvSpPr>
        <p:spPr>
          <a:xfrm rot="5400000">
            <a:off x="652978" y="3695649"/>
            <a:ext cx="794896" cy="2100898"/>
          </a:xfrm>
          <a:custGeom>
            <a:avLst/>
            <a:gdLst/>
            <a:ahLst/>
            <a:cxnLst/>
            <a:rect l="l" t="t" r="r" b="b"/>
            <a:pathLst>
              <a:path w="74761" h="78796" extrusionOk="0">
                <a:moveTo>
                  <a:pt x="74760" y="0"/>
                </a:moveTo>
                <a:cubicBezTo>
                  <a:pt x="63711" y="2465"/>
                  <a:pt x="53615" y="9263"/>
                  <a:pt x="47400" y="18752"/>
                </a:cubicBezTo>
                <a:cubicBezTo>
                  <a:pt x="40113" y="29897"/>
                  <a:pt x="38113" y="44017"/>
                  <a:pt x="29981" y="54554"/>
                </a:cubicBezTo>
                <a:cubicBezTo>
                  <a:pt x="23551" y="62853"/>
                  <a:pt x="14015" y="68020"/>
                  <a:pt x="5561" y="74247"/>
                </a:cubicBezTo>
                <a:cubicBezTo>
                  <a:pt x="3656" y="75652"/>
                  <a:pt x="1775" y="77176"/>
                  <a:pt x="1" y="78795"/>
                </a:cubicBezTo>
                <a:lnTo>
                  <a:pt x="74760" y="78795"/>
                </a:lnTo>
                <a:lnTo>
                  <a:pt x="747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1pPr>
            <a:lvl2pPr marR="0" lvl="1"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000"/>
              <a:buFont typeface="Fredoka"/>
              <a:buNone/>
              <a:defRPr sz="3000" b="0" i="0" u="none" strike="noStrike" cap="none">
                <a:solidFill>
                  <a:schemeClr val="dk1"/>
                </a:solidFill>
                <a:latin typeface="Fredoka"/>
                <a:ea typeface="Fredoka"/>
                <a:cs typeface="Fredoka"/>
                <a:sym typeface="Fredoka"/>
              </a:defRPr>
            </a:lvl9pPr>
          </a:lstStyle>
          <a:p>
            <a:endParaRPr/>
          </a:p>
        </p:txBody>
      </p:sp>
      <p:sp>
        <p:nvSpPr>
          <p:cNvPr id="7" name="Google Shape;7;p35"/>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1pPr>
            <a:lvl2pPr marL="914400" marR="0" lvl="1"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2pPr>
            <a:lvl3pPr marL="1371600" marR="0" lvl="2"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3pPr>
            <a:lvl4pPr marL="1828800" marR="0" lvl="3"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4pPr>
            <a:lvl5pPr marL="2286000" marR="0" lvl="4"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5pPr>
            <a:lvl6pPr marL="2743200" marR="0" lvl="5"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6pPr>
            <a:lvl7pPr marL="3200400" marR="0" lvl="6"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7pPr>
            <a:lvl8pPr marL="3657600" marR="0" lvl="7"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8pPr>
            <a:lvl9pPr marL="4114800" marR="0" lvl="8" indent="-317500" algn="l" rtl="0">
              <a:lnSpc>
                <a:spcPct val="100000"/>
              </a:lnSpc>
              <a:spcBef>
                <a:spcPts val="0"/>
              </a:spcBef>
              <a:spcAft>
                <a:spcPts val="0"/>
              </a:spcAft>
              <a:buClr>
                <a:schemeClr val="dk1"/>
              </a:buClr>
              <a:buSzPts val="1400"/>
              <a:buFont typeface="Karla Medium"/>
              <a:buChar char="■"/>
              <a:defRPr sz="1400" b="0" i="0" u="none" strike="noStrike" cap="none">
                <a:solidFill>
                  <a:schemeClr val="dk1"/>
                </a:solidFill>
                <a:latin typeface="Karla Medium"/>
                <a:ea typeface="Karla Medium"/>
                <a:cs typeface="Karla Medium"/>
                <a:sym typeface="Karla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grpSp>
        <p:nvGrpSpPr>
          <p:cNvPr id="207" name="Google Shape;207;p1"/>
          <p:cNvGrpSpPr/>
          <p:nvPr/>
        </p:nvGrpSpPr>
        <p:grpSpPr>
          <a:xfrm>
            <a:off x="1341786" y="765906"/>
            <a:ext cx="6460427" cy="3387296"/>
            <a:chOff x="2746075" y="637800"/>
            <a:chExt cx="5685032" cy="3426600"/>
          </a:xfrm>
        </p:grpSpPr>
        <p:grpSp>
          <p:nvGrpSpPr>
            <p:cNvPr id="208" name="Google Shape;208;p1"/>
            <p:cNvGrpSpPr/>
            <p:nvPr/>
          </p:nvGrpSpPr>
          <p:grpSpPr>
            <a:xfrm>
              <a:off x="2746075" y="637800"/>
              <a:ext cx="5685032" cy="3426600"/>
              <a:chOff x="2746075" y="637800"/>
              <a:chExt cx="5685032" cy="3426600"/>
            </a:xfrm>
          </p:grpSpPr>
          <p:sp>
            <p:nvSpPr>
              <p:cNvPr id="209" name="Google Shape;209;p1"/>
              <p:cNvSpPr/>
              <p:nvPr/>
            </p:nvSpPr>
            <p:spPr>
              <a:xfrm>
                <a:off x="2746075" y="963600"/>
                <a:ext cx="5684700" cy="31008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2746407" y="637800"/>
                <a:ext cx="56847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1" name="Google Shape;211;p1"/>
            <p:cNvGrpSpPr/>
            <p:nvPr/>
          </p:nvGrpSpPr>
          <p:grpSpPr>
            <a:xfrm>
              <a:off x="7478003" y="729844"/>
              <a:ext cx="784907" cy="155297"/>
              <a:chOff x="7189925" y="928775"/>
              <a:chExt cx="699000" cy="138300"/>
            </a:xfrm>
          </p:grpSpPr>
          <p:sp>
            <p:nvSpPr>
              <p:cNvPr id="212" name="Google Shape;212;p1"/>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 name="Google Shape;215;p1"/>
          <p:cNvGrpSpPr/>
          <p:nvPr/>
        </p:nvGrpSpPr>
        <p:grpSpPr>
          <a:xfrm flipH="1">
            <a:off x="6454132" y="3474008"/>
            <a:ext cx="1206193" cy="1177624"/>
            <a:chOff x="2180273" y="-464800"/>
            <a:chExt cx="1256975" cy="1227203"/>
          </a:xfrm>
        </p:grpSpPr>
        <p:sp>
          <p:nvSpPr>
            <p:cNvPr id="216" name="Google Shape;216;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 name="Google Shape;218;p1"/>
          <p:cNvGrpSpPr/>
          <p:nvPr/>
        </p:nvGrpSpPr>
        <p:grpSpPr>
          <a:xfrm flipH="1">
            <a:off x="617664" y="1092881"/>
            <a:ext cx="1206193" cy="1177624"/>
            <a:chOff x="2180273" y="-464800"/>
            <a:chExt cx="1256975" cy="1227203"/>
          </a:xfrm>
        </p:grpSpPr>
        <p:sp>
          <p:nvSpPr>
            <p:cNvPr id="219" name="Google Shape;219;p1"/>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 name="Google Shape;221;p1"/>
          <p:cNvSpPr/>
          <p:nvPr/>
        </p:nvSpPr>
        <p:spPr>
          <a:xfrm>
            <a:off x="6677107" y="44404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1677607" y="279629"/>
            <a:ext cx="292502" cy="32734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
          <p:cNvSpPr/>
          <p:nvPr/>
        </p:nvSpPr>
        <p:spPr>
          <a:xfrm rot="1917594">
            <a:off x="1971805" y="3799126"/>
            <a:ext cx="520851" cy="708153"/>
          </a:xfrm>
          <a:prstGeom prst="upArrow">
            <a:avLst>
              <a:gd name="adj1" fmla="val 25005"/>
              <a:gd name="adj2" fmla="val 100000"/>
            </a:avLst>
          </a:prstGeom>
          <a:solidFill>
            <a:schemeClr val="accent4"/>
          </a:solidFill>
          <a:ln w="28575" cap="flat" cmpd="sng">
            <a:solidFill>
              <a:schemeClr val="lt1"/>
            </a:solidFill>
            <a:prstDash val="solid"/>
            <a:round/>
            <a:headEnd type="none" w="sm" len="sm"/>
            <a:tailEnd type="none" w="sm" len="sm"/>
          </a:ln>
          <a:effectLst>
            <a:outerShdw dist="85725" dir="300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
          <p:cNvSpPr txBox="1"/>
          <p:nvPr/>
        </p:nvSpPr>
        <p:spPr>
          <a:xfrm>
            <a:off x="0" y="1499933"/>
            <a:ext cx="9144000" cy="16949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CHÀO MỪNG CÁC EM </a:t>
            </a:r>
            <a:endParaRPr/>
          </a:p>
          <a:p>
            <a:pPr marL="0" marR="0" lvl="0" indent="0" algn="ctr" rtl="0">
              <a:lnSpc>
                <a:spcPct val="150000"/>
              </a:lnSpc>
              <a:spcBef>
                <a:spcPts val="0"/>
              </a:spcBef>
              <a:spcAft>
                <a:spcPts val="0"/>
              </a:spcAft>
              <a:buNone/>
            </a:pPr>
            <a:r>
              <a:rPr lang="en-US" sz="3700" b="1" i="0" u="none" strike="noStrike" cap="none">
                <a:solidFill>
                  <a:srgbClr val="000000"/>
                </a:solidFill>
                <a:latin typeface="Arial"/>
                <a:ea typeface="Arial"/>
                <a:cs typeface="Arial"/>
                <a:sym typeface="Arial"/>
              </a:rPr>
              <a:t>ĐẾN BUỔI HỌC NÀY!</a:t>
            </a:r>
            <a:endParaRPr sz="37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0" name="Google Shape;460;p10"/>
          <p:cNvGrpSpPr/>
          <p:nvPr/>
        </p:nvGrpSpPr>
        <p:grpSpPr>
          <a:xfrm flipH="1">
            <a:off x="1761220" y="274192"/>
            <a:ext cx="1206193" cy="1177624"/>
            <a:chOff x="2180273" y="-464800"/>
            <a:chExt cx="1256975" cy="1227203"/>
          </a:xfrm>
        </p:grpSpPr>
        <p:sp>
          <p:nvSpPr>
            <p:cNvPr id="461" name="Google Shape;461;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3" name="Google Shape;463;p10"/>
          <p:cNvGrpSpPr/>
          <p:nvPr/>
        </p:nvGrpSpPr>
        <p:grpSpPr>
          <a:xfrm>
            <a:off x="194080" y="2778765"/>
            <a:ext cx="1475312" cy="1440368"/>
            <a:chOff x="2180273" y="-464800"/>
            <a:chExt cx="1256975" cy="1227203"/>
          </a:xfrm>
        </p:grpSpPr>
        <p:sp>
          <p:nvSpPr>
            <p:cNvPr id="464" name="Google Shape;464;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10"/>
          <p:cNvGrpSpPr/>
          <p:nvPr/>
        </p:nvGrpSpPr>
        <p:grpSpPr>
          <a:xfrm>
            <a:off x="7792809" y="3180792"/>
            <a:ext cx="1206193" cy="1177624"/>
            <a:chOff x="2180273" y="-464800"/>
            <a:chExt cx="1256975" cy="1227203"/>
          </a:xfrm>
        </p:grpSpPr>
        <p:sp>
          <p:nvSpPr>
            <p:cNvPr id="467" name="Google Shape;467;p10"/>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0"/>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9" name="Google Shape;469;p10"/>
          <p:cNvGrpSpPr/>
          <p:nvPr/>
        </p:nvGrpSpPr>
        <p:grpSpPr>
          <a:xfrm>
            <a:off x="7478003" y="729844"/>
            <a:ext cx="784907" cy="155297"/>
            <a:chOff x="7189925" y="928775"/>
            <a:chExt cx="699000" cy="138300"/>
          </a:xfrm>
        </p:grpSpPr>
        <p:sp>
          <p:nvSpPr>
            <p:cNvPr id="470" name="Google Shape;470;p10"/>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0"/>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0"/>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3" name="Google Shape;473;p10"/>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474" name="Google Shape;474;p10"/>
          <p:cNvSpPr txBox="1"/>
          <p:nvPr/>
        </p:nvSpPr>
        <p:spPr>
          <a:xfrm>
            <a:off x="1690187" y="1938567"/>
            <a:ext cx="5763625"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Thu thập và tìm kiếm thông tin là cần thiết và quan trọng trong giải quyết vấn đề.</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Có đầy đủ thông tin sẽ giúp em giải quyết vấn đề tốt hơn.</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additive="base">
                                        <p:cTn id="7" dur="500"/>
                                        <p:tgtEl>
                                          <p:spTgt spid="473"/>
                                        </p:tgtEl>
                                        <p:attrNameLst>
                                          <p:attrName>ppt_w</p:attrName>
                                        </p:attrNameLst>
                                      </p:cBhvr>
                                      <p:tavLst>
                                        <p:tav tm="0">
                                          <p:val>
                                            <p:strVal val="0"/>
                                          </p:val>
                                        </p:tav>
                                        <p:tav tm="100000">
                                          <p:val>
                                            <p:strVal val="#ppt_w"/>
                                          </p:val>
                                        </p:tav>
                                      </p:tavLst>
                                    </p:anim>
                                    <p:anim calcmode="lin" valueType="num">
                                      <p:cBhvr additive="base">
                                        <p:cTn id="8" dur="500"/>
                                        <p:tgtEl>
                                          <p:spTgt spid="4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500"/>
                                        <p:tgtEl>
                                          <p:spTgt spid="474"/>
                                        </p:tgtEl>
                                        <p:attrNameLst>
                                          <p:attrName>ppt_w</p:attrName>
                                        </p:attrNameLst>
                                      </p:cBhvr>
                                      <p:tavLst>
                                        <p:tav tm="0">
                                          <p:val>
                                            <p:strVal val="0"/>
                                          </p:val>
                                        </p:tav>
                                        <p:tav tm="100000">
                                          <p:val>
                                            <p:strVal val="#ppt_w"/>
                                          </p:val>
                                        </p:tav>
                                      </p:tavLst>
                                    </p:anim>
                                    <p:anim calcmode="lin" valueType="num">
                                      <p:cBhvr additive="base">
                                        <p:cTn id="12" dur="500"/>
                                        <p:tgtEl>
                                          <p:spTgt spid="4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
          <p:cNvSpPr/>
          <p:nvPr/>
        </p:nvSpPr>
        <p:spPr>
          <a:xfrm>
            <a:off x="2823525" y="217169"/>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15</a:t>
            </a:r>
            <a:endParaRPr sz="2200" b="1" i="0" u="none" strike="noStrike" cap="none">
              <a:solidFill>
                <a:srgbClr val="000000"/>
              </a:solidFill>
              <a:latin typeface="Arial"/>
              <a:ea typeface="Arial"/>
              <a:cs typeface="Arial"/>
              <a:sym typeface="Arial"/>
            </a:endParaRPr>
          </a:p>
        </p:txBody>
      </p:sp>
      <p:sp>
        <p:nvSpPr>
          <p:cNvPr id="480" name="Google Shape;480;p11"/>
          <p:cNvSpPr txBox="1"/>
          <p:nvPr/>
        </p:nvSpPr>
        <p:spPr>
          <a:xfrm>
            <a:off x="0" y="775902"/>
            <a:ext cx="9144000" cy="95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Để chuẩn bị cho chuyến đi tham quan với lớp, </a:t>
            </a:r>
            <a:endParaRPr sz="2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em cần những thông tin gì?</a:t>
            </a:r>
            <a:endParaRPr sz="2000" b="1" i="0" u="none" strike="noStrike" cap="none">
              <a:solidFill>
                <a:srgbClr val="C00000"/>
              </a:solidFill>
              <a:latin typeface="Arial"/>
              <a:ea typeface="Arial"/>
              <a:cs typeface="Arial"/>
              <a:sym typeface="Arial"/>
            </a:endParaRPr>
          </a:p>
        </p:txBody>
      </p:sp>
      <p:grpSp>
        <p:nvGrpSpPr>
          <p:cNvPr id="481" name="Google Shape;481;p11"/>
          <p:cNvGrpSpPr/>
          <p:nvPr/>
        </p:nvGrpSpPr>
        <p:grpSpPr>
          <a:xfrm>
            <a:off x="1379445" y="1900663"/>
            <a:ext cx="5882185" cy="488207"/>
            <a:chOff x="506957" y="1410963"/>
            <a:chExt cx="5882185" cy="488207"/>
          </a:xfrm>
        </p:grpSpPr>
        <p:sp>
          <p:nvSpPr>
            <p:cNvPr id="482" name="Google Shape;482;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vị trí của điểm tham quan.</a:t>
              </a:r>
              <a:endParaRPr sz="2000" b="0" i="0" u="none" strike="noStrike" cap="none">
                <a:solidFill>
                  <a:srgbClr val="000000"/>
                </a:solidFill>
                <a:latin typeface="Arial"/>
                <a:ea typeface="Arial"/>
                <a:cs typeface="Arial"/>
                <a:sym typeface="Arial"/>
              </a:endParaRPr>
            </a:p>
          </p:txBody>
        </p:sp>
        <p:sp>
          <p:nvSpPr>
            <p:cNvPr id="483" name="Google Shape;483;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grpSp>
        <p:nvGrpSpPr>
          <p:cNvPr id="484" name="Google Shape;484;p11"/>
          <p:cNvGrpSpPr/>
          <p:nvPr/>
        </p:nvGrpSpPr>
        <p:grpSpPr>
          <a:xfrm>
            <a:off x="1379445" y="2555983"/>
            <a:ext cx="5882185" cy="488207"/>
            <a:chOff x="506957" y="1410963"/>
            <a:chExt cx="5882185" cy="488207"/>
          </a:xfrm>
        </p:grpSpPr>
        <p:sp>
          <p:nvSpPr>
            <p:cNvPr id="485" name="Google Shape;485;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dự báo thời tiết ngày đi tham quan.</a:t>
              </a:r>
              <a:endParaRPr sz="2000" b="0" i="0" u="none" strike="noStrike" cap="none">
                <a:solidFill>
                  <a:srgbClr val="000000"/>
                </a:solidFill>
                <a:latin typeface="Arial"/>
                <a:ea typeface="Arial"/>
                <a:cs typeface="Arial"/>
                <a:sym typeface="Arial"/>
              </a:endParaRPr>
            </a:p>
          </p:txBody>
        </p:sp>
        <p:sp>
          <p:nvSpPr>
            <p:cNvPr id="486" name="Google Shape;486;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487" name="Google Shape;487;p11"/>
          <p:cNvGrpSpPr/>
          <p:nvPr/>
        </p:nvGrpSpPr>
        <p:grpSpPr>
          <a:xfrm>
            <a:off x="1379445" y="3211303"/>
            <a:ext cx="5882185" cy="488207"/>
            <a:chOff x="506957" y="1410963"/>
            <a:chExt cx="5882185" cy="488207"/>
          </a:xfrm>
        </p:grpSpPr>
        <p:sp>
          <p:nvSpPr>
            <p:cNvPr id="488" name="Google Shape;488;p11"/>
            <p:cNvSpPr/>
            <p:nvPr/>
          </p:nvSpPr>
          <p:spPr>
            <a:xfrm>
              <a:off x="773657" y="1410963"/>
              <a:ext cx="5615485" cy="48820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Thông tin về chương trình tham quan.</a:t>
              </a:r>
              <a:endParaRPr sz="2000" b="0" i="0" u="none" strike="noStrike" cap="none">
                <a:solidFill>
                  <a:srgbClr val="000000"/>
                </a:solidFill>
                <a:latin typeface="Arial"/>
                <a:ea typeface="Arial"/>
                <a:cs typeface="Arial"/>
                <a:sym typeface="Arial"/>
              </a:endParaRPr>
            </a:p>
          </p:txBody>
        </p:sp>
        <p:sp>
          <p:nvSpPr>
            <p:cNvPr id="489" name="Google Shape;489;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grpSp>
        <p:nvGrpSpPr>
          <p:cNvPr id="490" name="Google Shape;490;p11"/>
          <p:cNvGrpSpPr/>
          <p:nvPr/>
        </p:nvGrpSpPr>
        <p:grpSpPr>
          <a:xfrm>
            <a:off x="1379445" y="3866623"/>
            <a:ext cx="5882185" cy="899687"/>
            <a:chOff x="506957" y="1410963"/>
            <a:chExt cx="5882185" cy="899687"/>
          </a:xfrm>
        </p:grpSpPr>
        <p:sp>
          <p:nvSpPr>
            <p:cNvPr id="491" name="Google Shape;491;p11"/>
            <p:cNvSpPr/>
            <p:nvPr/>
          </p:nvSpPr>
          <p:spPr>
            <a:xfrm>
              <a:off x="773657" y="1410963"/>
              <a:ext cx="5615485" cy="89968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Đánh giá, nhận xét, kinh nghiệm của những người đã tham quan ở địa điểm đó.</a:t>
              </a:r>
              <a:endParaRPr sz="2000" b="0" i="0" u="none" strike="noStrike" cap="none">
                <a:solidFill>
                  <a:srgbClr val="000000"/>
                </a:solidFill>
                <a:latin typeface="Arial"/>
                <a:ea typeface="Arial"/>
                <a:cs typeface="Arial"/>
                <a:sym typeface="Arial"/>
              </a:endParaRPr>
            </a:p>
          </p:txBody>
        </p:sp>
        <p:sp>
          <p:nvSpPr>
            <p:cNvPr id="492" name="Google Shape;492;p11"/>
            <p:cNvSpPr/>
            <p:nvPr/>
          </p:nvSpPr>
          <p:spPr>
            <a:xfrm>
              <a:off x="506957" y="1410963"/>
              <a:ext cx="533400" cy="48820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D</a:t>
              </a:r>
              <a:endParaRPr sz="2000" b="0" i="0" u="none" strike="noStrike" cap="none">
                <a:solidFill>
                  <a:srgbClr val="000000"/>
                </a:solidFill>
                <a:latin typeface="Arial"/>
                <a:ea typeface="Arial"/>
                <a:cs typeface="Arial"/>
                <a:sym typeface="Arial"/>
              </a:endParaRPr>
            </a:p>
          </p:txBody>
        </p:sp>
      </p:grpSp>
      <p:sp>
        <p:nvSpPr>
          <p:cNvPr id="493" name="Google Shape;493;p11"/>
          <p:cNvSpPr/>
          <p:nvPr/>
        </p:nvSpPr>
        <p:spPr>
          <a:xfrm>
            <a:off x="7096664" y="189049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1"/>
          <p:cNvSpPr/>
          <p:nvPr/>
        </p:nvSpPr>
        <p:spPr>
          <a:xfrm>
            <a:off x="7096664" y="2526520"/>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1"/>
          <p:cNvSpPr/>
          <p:nvPr/>
        </p:nvSpPr>
        <p:spPr>
          <a:xfrm>
            <a:off x="7096664" y="3230593"/>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1"/>
          <p:cNvSpPr/>
          <p:nvPr/>
        </p:nvSpPr>
        <p:spPr>
          <a:xfrm>
            <a:off x="7096664" y="4154421"/>
            <a:ext cx="543292" cy="400818"/>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base">
                                        <p:cTn id="7" dur="500"/>
                                        <p:tgtEl>
                                          <p:spTgt spid="4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fade">
                                      <p:cBhvr>
                                        <p:cTn id="12" dur="500"/>
                                        <p:tgtEl>
                                          <p:spTgt spid="4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4"/>
                                        </p:tgtEl>
                                        <p:attrNameLst>
                                          <p:attrName>style.visibility</p:attrName>
                                        </p:attrNameLst>
                                      </p:cBhvr>
                                      <p:to>
                                        <p:strVal val="visible"/>
                                      </p:to>
                                    </p:set>
                                    <p:animEffect transition="in" filter="fade">
                                      <p:cBhvr>
                                        <p:cTn id="17" dur="500"/>
                                        <p:tgtEl>
                                          <p:spTgt spid="4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7"/>
                                        </p:tgtEl>
                                        <p:attrNameLst>
                                          <p:attrName>style.visibility</p:attrName>
                                        </p:attrNameLst>
                                      </p:cBhvr>
                                      <p:to>
                                        <p:strVal val="visible"/>
                                      </p:to>
                                    </p:set>
                                    <p:animEffect transition="in" filter="fade">
                                      <p:cBhvr>
                                        <p:cTn id="22" dur="500"/>
                                        <p:tgtEl>
                                          <p:spTgt spid="4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0"/>
                                        </p:tgtEl>
                                        <p:attrNameLst>
                                          <p:attrName>style.visibility</p:attrName>
                                        </p:attrNameLst>
                                      </p:cBhvr>
                                      <p:to>
                                        <p:strVal val="visible"/>
                                      </p:to>
                                    </p:set>
                                    <p:animEffect transition="in" filter="fade">
                                      <p:cBhvr>
                                        <p:cTn id="27" dur="500"/>
                                        <p:tgtEl>
                                          <p:spTgt spid="49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493"/>
                                        </p:tgtEl>
                                        <p:attrNameLst>
                                          <p:attrName>style.visibility</p:attrName>
                                        </p:attrNameLst>
                                      </p:cBhvr>
                                      <p:to>
                                        <p:strVal val="visible"/>
                                      </p:to>
                                    </p:set>
                                    <p:anim calcmode="lin" valueType="num">
                                      <p:cBhvr additive="base">
                                        <p:cTn id="32" dur="500"/>
                                        <p:tgtEl>
                                          <p:spTgt spid="493"/>
                                        </p:tgtEl>
                                        <p:attrNameLst>
                                          <p:attrName>ppt_w</p:attrName>
                                        </p:attrNameLst>
                                      </p:cBhvr>
                                      <p:tavLst>
                                        <p:tav tm="0">
                                          <p:val>
                                            <p:strVal val="0"/>
                                          </p:val>
                                        </p:tav>
                                        <p:tav tm="100000">
                                          <p:val>
                                            <p:strVal val="#ppt_w"/>
                                          </p:val>
                                        </p:tav>
                                      </p:tavLst>
                                    </p:anim>
                                    <p:anim calcmode="lin" valueType="num">
                                      <p:cBhvr additive="base">
                                        <p:cTn id="33" dur="500"/>
                                        <p:tgtEl>
                                          <p:spTgt spid="493"/>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94"/>
                                        </p:tgtEl>
                                        <p:attrNameLst>
                                          <p:attrName>style.visibility</p:attrName>
                                        </p:attrNameLst>
                                      </p:cBhvr>
                                      <p:to>
                                        <p:strVal val="visible"/>
                                      </p:to>
                                    </p:set>
                                    <p:anim calcmode="lin" valueType="num">
                                      <p:cBhvr additive="base">
                                        <p:cTn id="38" dur="500"/>
                                        <p:tgtEl>
                                          <p:spTgt spid="494"/>
                                        </p:tgtEl>
                                        <p:attrNameLst>
                                          <p:attrName>ppt_w</p:attrName>
                                        </p:attrNameLst>
                                      </p:cBhvr>
                                      <p:tavLst>
                                        <p:tav tm="0">
                                          <p:val>
                                            <p:strVal val="0"/>
                                          </p:val>
                                        </p:tav>
                                        <p:tav tm="100000">
                                          <p:val>
                                            <p:strVal val="#ppt_w"/>
                                          </p:val>
                                        </p:tav>
                                      </p:tavLst>
                                    </p:anim>
                                    <p:anim calcmode="lin" valueType="num">
                                      <p:cBhvr additive="base">
                                        <p:cTn id="39" dur="500"/>
                                        <p:tgtEl>
                                          <p:spTgt spid="494"/>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95"/>
                                        </p:tgtEl>
                                        <p:attrNameLst>
                                          <p:attrName>style.visibility</p:attrName>
                                        </p:attrNameLst>
                                      </p:cBhvr>
                                      <p:to>
                                        <p:strVal val="visible"/>
                                      </p:to>
                                    </p:set>
                                    <p:anim calcmode="lin" valueType="num">
                                      <p:cBhvr additive="base">
                                        <p:cTn id="44" dur="500"/>
                                        <p:tgtEl>
                                          <p:spTgt spid="495"/>
                                        </p:tgtEl>
                                        <p:attrNameLst>
                                          <p:attrName>ppt_w</p:attrName>
                                        </p:attrNameLst>
                                      </p:cBhvr>
                                      <p:tavLst>
                                        <p:tav tm="0">
                                          <p:val>
                                            <p:strVal val="0"/>
                                          </p:val>
                                        </p:tav>
                                        <p:tav tm="100000">
                                          <p:val>
                                            <p:strVal val="#ppt_w"/>
                                          </p:val>
                                        </p:tav>
                                      </p:tavLst>
                                    </p:anim>
                                    <p:anim calcmode="lin" valueType="num">
                                      <p:cBhvr additive="base">
                                        <p:cTn id="45" dur="500"/>
                                        <p:tgtEl>
                                          <p:spTgt spid="495"/>
                                        </p:tgtEl>
                                        <p:attrNameLst>
                                          <p:attrName>ppt_h</p:attrName>
                                        </p:attrNameLst>
                                      </p:cBhvr>
                                      <p:tavLst>
                                        <p:tav tm="0">
                                          <p:val>
                                            <p:str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96"/>
                                        </p:tgtEl>
                                        <p:attrNameLst>
                                          <p:attrName>style.visibility</p:attrName>
                                        </p:attrNameLst>
                                      </p:cBhvr>
                                      <p:to>
                                        <p:strVal val="visible"/>
                                      </p:to>
                                    </p:set>
                                    <p:anim calcmode="lin" valueType="num">
                                      <p:cBhvr additive="base">
                                        <p:cTn id="50" dur="500"/>
                                        <p:tgtEl>
                                          <p:spTgt spid="496"/>
                                        </p:tgtEl>
                                        <p:attrNameLst>
                                          <p:attrName>ppt_w</p:attrName>
                                        </p:attrNameLst>
                                      </p:cBhvr>
                                      <p:tavLst>
                                        <p:tav tm="0">
                                          <p:val>
                                            <p:strVal val="0"/>
                                          </p:val>
                                        </p:tav>
                                        <p:tav tm="100000">
                                          <p:val>
                                            <p:strVal val="#ppt_w"/>
                                          </p:val>
                                        </p:tav>
                                      </p:tavLst>
                                    </p:anim>
                                    <p:anim calcmode="lin" valueType="num">
                                      <p:cBhvr additive="base">
                                        <p:cTn id="51" dur="500"/>
                                        <p:tgtEl>
                                          <p:spTgt spid="4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1" name="Google Shape;501;p12"/>
          <p:cNvGrpSpPr/>
          <p:nvPr/>
        </p:nvGrpSpPr>
        <p:grpSpPr>
          <a:xfrm>
            <a:off x="2018738" y="1298082"/>
            <a:ext cx="6268012" cy="2745371"/>
            <a:chOff x="1944678" y="839576"/>
            <a:chExt cx="6486225" cy="3464478"/>
          </a:xfrm>
        </p:grpSpPr>
        <p:grpSp>
          <p:nvGrpSpPr>
            <p:cNvPr id="502" name="Google Shape;502;p12"/>
            <p:cNvGrpSpPr/>
            <p:nvPr/>
          </p:nvGrpSpPr>
          <p:grpSpPr>
            <a:xfrm>
              <a:off x="1944678" y="839576"/>
              <a:ext cx="6486225" cy="3464478"/>
              <a:chOff x="716650" y="637800"/>
              <a:chExt cx="7714350" cy="3867900"/>
            </a:xfrm>
          </p:grpSpPr>
          <p:sp>
            <p:nvSpPr>
              <p:cNvPr id="503" name="Google Shape;503;p12"/>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5" name="Google Shape;505;p12"/>
            <p:cNvGrpSpPr/>
            <p:nvPr/>
          </p:nvGrpSpPr>
          <p:grpSpPr>
            <a:xfrm>
              <a:off x="7636525" y="920633"/>
              <a:ext cx="699000" cy="138300"/>
              <a:chOff x="7189925" y="928775"/>
              <a:chExt cx="699000" cy="138300"/>
            </a:xfrm>
          </p:grpSpPr>
          <p:sp>
            <p:nvSpPr>
              <p:cNvPr id="506" name="Google Shape;506;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09" name="Google Shape;509;p12"/>
          <p:cNvGrpSpPr/>
          <p:nvPr/>
        </p:nvGrpSpPr>
        <p:grpSpPr>
          <a:xfrm>
            <a:off x="836210" y="323674"/>
            <a:ext cx="1417663" cy="1407212"/>
            <a:chOff x="716597" y="637800"/>
            <a:chExt cx="7714403" cy="1734906"/>
          </a:xfrm>
        </p:grpSpPr>
        <p:sp>
          <p:nvSpPr>
            <p:cNvPr id="510" name="Google Shape;510;p12"/>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2"/>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2" name="Google Shape;512;p12"/>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HỢP TÁC ĐỂ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GIẢI QUYẾT VẤN ĐỀ</a:t>
            </a:r>
            <a:endParaRPr sz="3000" b="1">
              <a:solidFill>
                <a:srgbClr val="C00000"/>
              </a:solidFill>
              <a:latin typeface="Arial"/>
              <a:ea typeface="Arial"/>
              <a:cs typeface="Arial"/>
              <a:sym typeface="Arial"/>
            </a:endParaRPr>
          </a:p>
        </p:txBody>
      </p:sp>
      <p:sp>
        <p:nvSpPr>
          <p:cNvPr id="513" name="Google Shape;513;p12"/>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02</a:t>
            </a:r>
            <a:endParaRPr b="1">
              <a:latin typeface="Arial"/>
              <a:ea typeface="Arial"/>
              <a:cs typeface="Arial"/>
              <a:sym typeface="Arial"/>
            </a:endParaRPr>
          </a:p>
        </p:txBody>
      </p:sp>
      <p:grpSp>
        <p:nvGrpSpPr>
          <p:cNvPr id="514" name="Google Shape;514;p12"/>
          <p:cNvGrpSpPr/>
          <p:nvPr/>
        </p:nvGrpSpPr>
        <p:grpSpPr>
          <a:xfrm>
            <a:off x="1471289" y="395571"/>
            <a:ext cx="699000" cy="138300"/>
            <a:chOff x="7189925" y="928775"/>
            <a:chExt cx="699000" cy="138300"/>
          </a:xfrm>
        </p:grpSpPr>
        <p:sp>
          <p:nvSpPr>
            <p:cNvPr id="515" name="Google Shape;515;p12"/>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2"/>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2"/>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8" name="Google Shape;518;p12"/>
          <p:cNvGrpSpPr/>
          <p:nvPr/>
        </p:nvGrpSpPr>
        <p:grpSpPr>
          <a:xfrm rot="-2700000" flipH="1">
            <a:off x="1834827" y="3167379"/>
            <a:ext cx="1020232" cy="1515270"/>
            <a:chOff x="1801400" y="1717721"/>
            <a:chExt cx="613189" cy="910721"/>
          </a:xfrm>
        </p:grpSpPr>
        <p:sp>
          <p:nvSpPr>
            <p:cNvPr id="519" name="Google Shape;519;p12"/>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2"/>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2"/>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2"/>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3" name="Google Shape;523;p12"/>
          <p:cNvGrpSpPr/>
          <p:nvPr/>
        </p:nvGrpSpPr>
        <p:grpSpPr>
          <a:xfrm flipH="1">
            <a:off x="6953797" y="3336203"/>
            <a:ext cx="1206193" cy="1177624"/>
            <a:chOff x="2180273" y="-464800"/>
            <a:chExt cx="1256975" cy="1227203"/>
          </a:xfrm>
        </p:grpSpPr>
        <p:sp>
          <p:nvSpPr>
            <p:cNvPr id="524" name="Google Shape;524;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6" name="Google Shape;526;p12"/>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7" name="Google Shape;527;p12"/>
          <p:cNvGrpSpPr/>
          <p:nvPr/>
        </p:nvGrpSpPr>
        <p:grpSpPr>
          <a:xfrm>
            <a:off x="6502158" y="929639"/>
            <a:ext cx="903278" cy="881883"/>
            <a:chOff x="2180273" y="-464800"/>
            <a:chExt cx="1256975" cy="1227203"/>
          </a:xfrm>
        </p:grpSpPr>
        <p:sp>
          <p:nvSpPr>
            <p:cNvPr id="528" name="Google Shape;528;p12"/>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2"/>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3"/>
          <p:cNvSpPr/>
          <p:nvPr/>
        </p:nvSpPr>
        <p:spPr>
          <a:xfrm>
            <a:off x="2995292" y="18542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535" name="Google Shape;535;p13"/>
          <p:cNvSpPr txBox="1"/>
          <p:nvPr/>
        </p:nvSpPr>
        <p:spPr>
          <a:xfrm>
            <a:off x="0" y="849452"/>
            <a:ext cx="91440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2 SGK tr.16 và trả lời câu hỏi:</a:t>
            </a:r>
            <a:endParaRPr sz="2000" b="1" i="0" u="none" strike="noStrike" cap="none">
              <a:solidFill>
                <a:srgbClr val="C00000"/>
              </a:solidFill>
              <a:latin typeface="Arial"/>
              <a:ea typeface="Arial"/>
              <a:cs typeface="Arial"/>
              <a:sym typeface="Arial"/>
            </a:endParaRPr>
          </a:p>
        </p:txBody>
      </p:sp>
      <p:sp>
        <p:nvSpPr>
          <p:cNvPr id="536" name="Google Shape;536;p13"/>
          <p:cNvSpPr txBox="1"/>
          <p:nvPr/>
        </p:nvSpPr>
        <p:spPr>
          <a:xfrm>
            <a:off x="85720" y="1403450"/>
            <a:ext cx="8972551"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7030A0"/>
                </a:solidFill>
                <a:latin typeface="Arial"/>
                <a:ea typeface="Arial"/>
                <a:cs typeface="Arial"/>
                <a:sym typeface="Arial"/>
              </a:rPr>
              <a:t>Để hoàn thành bài trình chiếu mà cô giáo giao cho, theo em các bạn An, Minh, Khoa nên thực hiện theo phương án nào sau đây? Tại sao?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A. Ai có khả năng và thích làm thì làm hộ cả nhóm, các bạn khác đỡ phải làm.</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B. Mỗi bạn làm một bài trình chiếu của riêng mình, rồi chọn bài nào hay nhất trình bày.</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 Chia công việc thành nhiều công việc nhỏ hơn, phân công mỗi bạn làm một việc tuỳ vào điểm mạnh của từng người.</a:t>
            </a:r>
            <a:endParaRPr sz="2000" b="0" i="0" u="none" strike="noStrike" cap="none">
              <a:solidFill>
                <a:srgbClr val="000000"/>
              </a:solidFill>
              <a:latin typeface="Arial"/>
              <a:ea typeface="Arial"/>
              <a:cs typeface="Arial"/>
              <a:sym typeface="Arial"/>
            </a:endParaRPr>
          </a:p>
        </p:txBody>
      </p:sp>
      <p:sp>
        <p:nvSpPr>
          <p:cNvPr id="537" name="Google Shape;537;p13"/>
          <p:cNvSpPr/>
          <p:nvPr/>
        </p:nvSpPr>
        <p:spPr>
          <a:xfrm>
            <a:off x="114300" y="3819526"/>
            <a:ext cx="354806" cy="354806"/>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 calcmode="lin" valueType="num">
                                      <p:cBhvr additive="base">
                                        <p:cTn id="7" dur="500"/>
                                        <p:tgtEl>
                                          <p:spTgt spid="53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6"/>
                                        </p:tgtEl>
                                        <p:attrNameLst>
                                          <p:attrName>style.visibility</p:attrName>
                                        </p:attrNameLst>
                                      </p:cBhvr>
                                      <p:to>
                                        <p:strVal val="visible"/>
                                      </p:to>
                                    </p:set>
                                    <p:animEffect transition="in" filter="fade">
                                      <p:cBhvr>
                                        <p:cTn id="11" dur="500"/>
                                        <p:tgtEl>
                                          <p:spTgt spid="53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37"/>
                                        </p:tgtEl>
                                        <p:attrNameLst>
                                          <p:attrName>style.visibility</p:attrName>
                                        </p:attrNameLst>
                                      </p:cBhvr>
                                      <p:to>
                                        <p:strVal val="visible"/>
                                      </p:to>
                                    </p:set>
                                    <p:anim calcmode="lin" valueType="num">
                                      <p:cBhvr additive="base">
                                        <p:cTn id="16" dur="500"/>
                                        <p:tgtEl>
                                          <p:spTgt spid="537"/>
                                        </p:tgtEl>
                                        <p:attrNameLst>
                                          <p:attrName>ppt_w</p:attrName>
                                        </p:attrNameLst>
                                      </p:cBhvr>
                                      <p:tavLst>
                                        <p:tav tm="0">
                                          <p:val>
                                            <p:strVal val="0"/>
                                          </p:val>
                                        </p:tav>
                                        <p:tav tm="100000">
                                          <p:val>
                                            <p:strVal val="#ppt_w"/>
                                          </p:val>
                                        </p:tav>
                                      </p:tavLst>
                                    </p:anim>
                                    <p:anim calcmode="lin" valueType="num">
                                      <p:cBhvr additive="base">
                                        <p:cTn id="17" dur="500"/>
                                        <p:tgtEl>
                                          <p:spTgt spid="5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grpSp>
        <p:nvGrpSpPr>
          <p:cNvPr id="542" name="Google Shape;542;p14"/>
          <p:cNvGrpSpPr/>
          <p:nvPr/>
        </p:nvGrpSpPr>
        <p:grpSpPr>
          <a:xfrm flipH="1">
            <a:off x="1761220" y="274192"/>
            <a:ext cx="1206193" cy="1177624"/>
            <a:chOff x="2180273" y="-464800"/>
            <a:chExt cx="1256975" cy="1227203"/>
          </a:xfrm>
        </p:grpSpPr>
        <p:sp>
          <p:nvSpPr>
            <p:cNvPr id="543" name="Google Shape;543;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5" name="Google Shape;545;p14"/>
          <p:cNvGrpSpPr/>
          <p:nvPr/>
        </p:nvGrpSpPr>
        <p:grpSpPr>
          <a:xfrm>
            <a:off x="190114" y="2931309"/>
            <a:ext cx="1252926" cy="1223250"/>
            <a:chOff x="2180273" y="-464800"/>
            <a:chExt cx="1256975" cy="1227203"/>
          </a:xfrm>
        </p:grpSpPr>
        <p:sp>
          <p:nvSpPr>
            <p:cNvPr id="546" name="Google Shape;546;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8" name="Google Shape;548;p14"/>
          <p:cNvGrpSpPr/>
          <p:nvPr/>
        </p:nvGrpSpPr>
        <p:grpSpPr>
          <a:xfrm rot="2062536">
            <a:off x="7820863" y="3143064"/>
            <a:ext cx="1206193" cy="1177624"/>
            <a:chOff x="2180273" y="-464800"/>
            <a:chExt cx="1256975" cy="1227203"/>
          </a:xfrm>
        </p:grpSpPr>
        <p:sp>
          <p:nvSpPr>
            <p:cNvPr id="549" name="Google Shape;549;p14"/>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4"/>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1" name="Google Shape;551;p14"/>
          <p:cNvGrpSpPr/>
          <p:nvPr/>
        </p:nvGrpSpPr>
        <p:grpSpPr>
          <a:xfrm>
            <a:off x="7478003" y="729844"/>
            <a:ext cx="784907" cy="155297"/>
            <a:chOff x="7189925" y="928775"/>
            <a:chExt cx="699000" cy="138300"/>
          </a:xfrm>
        </p:grpSpPr>
        <p:sp>
          <p:nvSpPr>
            <p:cNvPr id="552" name="Google Shape;552;p14"/>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4"/>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4"/>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5" name="Google Shape;555;p14"/>
          <p:cNvSpPr txBox="1"/>
          <p:nvPr/>
        </p:nvSpPr>
        <p:spPr>
          <a:xfrm>
            <a:off x="0" y="1245690"/>
            <a:ext cx="9144000" cy="6588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rgbClr val="C00000"/>
                </a:solidFill>
                <a:latin typeface="Arial"/>
                <a:ea typeface="Arial"/>
                <a:cs typeface="Arial"/>
                <a:sym typeface="Arial"/>
              </a:rPr>
              <a:t>GHI NHỚ</a:t>
            </a:r>
            <a:endParaRPr sz="2800" b="1" i="0" u="none" strike="noStrike" cap="none">
              <a:solidFill>
                <a:srgbClr val="C00000"/>
              </a:solidFill>
              <a:latin typeface="Arial"/>
              <a:ea typeface="Arial"/>
              <a:cs typeface="Arial"/>
              <a:sym typeface="Arial"/>
            </a:endParaRPr>
          </a:p>
        </p:txBody>
      </p:sp>
      <p:sp>
        <p:nvSpPr>
          <p:cNvPr id="556" name="Google Shape;556;p14"/>
          <p:cNvSpPr txBox="1"/>
          <p:nvPr/>
        </p:nvSpPr>
        <p:spPr>
          <a:xfrm>
            <a:off x="1443041" y="1938567"/>
            <a:ext cx="6257918"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làm việc nhóm, cần thảo luận, phân công công việc dựa vào điểm mạnh của mỗi người.</a:t>
            </a:r>
            <a:endParaRPr/>
          </a:p>
          <a:p>
            <a:pPr marL="0" marR="0" lvl="0" indent="0" algn="just" rtl="0">
              <a:lnSpc>
                <a:spcPct val="150000"/>
              </a:lnSpc>
              <a:spcBef>
                <a:spcPts val="0"/>
              </a:spcBef>
              <a:spcAft>
                <a:spcPts val="0"/>
              </a:spcAft>
              <a:buNone/>
            </a:pPr>
            <a:r>
              <a:rPr lang="en-US" sz="2300" b="0" i="0" u="none" strike="noStrike" cap="none">
                <a:solidFill>
                  <a:srgbClr val="000000"/>
                </a:solidFill>
                <a:latin typeface="Arial"/>
                <a:ea typeface="Arial"/>
                <a:cs typeface="Arial"/>
                <a:sym typeface="Arial"/>
              </a:rPr>
              <a:t>• Khi được phân công, cần có ý thức, tinh thần trách nhiệm, hợp tác và giúp đỡ nhau.</a:t>
            </a:r>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ppt_w</p:attrName>
                                        </p:attrNameLst>
                                      </p:cBhvr>
                                      <p:tavLst>
                                        <p:tav tm="0">
                                          <p:val>
                                            <p:strVal val="0"/>
                                          </p:val>
                                        </p:tav>
                                        <p:tav tm="100000">
                                          <p:val>
                                            <p:strVal val="#ppt_w"/>
                                          </p:val>
                                        </p:tav>
                                      </p:tavLst>
                                    </p:anim>
                                    <p:anim calcmode="lin" valueType="num">
                                      <p:cBhvr additive="base">
                                        <p:cTn id="8" dur="500"/>
                                        <p:tgtEl>
                                          <p:spTgt spid="55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6"/>
                                        </p:tgtEl>
                                        <p:attrNameLst>
                                          <p:attrName>style.visibility</p:attrName>
                                        </p:attrNameLst>
                                      </p:cBhvr>
                                      <p:to>
                                        <p:strVal val="visible"/>
                                      </p:to>
                                    </p:set>
                                    <p:anim calcmode="lin" valueType="num">
                                      <p:cBhvr additive="base">
                                        <p:cTn id="11" dur="500"/>
                                        <p:tgtEl>
                                          <p:spTgt spid="556"/>
                                        </p:tgtEl>
                                        <p:attrNameLst>
                                          <p:attrName>ppt_w</p:attrName>
                                        </p:attrNameLst>
                                      </p:cBhvr>
                                      <p:tavLst>
                                        <p:tav tm="0">
                                          <p:val>
                                            <p:strVal val="0"/>
                                          </p:val>
                                        </p:tav>
                                        <p:tav tm="100000">
                                          <p:val>
                                            <p:strVal val="#ppt_w"/>
                                          </p:val>
                                        </p:tav>
                                      </p:tavLst>
                                    </p:anim>
                                    <p:anim calcmode="lin" valueType="num">
                                      <p:cBhvr additive="base">
                                        <p:cTn id="12" dur="500"/>
                                        <p:tgtEl>
                                          <p:spTgt spid="5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15"/>
          <p:cNvSpPr/>
          <p:nvPr/>
        </p:nvSpPr>
        <p:spPr>
          <a:xfrm>
            <a:off x="2823527" y="278638"/>
            <a:ext cx="3496945" cy="558733"/>
          </a:xfrm>
          <a:prstGeom prst="roundRect">
            <a:avLst>
              <a:gd name="adj" fmla="val 16667"/>
            </a:avLst>
          </a:prstGeom>
          <a:solidFill>
            <a:schemeClr val="accent2"/>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CÂU HỎI – SGK TR. 16</a:t>
            </a:r>
            <a:endParaRPr sz="2200" b="1" i="0" u="none" strike="noStrike" cap="none">
              <a:solidFill>
                <a:srgbClr val="000000"/>
              </a:solidFill>
              <a:latin typeface="Arial"/>
              <a:ea typeface="Arial"/>
              <a:cs typeface="Arial"/>
              <a:sym typeface="Arial"/>
            </a:endParaRPr>
          </a:p>
        </p:txBody>
      </p:sp>
      <p:sp>
        <p:nvSpPr>
          <p:cNvPr id="562" name="Google Shape;562;p15"/>
          <p:cNvSpPr txBox="1"/>
          <p:nvPr/>
        </p:nvSpPr>
        <p:spPr>
          <a:xfrm>
            <a:off x="0" y="941883"/>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Chọn phát biểu đúng:</a:t>
            </a:r>
            <a:endParaRPr sz="2000" b="1" i="0" u="none" strike="noStrike" cap="none">
              <a:solidFill>
                <a:srgbClr val="C00000"/>
              </a:solidFill>
              <a:latin typeface="Arial"/>
              <a:ea typeface="Arial"/>
              <a:cs typeface="Arial"/>
              <a:sym typeface="Arial"/>
            </a:endParaRPr>
          </a:p>
        </p:txBody>
      </p:sp>
      <p:grpSp>
        <p:nvGrpSpPr>
          <p:cNvPr id="563" name="Google Shape;563;p15"/>
          <p:cNvGrpSpPr/>
          <p:nvPr/>
        </p:nvGrpSpPr>
        <p:grpSpPr>
          <a:xfrm>
            <a:off x="890220" y="1604860"/>
            <a:ext cx="7363554" cy="766337"/>
            <a:chOff x="487684" y="1410963"/>
            <a:chExt cx="7363554" cy="766337"/>
          </a:xfrm>
        </p:grpSpPr>
        <p:sp>
          <p:nvSpPr>
            <p:cNvPr id="564" name="Google Shape;564;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cần có tinh thần trách nhiệm.</a:t>
              </a:r>
              <a:endParaRPr sz="2000" b="0" i="0" u="none" strike="noStrike" cap="none">
                <a:solidFill>
                  <a:srgbClr val="000000"/>
                </a:solidFill>
                <a:latin typeface="Arial"/>
                <a:ea typeface="Arial"/>
                <a:cs typeface="Arial"/>
                <a:sym typeface="Arial"/>
              </a:endParaRPr>
            </a:p>
          </p:txBody>
        </p:sp>
        <p:sp>
          <p:nvSpPr>
            <p:cNvPr id="565" name="Google Shape;565;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A</a:t>
              </a:r>
              <a:endParaRPr sz="2000" b="0" i="0" u="none" strike="noStrike" cap="none">
                <a:solidFill>
                  <a:srgbClr val="000000"/>
                </a:solidFill>
                <a:latin typeface="Arial"/>
                <a:ea typeface="Arial"/>
                <a:cs typeface="Arial"/>
                <a:sym typeface="Arial"/>
              </a:endParaRPr>
            </a:p>
          </p:txBody>
        </p:sp>
      </p:grpSp>
      <p:sp>
        <p:nvSpPr>
          <p:cNvPr id="566" name="Google Shape;566;p15"/>
          <p:cNvSpPr/>
          <p:nvPr/>
        </p:nvSpPr>
        <p:spPr>
          <a:xfrm>
            <a:off x="7810678" y="169623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7" name="Google Shape;567;p15"/>
          <p:cNvGrpSpPr/>
          <p:nvPr/>
        </p:nvGrpSpPr>
        <p:grpSpPr>
          <a:xfrm>
            <a:off x="890220" y="2580220"/>
            <a:ext cx="7363554" cy="766337"/>
            <a:chOff x="487684" y="1410963"/>
            <a:chExt cx="7363554" cy="766337"/>
          </a:xfrm>
        </p:grpSpPr>
        <p:sp>
          <p:nvSpPr>
            <p:cNvPr id="568" name="Google Shape;568;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Hợp tác để giải quyết vấn đề sẽ hiệu quả hơn.</a:t>
              </a:r>
              <a:endParaRPr sz="2000" b="0" i="0" u="none" strike="noStrike" cap="none">
                <a:solidFill>
                  <a:srgbClr val="000000"/>
                </a:solidFill>
                <a:latin typeface="Arial"/>
                <a:ea typeface="Arial"/>
                <a:cs typeface="Arial"/>
                <a:sym typeface="Arial"/>
              </a:endParaRPr>
            </a:p>
          </p:txBody>
        </p:sp>
        <p:sp>
          <p:nvSpPr>
            <p:cNvPr id="569" name="Google Shape;569;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a:t>
              </a:r>
              <a:endParaRPr sz="2000" b="0" i="0" u="none" strike="noStrike" cap="none">
                <a:solidFill>
                  <a:srgbClr val="000000"/>
                </a:solidFill>
                <a:latin typeface="Arial"/>
                <a:ea typeface="Arial"/>
                <a:cs typeface="Arial"/>
                <a:sym typeface="Arial"/>
              </a:endParaRPr>
            </a:p>
          </p:txBody>
        </p:sp>
      </p:grpSp>
      <p:grpSp>
        <p:nvGrpSpPr>
          <p:cNvPr id="570" name="Google Shape;570;p15"/>
          <p:cNvGrpSpPr/>
          <p:nvPr/>
        </p:nvGrpSpPr>
        <p:grpSpPr>
          <a:xfrm>
            <a:off x="890220" y="3555580"/>
            <a:ext cx="7363554" cy="766337"/>
            <a:chOff x="487684" y="1410963"/>
            <a:chExt cx="7363554" cy="766337"/>
          </a:xfrm>
        </p:grpSpPr>
        <p:sp>
          <p:nvSpPr>
            <p:cNvPr id="571" name="Google Shape;571;p15"/>
            <p:cNvSpPr/>
            <p:nvPr/>
          </p:nvSpPr>
          <p:spPr>
            <a:xfrm>
              <a:off x="773657" y="1410963"/>
              <a:ext cx="7077581" cy="766337"/>
            </a:xfrm>
            <a:prstGeom prst="round2DiagRect">
              <a:avLst>
                <a:gd name="adj1" fmla="val 16667"/>
                <a:gd name="adj2" fmla="val 0"/>
              </a:avLst>
            </a:prstGeom>
            <a:solidFill>
              <a:schemeClr val="accent5"/>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Khi làm việc nhóm, bạn nào giỏi thì nên làm hộ cả nhóm.</a:t>
              </a:r>
              <a:endParaRPr sz="2000" b="0" i="0" u="none" strike="noStrike" cap="none">
                <a:solidFill>
                  <a:srgbClr val="000000"/>
                </a:solidFill>
                <a:latin typeface="Arial"/>
                <a:ea typeface="Arial"/>
                <a:cs typeface="Arial"/>
                <a:sym typeface="Arial"/>
              </a:endParaRPr>
            </a:p>
          </p:txBody>
        </p:sp>
        <p:sp>
          <p:nvSpPr>
            <p:cNvPr id="572" name="Google Shape;572;p15"/>
            <p:cNvSpPr/>
            <p:nvPr/>
          </p:nvSpPr>
          <p:spPr>
            <a:xfrm>
              <a:off x="487684" y="1410963"/>
              <a:ext cx="638621" cy="766337"/>
            </a:xfrm>
            <a:prstGeom prst="diamond">
              <a:avLst/>
            </a:prstGeom>
            <a:solidFill>
              <a:srgbClr val="E4F3F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a:t>
              </a:r>
              <a:endParaRPr sz="2000" b="0" i="0" u="none" strike="noStrike" cap="none">
                <a:solidFill>
                  <a:srgbClr val="000000"/>
                </a:solidFill>
                <a:latin typeface="Arial"/>
                <a:ea typeface="Arial"/>
                <a:cs typeface="Arial"/>
                <a:sym typeface="Arial"/>
              </a:endParaRPr>
            </a:p>
          </p:txBody>
        </p:sp>
      </p:grpSp>
      <p:sp>
        <p:nvSpPr>
          <p:cNvPr id="573" name="Google Shape;573;p15"/>
          <p:cNvSpPr/>
          <p:nvPr/>
        </p:nvSpPr>
        <p:spPr>
          <a:xfrm>
            <a:off x="7810678" y="2626729"/>
            <a:ext cx="623072" cy="58357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p:tgtEl>
                                          <p:spTgt spid="5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3"/>
                                        </p:tgtEl>
                                        <p:attrNameLst>
                                          <p:attrName>style.visibility</p:attrName>
                                        </p:attrNameLst>
                                      </p:cBhvr>
                                      <p:to>
                                        <p:strVal val="visible"/>
                                      </p:to>
                                    </p:set>
                                    <p:animEffect transition="in" filter="fade">
                                      <p:cBhvr>
                                        <p:cTn id="12" dur="500"/>
                                        <p:tgtEl>
                                          <p:spTgt spid="5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0"/>
                                        </p:tgtEl>
                                        <p:attrNameLst>
                                          <p:attrName>style.visibility</p:attrName>
                                        </p:attrNameLst>
                                      </p:cBhvr>
                                      <p:to>
                                        <p:strVal val="visible"/>
                                      </p:to>
                                    </p:set>
                                    <p:animEffect transition="in" filter="fade">
                                      <p:cBhvr>
                                        <p:cTn id="22" dur="500"/>
                                        <p:tgtEl>
                                          <p:spTgt spid="57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66"/>
                                        </p:tgtEl>
                                        <p:attrNameLst>
                                          <p:attrName>style.visibility</p:attrName>
                                        </p:attrNameLst>
                                      </p:cBhvr>
                                      <p:to>
                                        <p:strVal val="visible"/>
                                      </p:to>
                                    </p:set>
                                    <p:anim calcmode="lin" valueType="num">
                                      <p:cBhvr additive="base">
                                        <p:cTn id="27" dur="500"/>
                                        <p:tgtEl>
                                          <p:spTgt spid="566"/>
                                        </p:tgtEl>
                                        <p:attrNameLst>
                                          <p:attrName>ppt_w</p:attrName>
                                        </p:attrNameLst>
                                      </p:cBhvr>
                                      <p:tavLst>
                                        <p:tav tm="0">
                                          <p:val>
                                            <p:strVal val="0"/>
                                          </p:val>
                                        </p:tav>
                                        <p:tav tm="100000">
                                          <p:val>
                                            <p:strVal val="#ppt_w"/>
                                          </p:val>
                                        </p:tav>
                                      </p:tavLst>
                                    </p:anim>
                                    <p:anim calcmode="lin" valueType="num">
                                      <p:cBhvr additive="base">
                                        <p:cTn id="28" dur="500"/>
                                        <p:tgtEl>
                                          <p:spTgt spid="566"/>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573"/>
                                        </p:tgtEl>
                                        <p:attrNameLst>
                                          <p:attrName>style.visibility</p:attrName>
                                        </p:attrNameLst>
                                      </p:cBhvr>
                                      <p:to>
                                        <p:strVal val="visible"/>
                                      </p:to>
                                    </p:set>
                                    <p:anim calcmode="lin" valueType="num">
                                      <p:cBhvr additive="base">
                                        <p:cTn id="33" dur="500"/>
                                        <p:tgtEl>
                                          <p:spTgt spid="573"/>
                                        </p:tgtEl>
                                        <p:attrNameLst>
                                          <p:attrName>ppt_w</p:attrName>
                                        </p:attrNameLst>
                                      </p:cBhvr>
                                      <p:tavLst>
                                        <p:tav tm="0">
                                          <p:val>
                                            <p:strVal val="0"/>
                                          </p:val>
                                        </p:tav>
                                        <p:tav tm="100000">
                                          <p:val>
                                            <p:strVal val="#ppt_w"/>
                                          </p:val>
                                        </p:tav>
                                      </p:tavLst>
                                    </p:anim>
                                    <p:anim calcmode="lin" valueType="num">
                                      <p:cBhvr additive="base">
                                        <p:cTn id="34" dur="500"/>
                                        <p:tgtEl>
                                          <p:spTgt spid="5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p16"/>
          <p:cNvGrpSpPr/>
          <p:nvPr/>
        </p:nvGrpSpPr>
        <p:grpSpPr>
          <a:xfrm>
            <a:off x="2018738" y="1298082"/>
            <a:ext cx="6268012" cy="2745371"/>
            <a:chOff x="1944678" y="839576"/>
            <a:chExt cx="6486225" cy="3464478"/>
          </a:xfrm>
        </p:grpSpPr>
        <p:grpSp>
          <p:nvGrpSpPr>
            <p:cNvPr id="579" name="Google Shape;579;p16"/>
            <p:cNvGrpSpPr/>
            <p:nvPr/>
          </p:nvGrpSpPr>
          <p:grpSpPr>
            <a:xfrm>
              <a:off x="1944678" y="839576"/>
              <a:ext cx="6486225" cy="3464478"/>
              <a:chOff x="716650" y="637800"/>
              <a:chExt cx="7714350" cy="3867900"/>
            </a:xfrm>
          </p:grpSpPr>
          <p:sp>
            <p:nvSpPr>
              <p:cNvPr id="580" name="Google Shape;580;p1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16"/>
            <p:cNvGrpSpPr/>
            <p:nvPr/>
          </p:nvGrpSpPr>
          <p:grpSpPr>
            <a:xfrm>
              <a:off x="7636525" y="920633"/>
              <a:ext cx="699000" cy="138300"/>
              <a:chOff x="7189925" y="928775"/>
              <a:chExt cx="699000" cy="138300"/>
            </a:xfrm>
          </p:grpSpPr>
          <p:sp>
            <p:nvSpPr>
              <p:cNvPr id="583" name="Google Shape;583;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6" name="Google Shape;586;p16"/>
          <p:cNvGrpSpPr/>
          <p:nvPr/>
        </p:nvGrpSpPr>
        <p:grpSpPr>
          <a:xfrm>
            <a:off x="836210" y="323674"/>
            <a:ext cx="1417663" cy="1407212"/>
            <a:chOff x="716597" y="637800"/>
            <a:chExt cx="7714403" cy="1734906"/>
          </a:xfrm>
        </p:grpSpPr>
        <p:sp>
          <p:nvSpPr>
            <p:cNvPr id="587" name="Google Shape;587;p1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16"/>
          <p:cNvSpPr txBox="1">
            <a:spLocks noGrp="1"/>
          </p:cNvSpPr>
          <p:nvPr>
            <p:ph type="ctrTitle"/>
          </p:nvPr>
        </p:nvSpPr>
        <p:spPr>
          <a:xfrm>
            <a:off x="2041600" y="1834605"/>
            <a:ext cx="6244967" cy="1635932"/>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THỰC HÀNH TÌM KIẾM VÀ </a:t>
            </a:r>
            <a:br>
              <a:rPr lang="en-US" sz="3000" b="1">
                <a:solidFill>
                  <a:srgbClr val="C00000"/>
                </a:solidFill>
                <a:latin typeface="Arial"/>
                <a:ea typeface="Arial"/>
                <a:cs typeface="Arial"/>
                <a:sym typeface="Arial"/>
              </a:rPr>
            </a:br>
            <a:r>
              <a:rPr lang="en-US" sz="3000" b="1">
                <a:solidFill>
                  <a:srgbClr val="C00000"/>
                </a:solidFill>
                <a:latin typeface="Arial"/>
                <a:ea typeface="Arial"/>
                <a:cs typeface="Arial"/>
                <a:sym typeface="Arial"/>
              </a:rPr>
              <a:t>LỰA CHỌN THÔNG TIN</a:t>
            </a:r>
            <a:endParaRPr sz="3000" b="1">
              <a:solidFill>
                <a:srgbClr val="C00000"/>
              </a:solidFill>
              <a:latin typeface="Arial"/>
              <a:ea typeface="Arial"/>
              <a:cs typeface="Arial"/>
              <a:sym typeface="Arial"/>
            </a:endParaRPr>
          </a:p>
        </p:txBody>
      </p:sp>
      <p:sp>
        <p:nvSpPr>
          <p:cNvPr id="590" name="Google Shape;590;p16"/>
          <p:cNvSpPr txBox="1">
            <a:spLocks noGrp="1"/>
          </p:cNvSpPr>
          <p:nvPr>
            <p:ph type="title" idx="2"/>
          </p:nvPr>
        </p:nvSpPr>
        <p:spPr>
          <a:xfrm>
            <a:off x="1058917" y="63077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03</a:t>
            </a:r>
            <a:endParaRPr b="1">
              <a:latin typeface="Arial"/>
              <a:ea typeface="Arial"/>
              <a:cs typeface="Arial"/>
              <a:sym typeface="Arial"/>
            </a:endParaRPr>
          </a:p>
        </p:txBody>
      </p:sp>
      <p:grpSp>
        <p:nvGrpSpPr>
          <p:cNvPr id="591" name="Google Shape;591;p16"/>
          <p:cNvGrpSpPr/>
          <p:nvPr/>
        </p:nvGrpSpPr>
        <p:grpSpPr>
          <a:xfrm>
            <a:off x="1471289" y="395571"/>
            <a:ext cx="699000" cy="138300"/>
            <a:chOff x="7189925" y="928775"/>
            <a:chExt cx="699000" cy="138300"/>
          </a:xfrm>
        </p:grpSpPr>
        <p:sp>
          <p:nvSpPr>
            <p:cNvPr id="592" name="Google Shape;592;p1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16"/>
          <p:cNvGrpSpPr/>
          <p:nvPr/>
        </p:nvGrpSpPr>
        <p:grpSpPr>
          <a:xfrm rot="-2700000" flipH="1">
            <a:off x="1834827" y="3167379"/>
            <a:ext cx="1020232" cy="1515270"/>
            <a:chOff x="1801400" y="1717721"/>
            <a:chExt cx="613189" cy="910721"/>
          </a:xfrm>
        </p:grpSpPr>
        <p:sp>
          <p:nvSpPr>
            <p:cNvPr id="596" name="Google Shape;596;p1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0" name="Google Shape;600;p16"/>
          <p:cNvGrpSpPr/>
          <p:nvPr/>
        </p:nvGrpSpPr>
        <p:grpSpPr>
          <a:xfrm flipH="1">
            <a:off x="6953797" y="3336203"/>
            <a:ext cx="1206193" cy="1177624"/>
            <a:chOff x="2180273" y="-464800"/>
            <a:chExt cx="1256975" cy="1227203"/>
          </a:xfrm>
        </p:grpSpPr>
        <p:sp>
          <p:nvSpPr>
            <p:cNvPr id="601" name="Google Shape;601;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3" name="Google Shape;603;p16"/>
          <p:cNvSpPr/>
          <p:nvPr/>
        </p:nvSpPr>
        <p:spPr>
          <a:xfrm>
            <a:off x="1448508" y="213713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4" name="Google Shape;604;p16"/>
          <p:cNvGrpSpPr/>
          <p:nvPr/>
        </p:nvGrpSpPr>
        <p:grpSpPr>
          <a:xfrm>
            <a:off x="6502158" y="929639"/>
            <a:ext cx="903278" cy="881883"/>
            <a:chOff x="2180273" y="-464800"/>
            <a:chExt cx="1256975" cy="1227203"/>
          </a:xfrm>
        </p:grpSpPr>
        <p:sp>
          <p:nvSpPr>
            <p:cNvPr id="605" name="Google Shape;605;p1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pSp>
        <p:nvGrpSpPr>
          <p:cNvPr id="611" name="Google Shape;611;p17"/>
          <p:cNvGrpSpPr/>
          <p:nvPr/>
        </p:nvGrpSpPr>
        <p:grpSpPr>
          <a:xfrm>
            <a:off x="388963" y="310008"/>
            <a:ext cx="7650137" cy="2015411"/>
            <a:chOff x="7315200" y="2171700"/>
            <a:chExt cx="10782300" cy="3639918"/>
          </a:xfrm>
        </p:grpSpPr>
        <p:sp>
          <p:nvSpPr>
            <p:cNvPr id="612" name="Google Shape;612;p17"/>
            <p:cNvSpPr/>
            <p:nvPr/>
          </p:nvSpPr>
          <p:spPr>
            <a:xfrm>
              <a:off x="7315200" y="2171700"/>
              <a:ext cx="10629901" cy="2806713"/>
            </a:xfrm>
            <a:prstGeom prst="rect">
              <a:avLst/>
            </a:prstGeom>
            <a:no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17"/>
            <p:cNvSpPr/>
            <p:nvPr/>
          </p:nvSpPr>
          <p:spPr>
            <a:xfrm>
              <a:off x="7467599" y="2324099"/>
              <a:ext cx="10629901" cy="2806713"/>
            </a:xfrm>
            <a:prstGeom prst="rect">
              <a:avLst/>
            </a:prstGeom>
            <a:solidFill>
              <a:srgbClr val="FBF2E1"/>
            </a:solidFill>
            <a:ln w="25400" cap="flat" cmpd="sng">
              <a:solidFill>
                <a:srgbClr val="ED830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4" name="Google Shape;614;p17"/>
            <p:cNvSpPr txBox="1"/>
            <p:nvPr/>
          </p:nvSpPr>
          <p:spPr>
            <a:xfrm>
              <a:off x="7696199" y="2412664"/>
              <a:ext cx="10248900" cy="339895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Nhiệm vụ 1: </a:t>
              </a:r>
              <a:r>
                <a:rPr lang="en-US" sz="2000" b="0" i="0" u="none" strike="noStrike" cap="none">
                  <a:solidFill>
                    <a:srgbClr val="000000"/>
                  </a:solidFill>
                  <a:latin typeface="Arial"/>
                  <a:ea typeface="Arial"/>
                  <a:cs typeface="Arial"/>
                  <a:sym typeface="Arial"/>
                </a:rPr>
                <a:t>Gia đình em có kế hoạch đi du lịch ở Sa Pa vào dịp tết Dương lịch. Em hãy tìm kiếm thông tin về các điểm tham quan ở Sa Pa.</a:t>
              </a:r>
              <a:endParaRPr sz="2000" b="0" i="0" u="none" strike="noStrike" cap="none">
                <a:solidFill>
                  <a:srgbClr val="000000"/>
                </a:solidFill>
                <a:latin typeface="Arial"/>
                <a:ea typeface="Arial"/>
                <a:cs typeface="Arial"/>
                <a:sym typeface="Arial"/>
              </a:endParaRPr>
            </a:p>
          </p:txBody>
        </p:sp>
      </p:grpSp>
      <p:grpSp>
        <p:nvGrpSpPr>
          <p:cNvPr id="615" name="Google Shape;615;p17"/>
          <p:cNvGrpSpPr/>
          <p:nvPr/>
        </p:nvGrpSpPr>
        <p:grpSpPr>
          <a:xfrm>
            <a:off x="789986" y="2075247"/>
            <a:ext cx="4607019" cy="1473110"/>
            <a:chOff x="4157514" y="3543259"/>
            <a:chExt cx="4607019" cy="1473110"/>
          </a:xfrm>
        </p:grpSpPr>
        <p:sp>
          <p:nvSpPr>
            <p:cNvPr id="616" name="Google Shape;616;p17"/>
            <p:cNvSpPr/>
            <p:nvPr/>
          </p:nvSpPr>
          <p:spPr>
            <a:xfrm>
              <a:off x="4157514" y="3744509"/>
              <a:ext cx="4160248" cy="1070610"/>
            </a:xfrm>
            <a:prstGeom prst="roundRect">
              <a:avLst>
                <a:gd name="adj" fmla="val 12433"/>
              </a:avLst>
            </a:prstGeom>
            <a:solidFill>
              <a:schemeClr val="accent5"/>
            </a:solidFill>
            <a:ln w="28575" cap="flat" cmpd="sng">
              <a:solidFill>
                <a:srgbClr val="C0000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Em có thể tìm kiếm và thu thập</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thông tin từ những nguồn nào?</a:t>
              </a:r>
              <a:endParaRPr sz="2000" b="0" i="0" u="none" strike="noStrike" cap="none">
                <a:solidFill>
                  <a:srgbClr val="000000"/>
                </a:solidFill>
                <a:latin typeface="Arial"/>
                <a:ea typeface="Arial"/>
                <a:cs typeface="Arial"/>
                <a:sym typeface="Arial"/>
              </a:endParaRPr>
            </a:p>
          </p:txBody>
        </p:sp>
        <p:pic>
          <p:nvPicPr>
            <p:cNvPr id="617" name="Google Shape;617;p17"/>
            <p:cNvPicPr preferRelativeResize="0"/>
            <p:nvPr/>
          </p:nvPicPr>
          <p:blipFill rotWithShape="1">
            <a:blip r:embed="rId3">
              <a:alphaModFix/>
            </a:blip>
            <a:srcRect/>
            <a:stretch/>
          </p:blipFill>
          <p:spPr>
            <a:xfrm rot="772182">
              <a:off x="7827808" y="3615532"/>
              <a:ext cx="798800" cy="1328564"/>
            </a:xfrm>
            <a:prstGeom prst="rect">
              <a:avLst/>
            </a:prstGeom>
            <a:noFill/>
            <a:ln>
              <a:noFill/>
            </a:ln>
          </p:spPr>
        </p:pic>
      </p:grpSp>
      <p:grpSp>
        <p:nvGrpSpPr>
          <p:cNvPr id="618" name="Google Shape;618;p17"/>
          <p:cNvGrpSpPr/>
          <p:nvPr/>
        </p:nvGrpSpPr>
        <p:grpSpPr>
          <a:xfrm>
            <a:off x="875261" y="3699584"/>
            <a:ext cx="3984419" cy="1030620"/>
            <a:chOff x="5647262" y="1580708"/>
            <a:chExt cx="3984419" cy="1030620"/>
          </a:xfrm>
        </p:grpSpPr>
        <p:sp>
          <p:nvSpPr>
            <p:cNvPr id="619" name="Google Shape;619;p17"/>
            <p:cNvSpPr/>
            <p:nvPr/>
          </p:nvSpPr>
          <p:spPr>
            <a:xfrm>
              <a:off x="6239665" y="1580708"/>
              <a:ext cx="3392016" cy="1030620"/>
            </a:xfrm>
            <a:prstGeom prst="roundRect">
              <a:avLst>
                <a:gd name="adj" fmla="val 14003"/>
              </a:avLst>
            </a:prstGeom>
            <a:solidFill>
              <a:srgbClr val="FFFFB9"/>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Internet, ti vi, sách, báo, mọi người xung quanh,…</a:t>
              </a:r>
              <a:endParaRPr sz="2000" b="0" i="0" u="none" strike="noStrike" cap="none">
                <a:solidFill>
                  <a:srgbClr val="000000"/>
                </a:solidFill>
                <a:latin typeface="Arial"/>
                <a:ea typeface="Arial"/>
                <a:cs typeface="Arial"/>
                <a:sym typeface="Arial"/>
              </a:endParaRPr>
            </a:p>
          </p:txBody>
        </p:sp>
        <p:sp>
          <p:nvSpPr>
            <p:cNvPr id="620" name="Google Shape;620;p17"/>
            <p:cNvSpPr/>
            <p:nvPr/>
          </p:nvSpPr>
          <p:spPr>
            <a:xfrm>
              <a:off x="5647262" y="1856484"/>
              <a:ext cx="520965" cy="479067"/>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621" name="Google Shape;621;p17" descr="https://vcdn1-dulich.vnecdn.net/2022/04/18/dulichSaPa-1650268886-1480-1650277620.png?w=0&amp;h=0&amp;q=100&amp;dpr=2&amp;fit=crop&amp;s=JTUw8njZ_Glkqf1itzjObg"/>
          <p:cNvPicPr preferRelativeResize="0"/>
          <p:nvPr/>
        </p:nvPicPr>
        <p:blipFill rotWithShape="1">
          <a:blip r:embed="rId4">
            <a:alphaModFix/>
          </a:blip>
          <a:srcRect r="9455"/>
          <a:stretch/>
        </p:blipFill>
        <p:spPr>
          <a:xfrm>
            <a:off x="5720158" y="2276497"/>
            <a:ext cx="2671890" cy="196530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
                                        </p:tgtEl>
                                        <p:attrNameLst>
                                          <p:attrName>style.visibility</p:attrName>
                                        </p:attrNameLst>
                                      </p:cBhvr>
                                      <p:to>
                                        <p:strVal val="visible"/>
                                      </p:to>
                                    </p:set>
                                    <p:anim calcmode="lin" valueType="num">
                                      <p:cBhvr additive="base">
                                        <p:cTn id="12" dur="500"/>
                                        <p:tgtEl>
                                          <p:spTgt spid="6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21"/>
                                        </p:tgtEl>
                                        <p:attrNameLst>
                                          <p:attrName>style.visibility</p:attrName>
                                        </p:attrNameLst>
                                      </p:cBhvr>
                                      <p:to>
                                        <p:strVal val="visible"/>
                                      </p:to>
                                    </p:set>
                                    <p:anim calcmode="lin" valueType="num">
                                      <p:cBhvr additive="base">
                                        <p:cTn id="17" dur="500"/>
                                        <p:tgtEl>
                                          <p:spTgt spid="621"/>
                                        </p:tgtEl>
                                        <p:attrNameLst>
                                          <p:attrName>ppt_w</p:attrName>
                                        </p:attrNameLst>
                                      </p:cBhvr>
                                      <p:tavLst>
                                        <p:tav tm="0">
                                          <p:val>
                                            <p:strVal val="0"/>
                                          </p:val>
                                        </p:tav>
                                        <p:tav tm="100000">
                                          <p:val>
                                            <p:strVal val="#ppt_w"/>
                                          </p:val>
                                        </p:tav>
                                      </p:tavLst>
                                    </p:anim>
                                    <p:anim calcmode="lin" valueType="num">
                                      <p:cBhvr additive="base">
                                        <p:cTn id="18" dur="500"/>
                                        <p:tgtEl>
                                          <p:spTgt spid="621"/>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8"/>
                                        </p:tgtEl>
                                        <p:attrNameLst>
                                          <p:attrName>style.visibility</p:attrName>
                                        </p:attrNameLst>
                                      </p:cBhvr>
                                      <p:to>
                                        <p:strVal val="visible"/>
                                      </p:to>
                                    </p:set>
                                    <p:animEffect transition="in" filter="fade">
                                      <p:cBhvr>
                                        <p:cTn id="23" dur="5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p:nvPr/>
        </p:nvSpPr>
        <p:spPr>
          <a:xfrm>
            <a:off x="0" y="264137"/>
            <a:ext cx="3444875" cy="587375"/>
          </a:xfrm>
          <a:prstGeom prst="homePlate">
            <a:avLst>
              <a:gd name="adj" fmla="val 45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FFFFFF"/>
                </a:solidFill>
                <a:latin typeface="Arial"/>
                <a:ea typeface="Arial"/>
                <a:cs typeface="Arial"/>
                <a:sym typeface="Arial"/>
              </a:rPr>
              <a:t>CÁC BƯỚC THỰC HIỆN</a:t>
            </a:r>
            <a:endParaRPr sz="2000" b="1" i="0" u="none" strike="noStrike" cap="none">
              <a:solidFill>
                <a:srgbClr val="FFFFFF"/>
              </a:solidFill>
              <a:latin typeface="Arial"/>
              <a:ea typeface="Arial"/>
              <a:cs typeface="Arial"/>
              <a:sym typeface="Arial"/>
            </a:endParaRPr>
          </a:p>
        </p:txBody>
      </p:sp>
      <p:grpSp>
        <p:nvGrpSpPr>
          <p:cNvPr id="627" name="Google Shape;627;p18"/>
          <p:cNvGrpSpPr/>
          <p:nvPr/>
        </p:nvGrpSpPr>
        <p:grpSpPr>
          <a:xfrm>
            <a:off x="288925" y="1051001"/>
            <a:ext cx="5400675" cy="1477328"/>
            <a:chOff x="605200" y="2456835"/>
            <a:chExt cx="5400675" cy="1477328"/>
          </a:xfrm>
        </p:grpSpPr>
        <p:sp>
          <p:nvSpPr>
            <p:cNvPr id="628" name="Google Shape;628;p18"/>
            <p:cNvSpPr txBox="1"/>
            <p:nvPr/>
          </p:nvSpPr>
          <p:spPr>
            <a:xfrm>
              <a:off x="649649" y="2456835"/>
              <a:ext cx="5356226" cy="1477328"/>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1: </a:t>
              </a:r>
              <a:r>
                <a:rPr lang="en-US" sz="2000" b="0" i="0" u="none" strike="noStrike" cap="none">
                  <a:solidFill>
                    <a:srgbClr val="000000"/>
                  </a:solidFill>
                  <a:latin typeface="Arial"/>
                  <a:ea typeface="Arial"/>
                  <a:cs typeface="Arial"/>
                  <a:sym typeface="Arial"/>
                </a:rPr>
                <a:t>Sử dụng máy tìm kiếm </a:t>
              </a:r>
              <a:r>
                <a:rPr lang="en-US" sz="2000" b="0" i="0" u="none" strike="noStrike" cap="none">
                  <a:solidFill>
                    <a:srgbClr val="7030A0"/>
                  </a:solidFill>
                  <a:latin typeface="Arial"/>
                  <a:ea typeface="Arial"/>
                  <a:cs typeface="Arial"/>
                  <a:sym typeface="Arial"/>
                </a:rPr>
                <a:t>google.com</a:t>
              </a:r>
              <a:r>
                <a:rPr lang="en-US" sz="2000" b="0" i="0" u="none" strike="noStrike" cap="none">
                  <a:solidFill>
                    <a:srgbClr val="000000"/>
                  </a:solidFill>
                  <a:latin typeface="Arial"/>
                  <a:ea typeface="Arial"/>
                  <a:cs typeface="Arial"/>
                  <a:sym typeface="Arial"/>
                </a:rPr>
                <a:t> để tìm kiếm thông tin trên Internet với từ khoá </a:t>
              </a:r>
              <a:r>
                <a:rPr lang="en-US" sz="2000" b="0" i="1" u="none" strike="noStrike" cap="none">
                  <a:solidFill>
                    <a:srgbClr val="000000"/>
                  </a:solidFill>
                  <a:latin typeface="Arial"/>
                  <a:ea typeface="Arial"/>
                  <a:cs typeface="Arial"/>
                  <a:sym typeface="Arial"/>
                </a:rPr>
                <a:t>Các điểm tham quan ở Sa Pa</a:t>
              </a:r>
              <a:r>
                <a:rPr lang="en-US"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pic>
          <p:nvPicPr>
            <p:cNvPr id="629" name="Google Shape;629;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grpSp>
        <p:nvGrpSpPr>
          <p:cNvPr id="630" name="Google Shape;630;p18"/>
          <p:cNvGrpSpPr/>
          <p:nvPr/>
        </p:nvGrpSpPr>
        <p:grpSpPr>
          <a:xfrm>
            <a:off x="288925" y="2655039"/>
            <a:ext cx="5400675" cy="1938992"/>
            <a:chOff x="605200" y="2456835"/>
            <a:chExt cx="5400675" cy="1938992"/>
          </a:xfrm>
        </p:grpSpPr>
        <p:sp>
          <p:nvSpPr>
            <p:cNvPr id="631" name="Google Shape;631;p18"/>
            <p:cNvSpPr txBox="1"/>
            <p:nvPr/>
          </p:nvSpPr>
          <p:spPr>
            <a:xfrm>
              <a:off x="649649" y="2456835"/>
              <a:ext cx="5356226" cy="1938992"/>
            </a:xfrm>
            <a:prstGeom prst="rect">
              <a:avLst/>
            </a:prstGeom>
            <a:noFill/>
            <a:ln>
              <a:noFill/>
            </a:ln>
          </p:spPr>
          <p:txBody>
            <a:bodyPr spcFirstLastPara="1" wrap="square" lIns="91425" tIns="45700" rIns="91425" bIns="45700" anchor="t" anchorCtr="0">
              <a:spAutoFit/>
            </a:bodyPr>
            <a:lstStyle/>
            <a:p>
              <a:pPr marL="0" marR="0" lvl="1" indent="0" algn="just"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   Bước 2: </a:t>
              </a:r>
              <a:r>
                <a:rPr lang="en-US" sz="2000" b="0" i="0" u="none" strike="noStrike" cap="none">
                  <a:solidFill>
                    <a:srgbClr val="000000"/>
                  </a:solidFill>
                  <a:latin typeface="Arial"/>
                  <a:ea typeface="Arial"/>
                  <a:cs typeface="Arial"/>
                  <a:sym typeface="Arial"/>
                </a:rPr>
                <a:t>Nháy chuột vào từng kết quả để mở các trang web chứa thông tin, đọc và thu thập thông tin liên quan đến các điểm tham quan ở Sa Pa.</a:t>
              </a:r>
              <a:endParaRPr sz="2000" b="0" i="0" u="none" strike="noStrike" cap="none">
                <a:solidFill>
                  <a:srgbClr val="000000"/>
                </a:solidFill>
                <a:latin typeface="Arial"/>
                <a:ea typeface="Arial"/>
                <a:cs typeface="Arial"/>
                <a:sym typeface="Arial"/>
              </a:endParaRPr>
            </a:p>
          </p:txBody>
        </p:sp>
        <p:pic>
          <p:nvPicPr>
            <p:cNvPr id="632" name="Google Shape;632;p18" descr="https://cdn-icons-png.flaticon.com/128/2377/2377874.png"/>
            <p:cNvPicPr preferRelativeResize="0"/>
            <p:nvPr/>
          </p:nvPicPr>
          <p:blipFill rotWithShape="1">
            <a:blip r:embed="rId3">
              <a:alphaModFix/>
            </a:blip>
            <a:srcRect/>
            <a:stretch/>
          </p:blipFill>
          <p:spPr>
            <a:xfrm>
              <a:off x="605200" y="2583545"/>
              <a:ext cx="344488" cy="297656"/>
            </a:xfrm>
            <a:prstGeom prst="rect">
              <a:avLst/>
            </a:prstGeom>
            <a:noFill/>
            <a:ln>
              <a:noFill/>
            </a:ln>
          </p:spPr>
        </p:pic>
      </p:grpSp>
      <p:pic>
        <p:nvPicPr>
          <p:cNvPr id="633" name="Google Shape;633;p18"/>
          <p:cNvPicPr preferRelativeResize="0"/>
          <p:nvPr/>
        </p:nvPicPr>
        <p:blipFill rotWithShape="1">
          <a:blip r:embed="rId4">
            <a:alphaModFix/>
          </a:blip>
          <a:srcRect b="6535"/>
          <a:stretch/>
        </p:blipFill>
        <p:spPr>
          <a:xfrm>
            <a:off x="5905500" y="1177712"/>
            <a:ext cx="2711450" cy="2360146"/>
          </a:xfrm>
          <a:prstGeom prst="rect">
            <a:avLst/>
          </a:prstGeom>
          <a:noFill/>
          <a:ln>
            <a:noFill/>
          </a:ln>
          <a:effectLst>
            <a:outerShdw blurRad="292100" dist="139700" dir="2700000" algn="tl" rotWithShape="0">
              <a:srgbClr val="333333">
                <a:alpha val="64705"/>
              </a:srgbClr>
            </a:outerShdw>
          </a:effectLst>
        </p:spPr>
      </p:pic>
      <p:sp>
        <p:nvSpPr>
          <p:cNvPr id="634" name="Google Shape;634;p18"/>
          <p:cNvSpPr txBox="1"/>
          <p:nvPr/>
        </p:nvSpPr>
        <p:spPr>
          <a:xfrm>
            <a:off x="6213815" y="3767604"/>
            <a:ext cx="2094820" cy="1015663"/>
          </a:xfrm>
          <a:prstGeom prst="rect">
            <a:avLst/>
          </a:prstGeom>
          <a:noFill/>
          <a:ln>
            <a:noFill/>
          </a:ln>
        </p:spPr>
        <p:txBody>
          <a:bodyPr spcFirstLastPara="1" wrap="square" lIns="91425" tIns="45700" rIns="91425" bIns="45700" anchor="t" anchorCtr="0">
            <a:spAutoFit/>
          </a:bodyPr>
          <a:lstStyle/>
          <a:p>
            <a:pPr marL="0" marR="0" lvl="1" indent="0" algn="ctr" rtl="0">
              <a:lnSpc>
                <a:spcPct val="150000"/>
              </a:lnSpc>
              <a:spcBef>
                <a:spcPts val="0"/>
              </a:spcBef>
              <a:spcAft>
                <a:spcPts val="0"/>
              </a:spcAft>
              <a:buNone/>
            </a:pPr>
            <a:r>
              <a:rPr lang="en-US" sz="2000" b="0" i="1" u="none" strike="noStrike" cap="none">
                <a:solidFill>
                  <a:srgbClr val="000000"/>
                </a:solidFill>
                <a:latin typeface="Arial"/>
                <a:ea typeface="Arial"/>
                <a:cs typeface="Arial"/>
                <a:sym typeface="Arial"/>
              </a:rPr>
              <a:t>Hình 17. Kết quả tìm kiếm</a:t>
            </a:r>
            <a:endParaRPr sz="2000" b="0" i="1" u="none" strike="noStrike" cap="none">
              <a:solidFill>
                <a:srgbClr val="000000"/>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6"/>
                                        </p:tgtEl>
                                        <p:attrNameLst>
                                          <p:attrName>style.visibility</p:attrName>
                                        </p:attrNameLst>
                                      </p:cBhvr>
                                      <p:to>
                                        <p:strVal val="visible"/>
                                      </p:to>
                                    </p:set>
                                    <p:animEffect transition="in" filter="fade">
                                      <p:cBhvr>
                                        <p:cTn id="7" dur="500"/>
                                        <p:tgtEl>
                                          <p:spTgt spid="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7"/>
                                        </p:tgtEl>
                                        <p:attrNameLst>
                                          <p:attrName>style.visibility</p:attrName>
                                        </p:attrNameLst>
                                      </p:cBhvr>
                                      <p:to>
                                        <p:strVal val="visible"/>
                                      </p:to>
                                    </p:set>
                                    <p:anim calcmode="lin" valueType="num">
                                      <p:cBhvr additive="base">
                                        <p:cTn id="12" dur="500"/>
                                        <p:tgtEl>
                                          <p:spTgt spid="6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33"/>
                                        </p:tgtEl>
                                        <p:attrNameLst>
                                          <p:attrName>style.visibility</p:attrName>
                                        </p:attrNameLst>
                                      </p:cBhvr>
                                      <p:to>
                                        <p:strVal val="visible"/>
                                      </p:to>
                                    </p:set>
                                    <p:anim calcmode="lin" valueType="num">
                                      <p:cBhvr additive="base">
                                        <p:cTn id="17" dur="500"/>
                                        <p:tgtEl>
                                          <p:spTgt spid="633"/>
                                        </p:tgtEl>
                                        <p:attrNameLst>
                                          <p:attrName>ppt_w</p:attrName>
                                        </p:attrNameLst>
                                      </p:cBhvr>
                                      <p:tavLst>
                                        <p:tav tm="0">
                                          <p:val>
                                            <p:strVal val="0"/>
                                          </p:val>
                                        </p:tav>
                                        <p:tav tm="100000">
                                          <p:val>
                                            <p:strVal val="#ppt_w"/>
                                          </p:val>
                                        </p:tav>
                                      </p:tavLst>
                                    </p:anim>
                                    <p:anim calcmode="lin" valueType="num">
                                      <p:cBhvr additive="base">
                                        <p:cTn id="18" dur="500"/>
                                        <p:tgtEl>
                                          <p:spTgt spid="633"/>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34"/>
                                        </p:tgtEl>
                                        <p:attrNameLst>
                                          <p:attrName>style.visibility</p:attrName>
                                        </p:attrNameLst>
                                      </p:cBhvr>
                                      <p:to>
                                        <p:strVal val="visible"/>
                                      </p:to>
                                    </p:set>
                                    <p:anim calcmode="lin" valueType="num">
                                      <p:cBhvr additive="base">
                                        <p:cTn id="21" dur="500"/>
                                        <p:tgtEl>
                                          <p:spTgt spid="634"/>
                                        </p:tgtEl>
                                        <p:attrNameLst>
                                          <p:attrName>ppt_w</p:attrName>
                                        </p:attrNameLst>
                                      </p:cBhvr>
                                      <p:tavLst>
                                        <p:tav tm="0">
                                          <p:val>
                                            <p:strVal val="0"/>
                                          </p:val>
                                        </p:tav>
                                        <p:tav tm="100000">
                                          <p:val>
                                            <p:strVal val="#ppt_w"/>
                                          </p:val>
                                        </p:tav>
                                      </p:tavLst>
                                    </p:anim>
                                    <p:anim calcmode="lin" valueType="num">
                                      <p:cBhvr additive="base">
                                        <p:cTn id="22" dur="500"/>
                                        <p:tgtEl>
                                          <p:spTgt spid="634"/>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0"/>
                                        </p:tgtEl>
                                        <p:attrNameLst>
                                          <p:attrName>style.visibility</p:attrName>
                                        </p:attrNameLst>
                                      </p:cBhvr>
                                      <p:to>
                                        <p:strVal val="visible"/>
                                      </p:to>
                                    </p:set>
                                    <p:anim calcmode="lin" valueType="num">
                                      <p:cBhvr additive="base">
                                        <p:cTn id="27" dur="500"/>
                                        <p:tgtEl>
                                          <p:spTgt spid="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p:nvPr/>
        </p:nvSpPr>
        <p:spPr>
          <a:xfrm>
            <a:off x="241229" y="268505"/>
            <a:ext cx="8661542" cy="4620996"/>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
          <p:cNvSpPr txBox="1"/>
          <p:nvPr/>
        </p:nvSpPr>
        <p:spPr>
          <a:xfrm>
            <a:off x="0" y="338355"/>
            <a:ext cx="914400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KHỞI ĐỘNG</a:t>
            </a:r>
            <a:endParaRPr sz="3300" b="1" i="0" u="none" strike="noStrike" cap="none">
              <a:solidFill>
                <a:srgbClr val="000000"/>
              </a:solidFill>
              <a:latin typeface="Arial"/>
              <a:ea typeface="Arial"/>
              <a:cs typeface="Arial"/>
              <a:sym typeface="Arial"/>
            </a:endParaRPr>
          </a:p>
        </p:txBody>
      </p:sp>
      <p:sp>
        <p:nvSpPr>
          <p:cNvPr id="231" name="Google Shape;231;p2"/>
          <p:cNvSpPr txBox="1"/>
          <p:nvPr/>
        </p:nvSpPr>
        <p:spPr>
          <a:xfrm>
            <a:off x="752457" y="1446350"/>
            <a:ext cx="7639086"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800" b="0" i="0" u="none" strike="noStrike" cap="none">
                <a:solidFill>
                  <a:srgbClr val="000000"/>
                </a:solidFill>
                <a:latin typeface="Arial"/>
                <a:ea typeface="Arial"/>
                <a:cs typeface="Arial"/>
                <a:sym typeface="Arial"/>
              </a:rPr>
              <a:t>Vào đầu năm học, cô giáo giao cho mỗi nhóm ba bạn hoàn thành một bài trình chiếu về kì nghỉ hè vừa qua và nêu những kinh nghiệm, bài học rút ra từ kì nghỉ đó. Cả ba bạn An, Minh, Khoa đều được bố mẹ cho đi nghỉ hè. An đi Nha Trang, Khoa đi Đà Lạt, Minh đi thăm họ hàng ở Úc. Vấn đề cần giải quyết của các bạn là chuẩn bị đồ dùng mang theo. Như mọi kì nghỉ hè trước đó, cả ba bạn đều háo hức chuẩn bị và xếp vào va li những đồ dùng như: quần áo bơi, ô, kính bơi, kem chống nắng, những bộ quần áo mùa hè mát mẻ,… và hi vọng sẽ tận hưởng một chuyến đi thú vị. </a:t>
            </a:r>
            <a:endParaRPr sz="1800" b="0" i="0" u="none" strike="noStrike" cap="none">
              <a:solidFill>
                <a:srgbClr val="000000"/>
              </a:solidFill>
              <a:latin typeface="Arial"/>
              <a:ea typeface="Arial"/>
              <a:cs typeface="Arial"/>
              <a:sym typeface="Arial"/>
            </a:endParaRPr>
          </a:p>
        </p:txBody>
      </p:sp>
      <p:sp>
        <p:nvSpPr>
          <p:cNvPr id="232" name="Google Shape;232;p2"/>
          <p:cNvSpPr txBox="1"/>
          <p:nvPr/>
        </p:nvSpPr>
        <p:spPr>
          <a:xfrm>
            <a:off x="0" y="938519"/>
            <a:ext cx="914400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0" u="none" strike="noStrike" cap="none">
                <a:solidFill>
                  <a:srgbClr val="C00000"/>
                </a:solidFill>
                <a:latin typeface="Arial"/>
                <a:ea typeface="Arial"/>
                <a:cs typeface="Arial"/>
                <a:sym typeface="Arial"/>
              </a:rPr>
              <a:t>Đọc tình huống phần Khởi động – SGK tr.14:</a:t>
            </a:r>
            <a:endParaRPr sz="1800" b="1" i="0" u="none" strike="noStrike" cap="none">
              <a:solidFill>
                <a:srgbClr val="C00000"/>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3"/>
          <p:cNvGrpSpPr/>
          <p:nvPr/>
        </p:nvGrpSpPr>
        <p:grpSpPr>
          <a:xfrm>
            <a:off x="1938222" y="2181421"/>
            <a:ext cx="4244122" cy="620834"/>
            <a:chOff x="716850" y="1864738"/>
            <a:chExt cx="1700700" cy="620400"/>
          </a:xfrm>
        </p:grpSpPr>
        <p:sp>
          <p:nvSpPr>
            <p:cNvPr id="242" name="Google Shape;242;p3"/>
            <p:cNvSpPr/>
            <p:nvPr/>
          </p:nvSpPr>
          <p:spPr>
            <a:xfrm>
              <a:off x="716850" y="1864738"/>
              <a:ext cx="1700700" cy="620400"/>
            </a:xfrm>
            <a:prstGeom prst="roundRect">
              <a:avLst>
                <a:gd name="adj" fmla="val 50000"/>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3" name="Google Shape;243;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An thành công. </a:t>
              </a:r>
              <a:endParaRPr sz="2000" b="0" i="0" u="none" strike="noStrike" cap="none">
                <a:solidFill>
                  <a:schemeClr val="dk1"/>
                </a:solidFill>
                <a:latin typeface="Arial"/>
                <a:ea typeface="Arial"/>
                <a:cs typeface="Arial"/>
                <a:sym typeface="Arial"/>
              </a:endParaRPr>
            </a:p>
          </p:txBody>
        </p:sp>
      </p:grpSp>
      <p:grpSp>
        <p:nvGrpSpPr>
          <p:cNvPr id="244" name="Google Shape;244;p3"/>
          <p:cNvGrpSpPr/>
          <p:nvPr/>
        </p:nvGrpSpPr>
        <p:grpSpPr>
          <a:xfrm>
            <a:off x="1153378" y="3417766"/>
            <a:ext cx="6263422" cy="620834"/>
            <a:chOff x="716850" y="1864738"/>
            <a:chExt cx="1700700" cy="620400"/>
          </a:xfrm>
        </p:grpSpPr>
        <p:sp>
          <p:nvSpPr>
            <p:cNvPr id="245" name="Google Shape;245;p3"/>
            <p:cNvSpPr/>
            <p:nvPr/>
          </p:nvSpPr>
          <p:spPr>
            <a:xfrm>
              <a:off x="716850" y="1864738"/>
              <a:ext cx="1700700" cy="620400"/>
            </a:xfrm>
            <a:prstGeom prst="roundRect">
              <a:avLst>
                <a:gd name="adj" fmla="val 50000"/>
              </a:avLst>
            </a:prstGeom>
            <a:solidFill>
              <a:schemeClr val="accent6"/>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6" name="Google Shape;246;p3"/>
            <p:cNvSpPr/>
            <p:nvPr/>
          </p:nvSpPr>
          <p:spPr>
            <a:xfrm>
              <a:off x="716850" y="1864738"/>
              <a:ext cx="1700700" cy="620400"/>
            </a:xfrm>
            <a:prstGeom prst="roundRect">
              <a:avLst>
                <a:gd name="adj" fmla="val 50000"/>
              </a:avLst>
            </a:prstGeom>
            <a:solidFill>
              <a:srgbClr val="E4EDF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None/>
              </a:pPr>
              <a:r>
                <a:rPr lang="en-US" sz="2000" b="0" i="0" u="none" strike="noStrike" cap="none">
                  <a:solidFill>
                    <a:schemeClr val="dk1"/>
                  </a:solidFill>
                  <a:latin typeface="Arial"/>
                  <a:ea typeface="Arial"/>
                  <a:cs typeface="Arial"/>
                  <a:sym typeface="Arial"/>
                </a:rPr>
                <a:t>Kì nghỉ hè của Khoa và Minh không thành công.</a:t>
              </a:r>
              <a:endParaRPr sz="2000" b="0" i="0" u="none" strike="noStrike" cap="none">
                <a:solidFill>
                  <a:schemeClr val="dk1"/>
                </a:solidFill>
                <a:latin typeface="Arial"/>
                <a:ea typeface="Arial"/>
                <a:cs typeface="Arial"/>
                <a:sym typeface="Arial"/>
              </a:endParaRPr>
            </a:p>
          </p:txBody>
        </p:sp>
      </p:grpSp>
      <p:grpSp>
        <p:nvGrpSpPr>
          <p:cNvPr id="247" name="Google Shape;247;p3"/>
          <p:cNvGrpSpPr/>
          <p:nvPr/>
        </p:nvGrpSpPr>
        <p:grpSpPr>
          <a:xfrm>
            <a:off x="0" y="460312"/>
            <a:ext cx="6877444" cy="1114781"/>
            <a:chOff x="0" y="460312"/>
            <a:chExt cx="6877444" cy="1114781"/>
          </a:xfrm>
        </p:grpSpPr>
        <p:grpSp>
          <p:nvGrpSpPr>
            <p:cNvPr id="248" name="Google Shape;248;p3"/>
            <p:cNvGrpSpPr/>
            <p:nvPr/>
          </p:nvGrpSpPr>
          <p:grpSpPr>
            <a:xfrm>
              <a:off x="733268" y="469496"/>
              <a:ext cx="6144176" cy="1096414"/>
              <a:chOff x="716850" y="1864738"/>
              <a:chExt cx="1700700" cy="620400"/>
            </a:xfrm>
          </p:grpSpPr>
          <p:sp>
            <p:nvSpPr>
              <p:cNvPr id="249" name="Google Shape;249;p3"/>
              <p:cNvSpPr/>
              <p:nvPr/>
            </p:nvSpPr>
            <p:spPr>
              <a:xfrm>
                <a:off x="716850" y="1864738"/>
                <a:ext cx="1700700" cy="620400"/>
              </a:xfrm>
              <a:prstGeom prst="roundRect">
                <a:avLst>
                  <a:gd name="adj" fmla="val 16667"/>
                </a:avLst>
              </a:prstGeom>
              <a:solidFill>
                <a:schemeClr val="accent1"/>
              </a:solidFill>
              <a:ln w="228600" cap="flat" cmpd="sng">
                <a:solidFill>
                  <a:schemeClr val="accent4"/>
                </a:solidFill>
                <a:prstDash val="solid"/>
                <a:round/>
                <a:headEnd type="none" w="sm" len="sm"/>
                <a:tailEnd type="none" w="sm" len="sm"/>
              </a:ln>
              <a:effectLst>
                <a:outerShdw dist="76200" dir="3420000" algn="bl" rotWithShape="0">
                  <a:schemeClr val="lt1">
                    <a:alpha val="25882"/>
                  </a:scheme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Fredoka"/>
                  <a:ea typeface="Fredoka"/>
                  <a:cs typeface="Fredoka"/>
                  <a:sym typeface="Fredoka"/>
                </a:endParaRPr>
              </a:p>
            </p:txBody>
          </p:sp>
          <p:sp>
            <p:nvSpPr>
              <p:cNvPr id="250" name="Google Shape;250;p3"/>
              <p:cNvSpPr/>
              <p:nvPr/>
            </p:nvSpPr>
            <p:spPr>
              <a:xfrm>
                <a:off x="716850" y="1864738"/>
                <a:ext cx="1700700" cy="620400"/>
              </a:xfrm>
              <a:prstGeom prst="roundRect">
                <a:avLst>
                  <a:gd name="adj" fmla="val 16667"/>
                </a:avLst>
              </a:prstGeom>
              <a:solidFill>
                <a:srgbClr val="FFF3D9"/>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1" i="1" u="none" strike="noStrike" cap="none">
                    <a:solidFill>
                      <a:srgbClr val="000000"/>
                    </a:solidFill>
                    <a:latin typeface="Arial"/>
                    <a:ea typeface="Arial"/>
                    <a:cs typeface="Arial"/>
                    <a:sym typeface="Arial"/>
                  </a:rPr>
                  <a:t>  Thảo luận nhóm và trả lời câu hỏi: </a:t>
                </a:r>
                <a:r>
                  <a:rPr lang="en-US" sz="2000" b="0" i="0" u="none" strike="noStrike" cap="none">
                    <a:solidFill>
                      <a:srgbClr val="000000"/>
                    </a:solidFill>
                    <a:latin typeface="Arial"/>
                    <a:ea typeface="Arial"/>
                    <a:cs typeface="Arial"/>
                    <a:sym typeface="Arial"/>
                  </a:rPr>
                  <a:t>Em hãy đoán xem kì nghỉ hè của ba bạn có thành công không.</a:t>
                </a:r>
                <a:endParaRPr sz="2000" b="0" i="0" u="none" strike="noStrike" cap="none">
                  <a:solidFill>
                    <a:srgbClr val="000000"/>
                  </a:solidFill>
                  <a:latin typeface="Arial"/>
                  <a:ea typeface="Arial"/>
                  <a:cs typeface="Arial"/>
                  <a:sym typeface="Arial"/>
                </a:endParaRPr>
              </a:p>
            </p:txBody>
          </p:sp>
        </p:grpSp>
        <p:pic>
          <p:nvPicPr>
            <p:cNvPr id="251" name="Google Shape;251;p3"/>
            <p:cNvPicPr preferRelativeResize="0"/>
            <p:nvPr/>
          </p:nvPicPr>
          <p:blipFill rotWithShape="1">
            <a:blip r:embed="rId3">
              <a:alphaModFix/>
            </a:blip>
            <a:srcRect/>
            <a:stretch/>
          </p:blipFill>
          <p:spPr>
            <a:xfrm>
              <a:off x="0" y="460312"/>
              <a:ext cx="1153378" cy="1114781"/>
            </a:xfrm>
            <a:prstGeom prst="rect">
              <a:avLst/>
            </a:prstGeom>
            <a:noFill/>
            <a:ln>
              <a:noFill/>
            </a:ln>
          </p:spPr>
        </p:pic>
      </p:grpSp>
      <p:pic>
        <p:nvPicPr>
          <p:cNvPr id="252" name="Google Shape;252;p3"/>
          <p:cNvPicPr preferRelativeResize="0"/>
          <p:nvPr/>
        </p:nvPicPr>
        <p:blipFill rotWithShape="1">
          <a:blip r:embed="rId4">
            <a:alphaModFix/>
          </a:blip>
          <a:srcRect/>
          <a:stretch/>
        </p:blipFill>
        <p:spPr>
          <a:xfrm>
            <a:off x="6525245" y="2164518"/>
            <a:ext cx="704397" cy="654640"/>
          </a:xfrm>
          <a:prstGeom prst="rect">
            <a:avLst/>
          </a:prstGeom>
          <a:noFill/>
          <a:ln>
            <a:noFill/>
          </a:ln>
        </p:spPr>
      </p:pic>
      <p:pic>
        <p:nvPicPr>
          <p:cNvPr id="253" name="Google Shape;253;p3"/>
          <p:cNvPicPr preferRelativeResize="0"/>
          <p:nvPr/>
        </p:nvPicPr>
        <p:blipFill rotWithShape="1">
          <a:blip r:embed="rId5">
            <a:alphaModFix/>
          </a:blip>
          <a:srcRect/>
          <a:stretch/>
        </p:blipFill>
        <p:spPr>
          <a:xfrm>
            <a:off x="7747271" y="3445547"/>
            <a:ext cx="565272" cy="565272"/>
          </a:xfrm>
          <a:prstGeom prst="rect">
            <a:avLst/>
          </a:prstGeom>
          <a:noFill/>
          <a:ln>
            <a:noFill/>
          </a:ln>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500"/>
                                        <p:tgtEl>
                                          <p:spTgt spid="24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 calcmode="lin" valueType="num">
                                      <p:cBhvr additive="base">
                                        <p:cTn id="12" dur="500"/>
                                        <p:tgtEl>
                                          <p:spTgt spid="241"/>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 calcmode="lin" valueType="num">
                                      <p:cBhvr additive="base">
                                        <p:cTn id="15" dur="500"/>
                                        <p:tgtEl>
                                          <p:spTgt spid="25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4"/>
                                        </p:tgtEl>
                                        <p:attrNameLst>
                                          <p:attrName>style.visibility</p:attrName>
                                        </p:attrNameLst>
                                      </p:cBhvr>
                                      <p:to>
                                        <p:strVal val="visible"/>
                                      </p:to>
                                    </p:set>
                                    <p:anim calcmode="lin" valueType="num">
                                      <p:cBhvr additive="base">
                                        <p:cTn id="20" dur="500"/>
                                        <p:tgtEl>
                                          <p:spTgt spid="24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anim calcmode="lin" valueType="num">
                                      <p:cBhvr additive="base">
                                        <p:cTn id="23"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4"/>
          <p:cNvGrpSpPr/>
          <p:nvPr/>
        </p:nvGrpSpPr>
        <p:grpSpPr>
          <a:xfrm>
            <a:off x="366344" y="352375"/>
            <a:ext cx="8462596" cy="4421453"/>
            <a:chOff x="716650" y="637800"/>
            <a:chExt cx="7714350" cy="3867900"/>
          </a:xfrm>
        </p:grpSpPr>
        <p:sp>
          <p:nvSpPr>
            <p:cNvPr id="259" name="Google Shape;259;p4"/>
            <p:cNvSpPr/>
            <p:nvPr/>
          </p:nvSpPr>
          <p:spPr>
            <a:xfrm>
              <a:off x="716650" y="963600"/>
              <a:ext cx="7713900" cy="3542100"/>
            </a:xfrm>
            <a:prstGeom prst="rect">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
            <p:cNvSpPr/>
            <p:nvPr/>
          </p:nvSpPr>
          <p:spPr>
            <a:xfrm>
              <a:off x="717100" y="637800"/>
              <a:ext cx="7713900" cy="330300"/>
            </a:xfrm>
            <a:prstGeom prst="round2SameRect">
              <a:avLst>
                <a:gd name="adj1" fmla="val 5000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3" name="Google Shape;363;p4"/>
          <p:cNvSpPr txBox="1"/>
          <p:nvPr/>
        </p:nvSpPr>
        <p:spPr>
          <a:xfrm>
            <a:off x="-25624" y="905318"/>
            <a:ext cx="9144000" cy="139172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CHỦ ĐỀ 3: TỔ CHỨC LƯU TRỮ, </a:t>
            </a:r>
            <a:endParaRPr sz="30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None/>
            </a:pPr>
            <a:r>
              <a:rPr lang="en-US" sz="3000" b="1" i="0" u="none" strike="noStrike" cap="none">
                <a:solidFill>
                  <a:srgbClr val="000000"/>
                </a:solidFill>
                <a:latin typeface="Arial"/>
                <a:ea typeface="Arial"/>
                <a:cs typeface="Arial"/>
                <a:sym typeface="Arial"/>
              </a:rPr>
              <a:t>TÌM KIẾM VÀ TRAO ĐỔI THÔNG TIN</a:t>
            </a:r>
            <a:endParaRPr sz="3000" b="1" i="0" u="none" strike="noStrike" cap="none">
              <a:solidFill>
                <a:srgbClr val="000000"/>
              </a:solidFill>
              <a:latin typeface="Arial"/>
              <a:ea typeface="Arial"/>
              <a:cs typeface="Arial"/>
              <a:sym typeface="Arial"/>
            </a:endParaRPr>
          </a:p>
        </p:txBody>
      </p:sp>
      <p:sp>
        <p:nvSpPr>
          <p:cNvPr id="364" name="Google Shape;364;p4"/>
          <p:cNvSpPr txBox="1"/>
          <p:nvPr/>
        </p:nvSpPr>
        <p:spPr>
          <a:xfrm>
            <a:off x="16223" y="2372813"/>
            <a:ext cx="9144000"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BÀI 3. TÌM KIẾM THÔNG TIN </a:t>
            </a:r>
            <a:endParaRPr sz="4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None/>
            </a:pPr>
            <a:r>
              <a:rPr lang="en-US" sz="4000" b="1" i="0" u="none" strike="noStrike" cap="none">
                <a:solidFill>
                  <a:srgbClr val="C00000"/>
                </a:solidFill>
                <a:latin typeface="Arial"/>
                <a:ea typeface="Arial"/>
                <a:cs typeface="Arial"/>
                <a:sym typeface="Arial"/>
              </a:rPr>
              <a:t>TRONG GIẢI QUYẾT VẤN ĐỀ</a:t>
            </a:r>
            <a:endParaRPr sz="4000" b="1" i="0" u="none" strike="noStrike" cap="none">
              <a:solidFill>
                <a:srgbClr val="C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63"/>
                                        </p:tgtEl>
                                        <p:attrNameLst>
                                          <p:attrName>style.visibility</p:attrName>
                                        </p:attrNameLst>
                                      </p:cBhvr>
                                      <p:to>
                                        <p:strVal val="visible"/>
                                      </p:to>
                                    </p:set>
                                    <p:anim calcmode="lin" valueType="num">
                                      <p:cBhvr additive="base">
                                        <p:cTn id="7" dur="500"/>
                                        <p:tgtEl>
                                          <p:spTgt spid="363"/>
                                        </p:tgtEl>
                                        <p:attrNameLst>
                                          <p:attrName>ppt_w</p:attrName>
                                        </p:attrNameLst>
                                      </p:cBhvr>
                                      <p:tavLst>
                                        <p:tav tm="0">
                                          <p:val>
                                            <p:strVal val="0"/>
                                          </p:val>
                                        </p:tav>
                                        <p:tav tm="100000">
                                          <p:val>
                                            <p:strVal val="#ppt_w"/>
                                          </p:val>
                                        </p:tav>
                                      </p:tavLst>
                                    </p:anim>
                                    <p:anim calcmode="lin" valueType="num">
                                      <p:cBhvr additive="base">
                                        <p:cTn id="8" dur="500"/>
                                        <p:tgtEl>
                                          <p:spTgt spid="36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fade">
                                      <p:cBhvr>
                                        <p:cTn id="1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5"/>
          <p:cNvGrpSpPr/>
          <p:nvPr/>
        </p:nvGrpSpPr>
        <p:grpSpPr>
          <a:xfrm>
            <a:off x="1013152" y="1653103"/>
            <a:ext cx="829600" cy="829600"/>
            <a:chOff x="811900" y="1708600"/>
            <a:chExt cx="968100" cy="968100"/>
          </a:xfrm>
        </p:grpSpPr>
        <p:sp>
          <p:nvSpPr>
            <p:cNvPr id="370" name="Google Shape;37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2" name="Google Shape;372;p5"/>
          <p:cNvSpPr txBox="1">
            <a:spLocks noGrp="1"/>
          </p:cNvSpPr>
          <p:nvPr>
            <p:ph type="title" idx="2"/>
          </p:nvPr>
        </p:nvSpPr>
        <p:spPr>
          <a:xfrm>
            <a:off x="1062177" y="1856266"/>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01</a:t>
            </a:r>
            <a:endParaRPr sz="2500" b="1">
              <a:latin typeface="Arial"/>
              <a:ea typeface="Arial"/>
              <a:cs typeface="Arial"/>
              <a:sym typeface="Arial"/>
            </a:endParaRPr>
          </a:p>
        </p:txBody>
      </p:sp>
      <p:grpSp>
        <p:nvGrpSpPr>
          <p:cNvPr id="373" name="Google Shape;373;p5"/>
          <p:cNvGrpSpPr/>
          <p:nvPr/>
        </p:nvGrpSpPr>
        <p:grpSpPr>
          <a:xfrm flipH="1">
            <a:off x="6089170" y="-408"/>
            <a:ext cx="1206193" cy="1177624"/>
            <a:chOff x="2180273" y="-464800"/>
            <a:chExt cx="1256975" cy="1227203"/>
          </a:xfrm>
        </p:grpSpPr>
        <p:sp>
          <p:nvSpPr>
            <p:cNvPr id="374" name="Google Shape;374;p5"/>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6" name="Google Shape;376;p5"/>
          <p:cNvSpPr/>
          <p:nvPr/>
        </p:nvSpPr>
        <p:spPr>
          <a:xfrm>
            <a:off x="8279173" y="2811364"/>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
          <p:cNvSpPr txBox="1"/>
          <p:nvPr/>
        </p:nvSpPr>
        <p:spPr>
          <a:xfrm>
            <a:off x="0" y="466758"/>
            <a:ext cx="6297971"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300" b="1" i="0" u="none" strike="noStrike" cap="none">
                <a:solidFill>
                  <a:srgbClr val="000000"/>
                </a:solidFill>
                <a:latin typeface="Arial"/>
                <a:ea typeface="Arial"/>
                <a:cs typeface="Arial"/>
                <a:sym typeface="Arial"/>
              </a:rPr>
              <a:t>NỘI DUNG BÀI HỌC</a:t>
            </a:r>
            <a:endParaRPr sz="3300" b="1" i="0" u="none" strike="noStrike" cap="none">
              <a:solidFill>
                <a:srgbClr val="000000"/>
              </a:solidFill>
              <a:latin typeface="Arial"/>
              <a:ea typeface="Arial"/>
              <a:cs typeface="Arial"/>
              <a:sym typeface="Arial"/>
            </a:endParaRPr>
          </a:p>
        </p:txBody>
      </p:sp>
      <p:sp>
        <p:nvSpPr>
          <p:cNvPr id="378" name="Google Shape;378;p5"/>
          <p:cNvSpPr txBox="1"/>
          <p:nvPr/>
        </p:nvSpPr>
        <p:spPr>
          <a:xfrm>
            <a:off x="1929753" y="1518197"/>
            <a:ext cx="6009562" cy="110799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0" i="0" u="none" strike="noStrike" cap="none">
                <a:solidFill>
                  <a:srgbClr val="000000"/>
                </a:solidFill>
                <a:latin typeface="Arial"/>
                <a:ea typeface="Arial"/>
                <a:cs typeface="Arial"/>
                <a:sym typeface="Arial"/>
              </a:rPr>
              <a:t>Sự cần thiết, tầm quan trọng của việc thu thập, tìm kiếm thông tin</a:t>
            </a:r>
            <a:endParaRPr sz="2200" b="0" i="0" u="none" strike="noStrike" cap="none">
              <a:solidFill>
                <a:srgbClr val="000000"/>
              </a:solidFill>
              <a:latin typeface="Arial"/>
              <a:ea typeface="Arial"/>
              <a:cs typeface="Arial"/>
              <a:sym typeface="Arial"/>
            </a:endParaRPr>
          </a:p>
        </p:txBody>
      </p:sp>
      <p:grpSp>
        <p:nvGrpSpPr>
          <p:cNvPr id="379" name="Google Shape;379;p5"/>
          <p:cNvGrpSpPr/>
          <p:nvPr/>
        </p:nvGrpSpPr>
        <p:grpSpPr>
          <a:xfrm>
            <a:off x="1013152" y="2757171"/>
            <a:ext cx="829600" cy="829600"/>
            <a:chOff x="811900" y="1708600"/>
            <a:chExt cx="968100" cy="968100"/>
          </a:xfrm>
        </p:grpSpPr>
        <p:sp>
          <p:nvSpPr>
            <p:cNvPr id="380" name="Google Shape;380;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5"/>
          <p:cNvSpPr txBox="1">
            <a:spLocks noGrp="1"/>
          </p:cNvSpPr>
          <p:nvPr>
            <p:ph type="title" idx="2"/>
          </p:nvPr>
        </p:nvSpPr>
        <p:spPr>
          <a:xfrm>
            <a:off x="1062177" y="2960334"/>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02</a:t>
            </a:r>
            <a:endParaRPr sz="2500" b="1">
              <a:latin typeface="Arial"/>
              <a:ea typeface="Arial"/>
              <a:cs typeface="Arial"/>
              <a:sym typeface="Arial"/>
            </a:endParaRPr>
          </a:p>
        </p:txBody>
      </p:sp>
      <p:sp>
        <p:nvSpPr>
          <p:cNvPr id="383" name="Google Shape;383;p5"/>
          <p:cNvSpPr txBox="1"/>
          <p:nvPr/>
        </p:nvSpPr>
        <p:spPr>
          <a:xfrm>
            <a:off x="1929753" y="2912712"/>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Hợp tác để giải quyết vấn đề</a:t>
            </a:r>
            <a:endParaRPr sz="2200" b="0" i="0" u="none" strike="noStrike" cap="none">
              <a:solidFill>
                <a:srgbClr val="000000"/>
              </a:solidFill>
              <a:latin typeface="Arial"/>
              <a:ea typeface="Arial"/>
              <a:cs typeface="Arial"/>
              <a:sym typeface="Arial"/>
            </a:endParaRPr>
          </a:p>
        </p:txBody>
      </p:sp>
      <p:grpSp>
        <p:nvGrpSpPr>
          <p:cNvPr id="384" name="Google Shape;384;p5"/>
          <p:cNvGrpSpPr/>
          <p:nvPr/>
        </p:nvGrpSpPr>
        <p:grpSpPr>
          <a:xfrm>
            <a:off x="1013152" y="3861239"/>
            <a:ext cx="829600" cy="829600"/>
            <a:chOff x="811900" y="1708600"/>
            <a:chExt cx="968100" cy="968100"/>
          </a:xfrm>
        </p:grpSpPr>
        <p:sp>
          <p:nvSpPr>
            <p:cNvPr id="385" name="Google Shape;385;p5"/>
            <p:cNvSpPr/>
            <p:nvPr/>
          </p:nvSpPr>
          <p:spPr>
            <a:xfrm>
              <a:off x="811900" y="1708600"/>
              <a:ext cx="968100" cy="968100"/>
            </a:xfrm>
            <a:prstGeom prst="roundRect">
              <a:avLst>
                <a:gd name="adj" fmla="val 22963"/>
              </a:avLst>
            </a:prstGeom>
            <a:solidFill>
              <a:schemeClr val="accent4"/>
            </a:solidFill>
            <a:ln>
              <a:noFill/>
            </a:ln>
            <a:effectLst>
              <a:outerShdw dist="57150" dir="2820000" algn="bl" rotWithShape="0">
                <a:schemeClr val="lt1">
                  <a:alpha val="23921"/>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5"/>
            <p:cNvSpPr/>
            <p:nvPr/>
          </p:nvSpPr>
          <p:spPr>
            <a:xfrm>
              <a:off x="913425" y="1810125"/>
              <a:ext cx="765000" cy="765000"/>
            </a:xfrm>
            <a:prstGeom prst="roundRect">
              <a:avLst>
                <a:gd name="adj" fmla="val 16667"/>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5"/>
          <p:cNvSpPr txBox="1">
            <a:spLocks noGrp="1"/>
          </p:cNvSpPr>
          <p:nvPr>
            <p:ph type="title" idx="2"/>
          </p:nvPr>
        </p:nvSpPr>
        <p:spPr>
          <a:xfrm>
            <a:off x="1062177" y="4064402"/>
            <a:ext cx="745535" cy="31114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sz="2500" b="1">
                <a:latin typeface="Arial"/>
                <a:ea typeface="Arial"/>
                <a:cs typeface="Arial"/>
                <a:sym typeface="Arial"/>
              </a:rPr>
              <a:t>03</a:t>
            </a:r>
            <a:endParaRPr sz="2500" b="1">
              <a:latin typeface="Arial"/>
              <a:ea typeface="Arial"/>
              <a:cs typeface="Arial"/>
              <a:sym typeface="Arial"/>
            </a:endParaRPr>
          </a:p>
        </p:txBody>
      </p:sp>
      <p:sp>
        <p:nvSpPr>
          <p:cNvPr id="388" name="Google Shape;388;p5"/>
          <p:cNvSpPr txBox="1"/>
          <p:nvPr/>
        </p:nvSpPr>
        <p:spPr>
          <a:xfrm>
            <a:off x="1929753" y="4016780"/>
            <a:ext cx="6009562"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200" b="0" i="0" u="none" strike="noStrike" cap="none">
                <a:solidFill>
                  <a:srgbClr val="000000"/>
                </a:solidFill>
                <a:latin typeface="Arial"/>
                <a:ea typeface="Arial"/>
                <a:cs typeface="Arial"/>
                <a:sym typeface="Arial"/>
              </a:rPr>
              <a:t>Thực hành tìm kiếm và lựa chọn thông tin</a:t>
            </a:r>
            <a:endParaRPr sz="2200" b="0" i="0" u="none" strike="noStrike" cap="none">
              <a:solidFill>
                <a:srgbClr val="000000"/>
              </a:solidFill>
              <a:latin typeface="Arial"/>
              <a:ea typeface="Arial"/>
              <a:cs typeface="Arial"/>
              <a:sym typeface="Arial"/>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 calcmode="lin" valueType="num">
                                      <p:cBhvr additive="base">
                                        <p:cTn id="7" dur="500"/>
                                        <p:tgtEl>
                                          <p:spTgt spid="36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2"/>
                                        </p:tgtEl>
                                        <p:attrNameLst>
                                          <p:attrName>style.visibility</p:attrName>
                                        </p:attrNameLst>
                                      </p:cBhvr>
                                      <p:to>
                                        <p:strVal val="visible"/>
                                      </p:to>
                                    </p:set>
                                    <p:anim calcmode="lin" valueType="num">
                                      <p:cBhvr additive="base">
                                        <p:cTn id="10" dur="500"/>
                                        <p:tgtEl>
                                          <p:spTgt spid="37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78"/>
                                        </p:tgtEl>
                                        <p:attrNameLst>
                                          <p:attrName>style.visibility</p:attrName>
                                        </p:attrNameLst>
                                      </p:cBhvr>
                                      <p:to>
                                        <p:strVal val="visible"/>
                                      </p:to>
                                    </p:set>
                                    <p:anim calcmode="lin" valueType="num">
                                      <p:cBhvr additive="base">
                                        <p:cTn id="13" dur="500"/>
                                        <p:tgtEl>
                                          <p:spTgt spid="37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9"/>
                                        </p:tgtEl>
                                        <p:attrNameLst>
                                          <p:attrName>style.visibility</p:attrName>
                                        </p:attrNameLst>
                                      </p:cBhvr>
                                      <p:to>
                                        <p:strVal val="visible"/>
                                      </p:to>
                                    </p:set>
                                    <p:anim calcmode="lin" valueType="num">
                                      <p:cBhvr additive="base">
                                        <p:cTn id="18" dur="500"/>
                                        <p:tgtEl>
                                          <p:spTgt spid="37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2"/>
                                        </p:tgtEl>
                                        <p:attrNameLst>
                                          <p:attrName>style.visibility</p:attrName>
                                        </p:attrNameLst>
                                      </p:cBhvr>
                                      <p:to>
                                        <p:strVal val="visible"/>
                                      </p:to>
                                    </p:set>
                                    <p:anim calcmode="lin" valueType="num">
                                      <p:cBhvr additive="base">
                                        <p:cTn id="21" dur="500"/>
                                        <p:tgtEl>
                                          <p:spTgt spid="382"/>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83"/>
                                        </p:tgtEl>
                                        <p:attrNameLst>
                                          <p:attrName>style.visibility</p:attrName>
                                        </p:attrNameLst>
                                      </p:cBhvr>
                                      <p:to>
                                        <p:strVal val="visible"/>
                                      </p:to>
                                    </p:set>
                                    <p:anim calcmode="lin" valueType="num">
                                      <p:cBhvr additive="base">
                                        <p:cTn id="24" dur="500"/>
                                        <p:tgtEl>
                                          <p:spTgt spid="3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anim calcmode="lin" valueType="num">
                                      <p:cBhvr additive="base">
                                        <p:cTn id="29" dur="500"/>
                                        <p:tgtEl>
                                          <p:spTgt spid="384"/>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87"/>
                                        </p:tgtEl>
                                        <p:attrNameLst>
                                          <p:attrName>style.visibility</p:attrName>
                                        </p:attrNameLst>
                                      </p:cBhvr>
                                      <p:to>
                                        <p:strVal val="visible"/>
                                      </p:to>
                                    </p:set>
                                    <p:anim calcmode="lin" valueType="num">
                                      <p:cBhvr additive="base">
                                        <p:cTn id="32" dur="500"/>
                                        <p:tgtEl>
                                          <p:spTgt spid="387"/>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8"/>
                                        </p:tgtEl>
                                        <p:attrNameLst>
                                          <p:attrName>style.visibility</p:attrName>
                                        </p:attrNameLst>
                                      </p:cBhvr>
                                      <p:to>
                                        <p:strVal val="visible"/>
                                      </p:to>
                                    </p:set>
                                    <p:anim calcmode="lin" valueType="num">
                                      <p:cBhvr additive="base">
                                        <p:cTn id="35" dur="500"/>
                                        <p:tgtEl>
                                          <p:spTgt spid="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6"/>
          <p:cNvGrpSpPr/>
          <p:nvPr/>
        </p:nvGrpSpPr>
        <p:grpSpPr>
          <a:xfrm>
            <a:off x="1618688" y="849384"/>
            <a:ext cx="7135868" cy="3125489"/>
            <a:chOff x="1944678" y="839576"/>
            <a:chExt cx="6486225" cy="3464478"/>
          </a:xfrm>
        </p:grpSpPr>
        <p:grpSp>
          <p:nvGrpSpPr>
            <p:cNvPr id="394" name="Google Shape;394;p6"/>
            <p:cNvGrpSpPr/>
            <p:nvPr/>
          </p:nvGrpSpPr>
          <p:grpSpPr>
            <a:xfrm>
              <a:off x="1944678" y="839576"/>
              <a:ext cx="6486225" cy="3464478"/>
              <a:chOff x="716650" y="637800"/>
              <a:chExt cx="7714350" cy="3867900"/>
            </a:xfrm>
          </p:grpSpPr>
          <p:sp>
            <p:nvSpPr>
              <p:cNvPr id="395" name="Google Shape;395;p6"/>
              <p:cNvSpPr/>
              <p:nvPr/>
            </p:nvSpPr>
            <p:spPr>
              <a:xfrm>
                <a:off x="716650" y="963600"/>
                <a:ext cx="7713900" cy="3542100"/>
              </a:xfrm>
              <a:prstGeom prst="rect">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6"/>
            <p:cNvGrpSpPr/>
            <p:nvPr/>
          </p:nvGrpSpPr>
          <p:grpSpPr>
            <a:xfrm>
              <a:off x="7636525" y="920633"/>
              <a:ext cx="699000" cy="138300"/>
              <a:chOff x="7189925" y="928775"/>
              <a:chExt cx="699000" cy="138300"/>
            </a:xfrm>
          </p:grpSpPr>
          <p:sp>
            <p:nvSpPr>
              <p:cNvPr id="398" name="Google Shape;398;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01" name="Google Shape;401;p6"/>
          <p:cNvGrpSpPr/>
          <p:nvPr/>
        </p:nvGrpSpPr>
        <p:grpSpPr>
          <a:xfrm>
            <a:off x="436160" y="255094"/>
            <a:ext cx="1417663" cy="1407212"/>
            <a:chOff x="716597" y="637800"/>
            <a:chExt cx="7714403" cy="1734906"/>
          </a:xfrm>
        </p:grpSpPr>
        <p:sp>
          <p:nvSpPr>
            <p:cNvPr id="402" name="Google Shape;402;p6"/>
            <p:cNvSpPr/>
            <p:nvPr/>
          </p:nvSpPr>
          <p:spPr>
            <a:xfrm>
              <a:off x="716597" y="963606"/>
              <a:ext cx="7713900" cy="1409100"/>
            </a:xfrm>
            <a:prstGeom prst="rect">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
            <p:cNvSpPr/>
            <p:nvPr/>
          </p:nvSpPr>
          <p:spPr>
            <a:xfrm>
              <a:off x="717100" y="637800"/>
              <a:ext cx="7713900" cy="330300"/>
            </a:xfrm>
            <a:prstGeom prst="round2SameRect">
              <a:avLst>
                <a:gd name="adj1" fmla="val 0"/>
                <a:gd name="adj2" fmla="val 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4" name="Google Shape;404;p6"/>
          <p:cNvSpPr txBox="1">
            <a:spLocks noGrp="1"/>
          </p:cNvSpPr>
          <p:nvPr>
            <p:ph type="ctrTitle"/>
          </p:nvPr>
        </p:nvSpPr>
        <p:spPr>
          <a:xfrm>
            <a:off x="1752639" y="1308659"/>
            <a:ext cx="6867549" cy="2401200"/>
          </a:xfrm>
          <a:prstGeom prst="rect">
            <a:avLst/>
          </a:prstGeom>
          <a:noFill/>
          <a:ln>
            <a:noFill/>
          </a:ln>
        </p:spPr>
        <p:txBody>
          <a:bodyPr spcFirstLastPara="1" wrap="square" lIns="91425" tIns="91425" rIns="91425" bIns="91425" anchor="b" anchorCtr="0">
            <a:noAutofit/>
          </a:bodyPr>
          <a:lstStyle/>
          <a:p>
            <a:pPr marL="0" lvl="0" indent="0" algn="ctr" rtl="0">
              <a:lnSpc>
                <a:spcPct val="150000"/>
              </a:lnSpc>
              <a:spcBef>
                <a:spcPts val="0"/>
              </a:spcBef>
              <a:spcAft>
                <a:spcPts val="0"/>
              </a:spcAft>
              <a:buSzPts val="5200"/>
              <a:buNone/>
            </a:pPr>
            <a:r>
              <a:rPr lang="en-US" sz="3000" b="1">
                <a:solidFill>
                  <a:srgbClr val="C00000"/>
                </a:solidFill>
                <a:latin typeface="Arial"/>
                <a:ea typeface="Arial"/>
                <a:cs typeface="Arial"/>
                <a:sym typeface="Arial"/>
              </a:rPr>
              <a:t>SỰ CẦN THIẾT, TẦM QUAN TRỌNG CỦA VIỆC THU THẬP, TÌM KIẾM THÔNG TIN</a:t>
            </a:r>
            <a:endParaRPr sz="3000" b="1">
              <a:solidFill>
                <a:srgbClr val="C00000"/>
              </a:solidFill>
              <a:latin typeface="Arial"/>
              <a:ea typeface="Arial"/>
              <a:cs typeface="Arial"/>
              <a:sym typeface="Arial"/>
            </a:endParaRPr>
          </a:p>
        </p:txBody>
      </p:sp>
      <p:sp>
        <p:nvSpPr>
          <p:cNvPr id="405" name="Google Shape;405;p6"/>
          <p:cNvSpPr txBox="1">
            <a:spLocks noGrp="1"/>
          </p:cNvSpPr>
          <p:nvPr>
            <p:ph type="title" idx="2"/>
          </p:nvPr>
        </p:nvSpPr>
        <p:spPr>
          <a:xfrm>
            <a:off x="658867" y="562198"/>
            <a:ext cx="982500" cy="923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2400"/>
              <a:buNone/>
            </a:pPr>
            <a:r>
              <a:rPr lang="en-US" b="1">
                <a:latin typeface="Arial"/>
                <a:ea typeface="Arial"/>
                <a:cs typeface="Arial"/>
                <a:sym typeface="Arial"/>
              </a:rPr>
              <a:t>01</a:t>
            </a:r>
            <a:endParaRPr b="1">
              <a:latin typeface="Arial"/>
              <a:ea typeface="Arial"/>
              <a:cs typeface="Arial"/>
              <a:sym typeface="Arial"/>
            </a:endParaRPr>
          </a:p>
        </p:txBody>
      </p:sp>
      <p:grpSp>
        <p:nvGrpSpPr>
          <p:cNvPr id="406" name="Google Shape;406;p6"/>
          <p:cNvGrpSpPr/>
          <p:nvPr/>
        </p:nvGrpSpPr>
        <p:grpSpPr>
          <a:xfrm>
            <a:off x="1071239" y="326991"/>
            <a:ext cx="699000" cy="138300"/>
            <a:chOff x="7189925" y="928775"/>
            <a:chExt cx="699000" cy="138300"/>
          </a:xfrm>
        </p:grpSpPr>
        <p:sp>
          <p:nvSpPr>
            <p:cNvPr id="407" name="Google Shape;407;p6"/>
            <p:cNvSpPr/>
            <p:nvPr/>
          </p:nvSpPr>
          <p:spPr>
            <a:xfrm>
              <a:off x="7189925" y="928775"/>
              <a:ext cx="138300" cy="138300"/>
            </a:xfrm>
            <a:prstGeom prst="ellipse">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
            <p:cNvSpPr/>
            <p:nvPr/>
          </p:nvSpPr>
          <p:spPr>
            <a:xfrm>
              <a:off x="7470275" y="928775"/>
              <a:ext cx="138300" cy="1383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
            <p:cNvSpPr/>
            <p:nvPr/>
          </p:nvSpPr>
          <p:spPr>
            <a:xfrm>
              <a:off x="7750625" y="928775"/>
              <a:ext cx="138300" cy="138300"/>
            </a:xfrm>
            <a:prstGeom prst="ellipse">
              <a:avLst/>
            </a:prstGeom>
            <a:solidFill>
              <a:schemeClr val="accent3"/>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0" name="Google Shape;410;p6"/>
          <p:cNvGrpSpPr/>
          <p:nvPr/>
        </p:nvGrpSpPr>
        <p:grpSpPr>
          <a:xfrm rot="-2700000" flipH="1">
            <a:off x="1260123" y="3093780"/>
            <a:ext cx="1020232" cy="1515270"/>
            <a:chOff x="1801400" y="1717721"/>
            <a:chExt cx="613189" cy="910721"/>
          </a:xfrm>
        </p:grpSpPr>
        <p:sp>
          <p:nvSpPr>
            <p:cNvPr id="411" name="Google Shape;411;p6"/>
            <p:cNvSpPr/>
            <p:nvPr/>
          </p:nvSpPr>
          <p:spPr>
            <a:xfrm>
              <a:off x="2059548" y="1717721"/>
              <a:ext cx="355041" cy="909778"/>
            </a:xfrm>
            <a:custGeom>
              <a:avLst/>
              <a:gdLst/>
              <a:ahLst/>
              <a:cxnLst/>
              <a:rect l="l" t="t" r="r" b="b"/>
              <a:pathLst>
                <a:path w="6180" h="15836" extrusionOk="0">
                  <a:moveTo>
                    <a:pt x="0" y="0"/>
                  </a:moveTo>
                  <a:lnTo>
                    <a:pt x="0" y="15836"/>
                  </a:lnTo>
                  <a:lnTo>
                    <a:pt x="1298" y="15836"/>
                  </a:lnTo>
                  <a:cubicBezTo>
                    <a:pt x="2417" y="15836"/>
                    <a:pt x="3418" y="15383"/>
                    <a:pt x="4251" y="14645"/>
                  </a:cubicBezTo>
                  <a:cubicBezTo>
                    <a:pt x="5525" y="13550"/>
                    <a:pt x="6180" y="11895"/>
                    <a:pt x="6180" y="10216"/>
                  </a:cubicBezTo>
                  <a:lnTo>
                    <a:pt x="6180" y="5608"/>
                  </a:lnTo>
                  <a:cubicBezTo>
                    <a:pt x="6180" y="3929"/>
                    <a:pt x="5525" y="2286"/>
                    <a:pt x="4251" y="1179"/>
                  </a:cubicBezTo>
                  <a:cubicBezTo>
                    <a:pt x="3418" y="441"/>
                    <a:pt x="2417" y="0"/>
                    <a:pt x="1298" y="0"/>
                  </a:cubicBezTo>
                  <a:close/>
                </a:path>
              </a:pathLst>
            </a:custGeom>
            <a:solidFill>
              <a:schemeClr val="l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
            <p:cNvSpPr/>
            <p:nvPr/>
          </p:nvSpPr>
          <p:spPr>
            <a:xfrm>
              <a:off x="1801400" y="1718664"/>
              <a:ext cx="560252" cy="909778"/>
            </a:xfrm>
            <a:custGeom>
              <a:avLst/>
              <a:gdLst/>
              <a:ahLst/>
              <a:cxnLst/>
              <a:rect l="l" t="t" r="r" b="b"/>
              <a:pathLst>
                <a:path w="9752" h="15836" extrusionOk="0">
                  <a:moveTo>
                    <a:pt x="4977" y="0"/>
                  </a:moveTo>
                  <a:cubicBezTo>
                    <a:pt x="2977" y="0"/>
                    <a:pt x="1227" y="1370"/>
                    <a:pt x="751" y="3310"/>
                  </a:cubicBezTo>
                  <a:cubicBezTo>
                    <a:pt x="13" y="6263"/>
                    <a:pt x="1" y="9347"/>
                    <a:pt x="810" y="12561"/>
                  </a:cubicBezTo>
                  <a:cubicBezTo>
                    <a:pt x="1287" y="14490"/>
                    <a:pt x="3037" y="15836"/>
                    <a:pt x="5025" y="15836"/>
                  </a:cubicBezTo>
                  <a:cubicBezTo>
                    <a:pt x="7692" y="15836"/>
                    <a:pt x="9752" y="13443"/>
                    <a:pt x="9323" y="10811"/>
                  </a:cubicBezTo>
                  <a:cubicBezTo>
                    <a:pt x="9002" y="8882"/>
                    <a:pt x="9002" y="6942"/>
                    <a:pt x="9323" y="5013"/>
                  </a:cubicBezTo>
                  <a:cubicBezTo>
                    <a:pt x="9752" y="2382"/>
                    <a:pt x="7692" y="0"/>
                    <a:pt x="5025" y="0"/>
                  </a:cubicBezTo>
                  <a:close/>
                </a:path>
              </a:pathLst>
            </a:cu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
            <p:cNvSpPr/>
            <p:nvPr/>
          </p:nvSpPr>
          <p:spPr>
            <a:xfrm>
              <a:off x="2058606" y="1718664"/>
              <a:ext cx="37687" cy="253814"/>
            </a:xfrm>
            <a:custGeom>
              <a:avLst/>
              <a:gdLst/>
              <a:ahLst/>
              <a:cxnLst/>
              <a:rect l="l" t="t" r="r" b="b"/>
              <a:pathLst>
                <a:path w="656" h="4418" extrusionOk="0">
                  <a:moveTo>
                    <a:pt x="655" y="0"/>
                  </a:moveTo>
                  <a:lnTo>
                    <a:pt x="655" y="0"/>
                  </a:lnTo>
                  <a:cubicBezTo>
                    <a:pt x="655" y="1"/>
                    <a:pt x="0" y="1894"/>
                    <a:pt x="60" y="4418"/>
                  </a:cubicBezTo>
                  <a:lnTo>
                    <a:pt x="655" y="0"/>
                  </a:lnTo>
                  <a:close/>
                </a:path>
              </a:pathLst>
            </a:custGeom>
            <a:solidFill>
              <a:srgbClr val="BD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
            <p:cNvSpPr/>
            <p:nvPr/>
          </p:nvSpPr>
          <p:spPr>
            <a:xfrm>
              <a:off x="2058606" y="1718664"/>
              <a:ext cx="37687" cy="253814"/>
            </a:xfrm>
            <a:custGeom>
              <a:avLst/>
              <a:gdLst/>
              <a:ahLst/>
              <a:cxnLst/>
              <a:rect l="l" t="t" r="r" b="b"/>
              <a:pathLst>
                <a:path w="656" h="4418" fill="none" extrusionOk="0">
                  <a:moveTo>
                    <a:pt x="655" y="0"/>
                  </a:moveTo>
                  <a:cubicBezTo>
                    <a:pt x="655" y="0"/>
                    <a:pt x="0" y="1893"/>
                    <a:pt x="60" y="4418"/>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5" name="Google Shape;415;p6"/>
          <p:cNvGrpSpPr/>
          <p:nvPr/>
        </p:nvGrpSpPr>
        <p:grpSpPr>
          <a:xfrm flipH="1">
            <a:off x="7454243" y="3451432"/>
            <a:ext cx="1206193" cy="1177624"/>
            <a:chOff x="2180273" y="-464800"/>
            <a:chExt cx="1256975" cy="1227203"/>
          </a:xfrm>
        </p:grpSpPr>
        <p:sp>
          <p:nvSpPr>
            <p:cNvPr id="416" name="Google Shape;416;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8" name="Google Shape;418;p6"/>
          <p:cNvSpPr/>
          <p:nvPr/>
        </p:nvSpPr>
        <p:spPr>
          <a:xfrm>
            <a:off x="1048458" y="2068559"/>
            <a:ext cx="350229" cy="391938"/>
          </a:xfrm>
          <a:custGeom>
            <a:avLst/>
            <a:gdLst/>
            <a:ahLst/>
            <a:cxnLst/>
            <a:rect l="l" t="t" r="r" b="b"/>
            <a:pathLst>
              <a:path w="3871" h="4332" extrusionOk="0">
                <a:moveTo>
                  <a:pt x="1942" y="1"/>
                </a:moveTo>
                <a:cubicBezTo>
                  <a:pt x="1894" y="1"/>
                  <a:pt x="1846" y="24"/>
                  <a:pt x="1823" y="72"/>
                </a:cubicBezTo>
                <a:cubicBezTo>
                  <a:pt x="1596" y="572"/>
                  <a:pt x="1513" y="1167"/>
                  <a:pt x="1465" y="1703"/>
                </a:cubicBezTo>
                <a:cubicBezTo>
                  <a:pt x="1001" y="1739"/>
                  <a:pt x="513" y="1834"/>
                  <a:pt x="108" y="2037"/>
                </a:cubicBezTo>
                <a:cubicBezTo>
                  <a:pt x="1" y="2084"/>
                  <a:pt x="1" y="2239"/>
                  <a:pt x="108" y="2299"/>
                </a:cubicBezTo>
                <a:cubicBezTo>
                  <a:pt x="513" y="2501"/>
                  <a:pt x="1001" y="2596"/>
                  <a:pt x="1465" y="2632"/>
                </a:cubicBezTo>
                <a:cubicBezTo>
                  <a:pt x="1513" y="3215"/>
                  <a:pt x="1704" y="4239"/>
                  <a:pt x="1882" y="4323"/>
                </a:cubicBezTo>
                <a:cubicBezTo>
                  <a:pt x="1899" y="4328"/>
                  <a:pt x="1917" y="4331"/>
                  <a:pt x="1934" y="4331"/>
                </a:cubicBezTo>
                <a:cubicBezTo>
                  <a:pt x="1986" y="4331"/>
                  <a:pt x="2034" y="4302"/>
                  <a:pt x="2061" y="4239"/>
                </a:cubicBezTo>
                <a:cubicBezTo>
                  <a:pt x="2287" y="3751"/>
                  <a:pt x="2370" y="3156"/>
                  <a:pt x="2406" y="2620"/>
                </a:cubicBezTo>
                <a:cubicBezTo>
                  <a:pt x="2858" y="2572"/>
                  <a:pt x="3347" y="2477"/>
                  <a:pt x="3751" y="2275"/>
                </a:cubicBezTo>
                <a:cubicBezTo>
                  <a:pt x="3787" y="2263"/>
                  <a:pt x="3799" y="2251"/>
                  <a:pt x="3811" y="2215"/>
                </a:cubicBezTo>
                <a:cubicBezTo>
                  <a:pt x="3870" y="2144"/>
                  <a:pt x="3847" y="2072"/>
                  <a:pt x="3787" y="2037"/>
                </a:cubicBezTo>
                <a:cubicBezTo>
                  <a:pt x="3382" y="1834"/>
                  <a:pt x="2882" y="1727"/>
                  <a:pt x="2418" y="1703"/>
                </a:cubicBezTo>
                <a:cubicBezTo>
                  <a:pt x="2382" y="1167"/>
                  <a:pt x="2287" y="572"/>
                  <a:pt x="2061" y="72"/>
                </a:cubicBezTo>
                <a:cubicBezTo>
                  <a:pt x="2037" y="24"/>
                  <a:pt x="1989" y="1"/>
                  <a:pt x="19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9" name="Google Shape;419;p6"/>
          <p:cNvGrpSpPr/>
          <p:nvPr/>
        </p:nvGrpSpPr>
        <p:grpSpPr>
          <a:xfrm>
            <a:off x="6724126" y="481569"/>
            <a:ext cx="903278" cy="881883"/>
            <a:chOff x="2180273" y="-464800"/>
            <a:chExt cx="1256975" cy="1227203"/>
          </a:xfrm>
        </p:grpSpPr>
        <p:sp>
          <p:nvSpPr>
            <p:cNvPr id="420" name="Google Shape;420;p6"/>
            <p:cNvSpPr/>
            <p:nvPr/>
          </p:nvSpPr>
          <p:spPr>
            <a:xfrm rot="1305289">
              <a:off x="2317483" y="-315805"/>
              <a:ext cx="982555" cy="929213"/>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4"/>
            </a:solidFill>
            <a:ln>
              <a:noFill/>
            </a:ln>
            <a:effectLst>
              <a:outerShdw dist="76200" dir="5400000" algn="bl" rotWithShape="0">
                <a:schemeClr val="lt1">
                  <a:alpha val="1882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6"/>
            <p:cNvSpPr/>
            <p:nvPr/>
          </p:nvSpPr>
          <p:spPr>
            <a:xfrm rot="1305284">
              <a:off x="2487572" y="-154950"/>
              <a:ext cx="642378" cy="607502"/>
            </a:xfrm>
            <a:custGeom>
              <a:avLst/>
              <a:gdLst/>
              <a:ahLst/>
              <a:cxnLst/>
              <a:rect l="l" t="t" r="r" b="b"/>
              <a:pathLst>
                <a:path w="2358" h="2230" extrusionOk="0">
                  <a:moveTo>
                    <a:pt x="1231" y="0"/>
                  </a:moveTo>
                  <a:cubicBezTo>
                    <a:pt x="1192" y="0"/>
                    <a:pt x="1154" y="21"/>
                    <a:pt x="1131" y="66"/>
                  </a:cubicBezTo>
                  <a:lnTo>
                    <a:pt x="822" y="566"/>
                  </a:lnTo>
                  <a:cubicBezTo>
                    <a:pt x="810" y="602"/>
                    <a:pt x="774" y="626"/>
                    <a:pt x="726" y="626"/>
                  </a:cubicBezTo>
                  <a:lnTo>
                    <a:pt x="131" y="661"/>
                  </a:lnTo>
                  <a:cubicBezTo>
                    <a:pt x="48" y="673"/>
                    <a:pt x="0" y="780"/>
                    <a:pt x="60" y="852"/>
                  </a:cubicBezTo>
                  <a:lnTo>
                    <a:pt x="453" y="1292"/>
                  </a:lnTo>
                  <a:cubicBezTo>
                    <a:pt x="476" y="1328"/>
                    <a:pt x="488" y="1376"/>
                    <a:pt x="476" y="1399"/>
                  </a:cubicBezTo>
                  <a:lnTo>
                    <a:pt x="334" y="1983"/>
                  </a:lnTo>
                  <a:cubicBezTo>
                    <a:pt x="314" y="2051"/>
                    <a:pt x="374" y="2127"/>
                    <a:pt x="442" y="2127"/>
                  </a:cubicBezTo>
                  <a:cubicBezTo>
                    <a:pt x="457" y="2127"/>
                    <a:pt x="473" y="2123"/>
                    <a:pt x="488" y="2114"/>
                  </a:cubicBezTo>
                  <a:lnTo>
                    <a:pt x="1048" y="1876"/>
                  </a:lnTo>
                  <a:cubicBezTo>
                    <a:pt x="1055" y="1872"/>
                    <a:pt x="1064" y="1871"/>
                    <a:pt x="1074" y="1871"/>
                  </a:cubicBezTo>
                  <a:cubicBezTo>
                    <a:pt x="1098" y="1871"/>
                    <a:pt x="1126" y="1879"/>
                    <a:pt x="1143" y="1888"/>
                  </a:cubicBezTo>
                  <a:lnTo>
                    <a:pt x="1655" y="2209"/>
                  </a:lnTo>
                  <a:cubicBezTo>
                    <a:pt x="1672" y="2223"/>
                    <a:pt x="1691" y="2229"/>
                    <a:pt x="1710" y="2229"/>
                  </a:cubicBezTo>
                  <a:cubicBezTo>
                    <a:pt x="1770" y="2229"/>
                    <a:pt x="1828" y="2168"/>
                    <a:pt x="1810" y="2114"/>
                  </a:cubicBezTo>
                  <a:lnTo>
                    <a:pt x="1774" y="1519"/>
                  </a:lnTo>
                  <a:cubicBezTo>
                    <a:pt x="1774" y="1471"/>
                    <a:pt x="1786" y="1447"/>
                    <a:pt x="1810" y="1411"/>
                  </a:cubicBezTo>
                  <a:lnTo>
                    <a:pt x="2274" y="1042"/>
                  </a:lnTo>
                  <a:cubicBezTo>
                    <a:pt x="2358" y="971"/>
                    <a:pt x="2322" y="852"/>
                    <a:pt x="2239" y="840"/>
                  </a:cubicBezTo>
                  <a:lnTo>
                    <a:pt x="1643" y="697"/>
                  </a:lnTo>
                  <a:cubicBezTo>
                    <a:pt x="1608" y="685"/>
                    <a:pt x="1584" y="661"/>
                    <a:pt x="1560" y="626"/>
                  </a:cubicBezTo>
                  <a:lnTo>
                    <a:pt x="1346" y="78"/>
                  </a:lnTo>
                  <a:cubicBezTo>
                    <a:pt x="1320" y="27"/>
                    <a:pt x="1275" y="0"/>
                    <a:pt x="1231" y="0"/>
                  </a:cubicBezTo>
                  <a:close/>
                </a:path>
              </a:pathLst>
            </a:cu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med">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
          <p:cNvSpPr/>
          <p:nvPr/>
        </p:nvSpPr>
        <p:spPr>
          <a:xfrm>
            <a:off x="2995295" y="254001"/>
            <a:ext cx="3153409" cy="637488"/>
          </a:xfrm>
          <a:prstGeom prst="roundRect">
            <a:avLst>
              <a:gd name="adj" fmla="val 16667"/>
            </a:avLst>
          </a:prstGeom>
          <a:solidFill>
            <a:srgbClr val="D4DEE7"/>
          </a:solidFill>
          <a:ln w="381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THẢO LUẬN NHÓM</a:t>
            </a:r>
            <a:endParaRPr sz="2200" b="1" i="0" u="none" strike="noStrike" cap="none">
              <a:solidFill>
                <a:srgbClr val="000000"/>
              </a:solidFill>
              <a:latin typeface="Arial"/>
              <a:ea typeface="Arial"/>
              <a:cs typeface="Arial"/>
              <a:sym typeface="Arial"/>
            </a:endParaRPr>
          </a:p>
        </p:txBody>
      </p:sp>
      <p:sp>
        <p:nvSpPr>
          <p:cNvPr id="427" name="Google Shape;427;p7"/>
          <p:cNvSpPr txBox="1"/>
          <p:nvPr/>
        </p:nvSpPr>
        <p:spPr>
          <a:xfrm>
            <a:off x="-1" y="1036118"/>
            <a:ext cx="9144000" cy="4969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rgbClr val="C00000"/>
                </a:solidFill>
                <a:latin typeface="Arial"/>
                <a:ea typeface="Arial"/>
                <a:cs typeface="Arial"/>
                <a:sym typeface="Arial"/>
              </a:rPr>
              <a:t>Đọc phần Hoạt động 1 SGK tr.14 – 15 và trả lời các câu hỏi:</a:t>
            </a:r>
            <a:endParaRPr sz="2000" b="1" i="0" u="none" strike="noStrike" cap="none">
              <a:solidFill>
                <a:srgbClr val="C00000"/>
              </a:solidFill>
              <a:latin typeface="Arial"/>
              <a:ea typeface="Arial"/>
              <a:cs typeface="Arial"/>
              <a:sym typeface="Arial"/>
            </a:endParaRPr>
          </a:p>
        </p:txBody>
      </p:sp>
      <p:sp>
        <p:nvSpPr>
          <p:cNvPr id="428" name="Google Shape;428;p7"/>
          <p:cNvSpPr txBox="1"/>
          <p:nvPr/>
        </p:nvSpPr>
        <p:spPr>
          <a:xfrm>
            <a:off x="848360" y="1617660"/>
            <a:ext cx="8039100"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Những vấn đề mà ba bạn có thể gặp phải trong kì nghỉ hè:</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Nha Trang là thành phố biển, thời tiết quanh năm nắng nóng. Với những gì chuẩn bị, An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Đà Lạt là thành phố cao nguyên, thời tiết quanh năm mát mẻ, tối và đêm khá lạnh. Với những gì chuẩn bị, Khoa có kì nghỉ như thế nào?</a:t>
            </a:r>
            <a:endParaRPr/>
          </a:p>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  Úc là nước nằm ở Nam bán cầu, lúc này ở Úc đang là mùa đông. Với những gì chuẩn bị, Minh có kì nghỉ như thế nào?</a:t>
            </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8"/>
                                        </p:tgtEl>
                                        <p:attrNameLst>
                                          <p:attrName>style.visibility</p:attrName>
                                        </p:attrNameLst>
                                      </p:cBhvr>
                                      <p:to>
                                        <p:strVal val="visible"/>
                                      </p:to>
                                    </p:set>
                                    <p:animEffect transition="in" filter="fade">
                                      <p:cBhvr>
                                        <p:cTn id="11"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8"/>
          <p:cNvPicPr preferRelativeResize="0"/>
          <p:nvPr/>
        </p:nvPicPr>
        <p:blipFill rotWithShape="1">
          <a:blip r:embed="rId3">
            <a:alphaModFix/>
          </a:blip>
          <a:srcRect l="697" t="697" r="-1" b="-1"/>
          <a:stretch/>
        </p:blipFill>
        <p:spPr>
          <a:xfrm>
            <a:off x="982010" y="328433"/>
            <a:ext cx="1590181" cy="1349742"/>
          </a:xfrm>
          <a:prstGeom prst="rect">
            <a:avLst/>
          </a:prstGeom>
          <a:noFill/>
          <a:ln>
            <a:noFill/>
          </a:ln>
          <a:effectLst>
            <a:outerShdw blurRad="292100" dist="139700" dir="2700000" algn="tl" rotWithShape="0">
              <a:srgbClr val="333333">
                <a:alpha val="64705"/>
              </a:srgbClr>
            </a:outerShdw>
          </a:effectLst>
        </p:spPr>
      </p:pic>
      <p:pic>
        <p:nvPicPr>
          <p:cNvPr id="434" name="Google Shape;434;p8"/>
          <p:cNvPicPr preferRelativeResize="0"/>
          <p:nvPr/>
        </p:nvPicPr>
        <p:blipFill rotWithShape="1">
          <a:blip r:embed="rId4">
            <a:alphaModFix/>
          </a:blip>
          <a:srcRect/>
          <a:stretch/>
        </p:blipFill>
        <p:spPr>
          <a:xfrm>
            <a:off x="982010" y="2638107"/>
            <a:ext cx="1590181" cy="1337945"/>
          </a:xfrm>
          <a:prstGeom prst="rect">
            <a:avLst/>
          </a:prstGeom>
          <a:noFill/>
          <a:ln>
            <a:noFill/>
          </a:ln>
          <a:effectLst>
            <a:outerShdw blurRad="292100" dist="139700" dir="2700000" algn="tl" rotWithShape="0">
              <a:srgbClr val="333333">
                <a:alpha val="64705"/>
              </a:srgbClr>
            </a:outerShdw>
          </a:effectLst>
        </p:spPr>
      </p:pic>
      <p:sp>
        <p:nvSpPr>
          <p:cNvPr id="435" name="Google Shape;435;p8"/>
          <p:cNvSpPr txBox="1"/>
          <p:nvPr/>
        </p:nvSpPr>
        <p:spPr>
          <a:xfrm>
            <a:off x="709030" y="1732552"/>
            <a:ext cx="213614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15. Kì nghỉ của An</a:t>
            </a:r>
            <a:endParaRPr sz="1800" b="0" i="1" u="none" strike="noStrike" cap="none">
              <a:solidFill>
                <a:srgbClr val="000000"/>
              </a:solidFill>
              <a:latin typeface="Arial"/>
              <a:ea typeface="Arial"/>
              <a:cs typeface="Arial"/>
              <a:sym typeface="Arial"/>
            </a:endParaRPr>
          </a:p>
        </p:txBody>
      </p:sp>
      <p:sp>
        <p:nvSpPr>
          <p:cNvPr id="436" name="Google Shape;436;p8"/>
          <p:cNvSpPr txBox="1"/>
          <p:nvPr/>
        </p:nvSpPr>
        <p:spPr>
          <a:xfrm>
            <a:off x="709030" y="3976052"/>
            <a:ext cx="2136140" cy="8720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0" i="1" u="none" strike="noStrike" cap="none">
                <a:solidFill>
                  <a:srgbClr val="000000"/>
                </a:solidFill>
                <a:latin typeface="Arial"/>
                <a:ea typeface="Arial"/>
                <a:cs typeface="Arial"/>
                <a:sym typeface="Arial"/>
              </a:rPr>
              <a:t>Hình 16. Kì nghỉ của Minh</a:t>
            </a:r>
            <a:endParaRPr sz="1800" b="0" i="1" u="none" strike="noStrike" cap="none">
              <a:solidFill>
                <a:srgbClr val="000000"/>
              </a:solidFill>
              <a:latin typeface="Arial"/>
              <a:ea typeface="Arial"/>
              <a:cs typeface="Arial"/>
              <a:sym typeface="Arial"/>
            </a:endParaRPr>
          </a:p>
        </p:txBody>
      </p:sp>
      <p:sp>
        <p:nvSpPr>
          <p:cNvPr id="437" name="Google Shape;437;p8"/>
          <p:cNvSpPr/>
          <p:nvPr/>
        </p:nvSpPr>
        <p:spPr>
          <a:xfrm>
            <a:off x="3118150" y="833044"/>
            <a:ext cx="2125973" cy="67072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An </a:t>
            </a:r>
            <a:endParaRPr sz="2000" b="1" i="0" u="none" strike="noStrike" cap="none">
              <a:solidFill>
                <a:srgbClr val="000000"/>
              </a:solidFill>
              <a:latin typeface="Arial"/>
              <a:ea typeface="Arial"/>
              <a:cs typeface="Arial"/>
              <a:sym typeface="Arial"/>
            </a:endParaRPr>
          </a:p>
        </p:txBody>
      </p:sp>
      <p:sp>
        <p:nvSpPr>
          <p:cNvPr id="438" name="Google Shape;438;p8"/>
          <p:cNvSpPr/>
          <p:nvPr/>
        </p:nvSpPr>
        <p:spPr>
          <a:xfrm>
            <a:off x="5704763" y="872004"/>
            <a:ext cx="2730055"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Vui vẻ và thành công.</a:t>
            </a:r>
            <a:endParaRPr sz="2000" b="0" i="0" u="none" strike="noStrike" cap="none">
              <a:solidFill>
                <a:srgbClr val="000000"/>
              </a:solidFill>
              <a:latin typeface="Arial"/>
              <a:ea typeface="Arial"/>
              <a:cs typeface="Arial"/>
              <a:sym typeface="Arial"/>
            </a:endParaRPr>
          </a:p>
        </p:txBody>
      </p:sp>
      <p:sp>
        <p:nvSpPr>
          <p:cNvPr id="439" name="Google Shape;439;p8"/>
          <p:cNvSpPr/>
          <p:nvPr/>
        </p:nvSpPr>
        <p:spPr>
          <a:xfrm>
            <a:off x="3118150" y="2167420"/>
            <a:ext cx="1899780" cy="988330"/>
          </a:xfrm>
          <a:prstGeom prst="roundRect">
            <a:avLst>
              <a:gd name="adj" fmla="val 11255"/>
            </a:avLst>
          </a:prstGeom>
          <a:solidFill>
            <a:srgbClr val="FFDDAB"/>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000000"/>
                </a:solidFill>
                <a:latin typeface="Arial"/>
                <a:ea typeface="Arial"/>
                <a:cs typeface="Arial"/>
                <a:sym typeface="Arial"/>
              </a:rPr>
              <a:t>Kì nghỉ của Minh và Khoa </a:t>
            </a:r>
            <a:endParaRPr sz="2000" b="1" i="0" u="none" strike="noStrike" cap="none">
              <a:solidFill>
                <a:srgbClr val="000000"/>
              </a:solidFill>
              <a:latin typeface="Arial"/>
              <a:ea typeface="Arial"/>
              <a:cs typeface="Arial"/>
              <a:sym typeface="Arial"/>
            </a:endParaRPr>
          </a:p>
        </p:txBody>
      </p:sp>
      <p:cxnSp>
        <p:nvCxnSpPr>
          <p:cNvPr id="440" name="Google Shape;440;p8"/>
          <p:cNvCxnSpPr>
            <a:stCxn id="439" idx="3"/>
            <a:endCxn id="441" idx="1"/>
          </p:cNvCxnSpPr>
          <p:nvPr/>
        </p:nvCxnSpPr>
        <p:spPr>
          <a:xfrm rot="10800000" flipH="1">
            <a:off x="5017930" y="2653785"/>
            <a:ext cx="502800" cy="7800"/>
          </a:xfrm>
          <a:prstGeom prst="straightConnector1">
            <a:avLst/>
          </a:prstGeom>
          <a:noFill/>
          <a:ln w="19050" cap="flat" cmpd="sng">
            <a:solidFill>
              <a:srgbClr val="000000"/>
            </a:solidFill>
            <a:prstDash val="solid"/>
            <a:round/>
            <a:headEnd type="none" w="sm" len="sm"/>
            <a:tailEnd type="triangle" w="med" len="med"/>
          </a:ln>
        </p:spPr>
      </p:cxnSp>
      <p:sp>
        <p:nvSpPr>
          <p:cNvPr id="441" name="Google Shape;441;p8"/>
          <p:cNvSpPr/>
          <p:nvPr/>
        </p:nvSpPr>
        <p:spPr>
          <a:xfrm>
            <a:off x="5520614" y="1887152"/>
            <a:ext cx="2914205" cy="1533554"/>
          </a:xfrm>
          <a:prstGeom prst="roundRect">
            <a:avLst>
              <a:gd name="adj" fmla="val 10658"/>
            </a:avLst>
          </a:prstGeom>
          <a:solidFill>
            <a:schemeClr val="accent5"/>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Chuẩn bị đồ không phù hợp với thời tiết thực tế ở nơi các bạn đến.</a:t>
            </a:r>
            <a:endParaRPr sz="2000" b="0" i="0" u="none" strike="noStrike" cap="none">
              <a:solidFill>
                <a:srgbClr val="000000"/>
              </a:solidFill>
              <a:latin typeface="Arial"/>
              <a:ea typeface="Arial"/>
              <a:cs typeface="Arial"/>
              <a:sym typeface="Arial"/>
            </a:endParaRPr>
          </a:p>
        </p:txBody>
      </p:sp>
      <p:sp>
        <p:nvSpPr>
          <p:cNvPr id="442" name="Google Shape;442;p8"/>
          <p:cNvSpPr/>
          <p:nvPr/>
        </p:nvSpPr>
        <p:spPr>
          <a:xfrm>
            <a:off x="5520614" y="3891083"/>
            <a:ext cx="2914204" cy="592800"/>
          </a:xfrm>
          <a:prstGeom prst="roundRect">
            <a:avLst>
              <a:gd name="adj" fmla="val 10658"/>
            </a:avLst>
          </a:prstGeom>
          <a:solidFill>
            <a:srgbClr val="F1F8FA"/>
          </a:solid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Không thành công.</a:t>
            </a:r>
            <a:endParaRPr sz="2000" b="0" i="0" u="none" strike="noStrike" cap="none">
              <a:solidFill>
                <a:srgbClr val="000000"/>
              </a:solidFill>
              <a:latin typeface="Arial"/>
              <a:ea typeface="Arial"/>
              <a:cs typeface="Arial"/>
              <a:sym typeface="Arial"/>
            </a:endParaRPr>
          </a:p>
        </p:txBody>
      </p:sp>
      <p:sp>
        <p:nvSpPr>
          <p:cNvPr id="443" name="Google Shape;443;p8"/>
          <p:cNvSpPr/>
          <p:nvPr/>
        </p:nvSpPr>
        <p:spPr>
          <a:xfrm>
            <a:off x="6812615" y="3430443"/>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8"/>
          <p:cNvSpPr/>
          <p:nvPr/>
        </p:nvSpPr>
        <p:spPr>
          <a:xfrm rot="-5400000">
            <a:off x="5309343" y="938084"/>
            <a:ext cx="330200" cy="460640"/>
          </a:xfrm>
          <a:prstGeom prst="down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500"/>
                                        <p:tgtEl>
                                          <p:spTgt spid="433"/>
                                        </p:tgtEl>
                                      </p:cBhvr>
                                    </p:animEffect>
                                  </p:childTnLst>
                                </p:cTn>
                              </p:par>
                              <p:par>
                                <p:cTn id="8" presetID="10" presetClass="entr" presetSubtype="0" fill="hold" nodeType="withEffect">
                                  <p:stCondLst>
                                    <p:cond delay="0"/>
                                  </p:stCondLst>
                                  <p:childTnLst>
                                    <p:set>
                                      <p:cBhvr>
                                        <p:cTn id="9" dur="1" fill="hold">
                                          <p:stCondLst>
                                            <p:cond delay="0"/>
                                          </p:stCondLst>
                                        </p:cTn>
                                        <p:tgtEl>
                                          <p:spTgt spid="435"/>
                                        </p:tgtEl>
                                        <p:attrNameLst>
                                          <p:attrName>style.visibility</p:attrName>
                                        </p:attrNameLst>
                                      </p:cBhvr>
                                      <p:to>
                                        <p:strVal val="visible"/>
                                      </p:to>
                                    </p:set>
                                    <p:animEffect transition="in" filter="fade">
                                      <p:cBhvr>
                                        <p:cTn id="10" dur="500"/>
                                        <p:tgtEl>
                                          <p:spTgt spid="4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par>
                                <p:cTn id="16" presetID="10" presetClass="entr" presetSubtype="0" fill="hold" nodeType="withEffect">
                                  <p:stCondLst>
                                    <p:cond delay="0"/>
                                  </p:stCondLst>
                                  <p:childTnLst>
                                    <p:set>
                                      <p:cBhvr>
                                        <p:cTn id="17" dur="1" fill="hold">
                                          <p:stCondLst>
                                            <p:cond delay="0"/>
                                          </p:stCondLst>
                                        </p:cTn>
                                        <p:tgtEl>
                                          <p:spTgt spid="436"/>
                                        </p:tgtEl>
                                        <p:attrNameLst>
                                          <p:attrName>style.visibility</p:attrName>
                                        </p:attrNameLst>
                                      </p:cBhvr>
                                      <p:to>
                                        <p:strVal val="visible"/>
                                      </p:to>
                                    </p:set>
                                    <p:animEffect transition="in" filter="fade">
                                      <p:cBhvr>
                                        <p:cTn id="18" dur="500"/>
                                        <p:tgtEl>
                                          <p:spTgt spid="43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37"/>
                                        </p:tgtEl>
                                        <p:attrNameLst>
                                          <p:attrName>style.visibility</p:attrName>
                                        </p:attrNameLst>
                                      </p:cBhvr>
                                      <p:to>
                                        <p:strVal val="visible"/>
                                      </p:to>
                                    </p:set>
                                    <p:anim calcmode="lin" valueType="num">
                                      <p:cBhvr additive="base">
                                        <p:cTn id="23" dur="500"/>
                                        <p:tgtEl>
                                          <p:spTgt spid="437"/>
                                        </p:tgtEl>
                                        <p:attrNameLst>
                                          <p:attrName>ppt_w</p:attrName>
                                        </p:attrNameLst>
                                      </p:cBhvr>
                                      <p:tavLst>
                                        <p:tav tm="0">
                                          <p:val>
                                            <p:strVal val="0"/>
                                          </p:val>
                                        </p:tav>
                                        <p:tav tm="100000">
                                          <p:val>
                                            <p:strVal val="#ppt_w"/>
                                          </p:val>
                                        </p:tav>
                                      </p:tavLst>
                                    </p:anim>
                                    <p:anim calcmode="lin" valueType="num">
                                      <p:cBhvr additive="base">
                                        <p:cTn id="24" dur="500"/>
                                        <p:tgtEl>
                                          <p:spTgt spid="437"/>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4"/>
                                        </p:tgtEl>
                                        <p:attrNameLst>
                                          <p:attrName>style.visibility</p:attrName>
                                        </p:attrNameLst>
                                      </p:cBhvr>
                                      <p:to>
                                        <p:strVal val="visible"/>
                                      </p:to>
                                    </p:set>
                                    <p:animEffect transition="in" filter="fade">
                                      <p:cBhvr>
                                        <p:cTn id="29" dur="500"/>
                                        <p:tgtEl>
                                          <p:spTgt spid="44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38"/>
                                        </p:tgtEl>
                                        <p:attrNameLst>
                                          <p:attrName>style.visibility</p:attrName>
                                        </p:attrNameLst>
                                      </p:cBhvr>
                                      <p:to>
                                        <p:strVal val="visible"/>
                                      </p:to>
                                    </p:set>
                                    <p:animEffect transition="in" filter="fade">
                                      <p:cBhvr>
                                        <p:cTn id="33" dur="500"/>
                                        <p:tgtEl>
                                          <p:spTgt spid="438"/>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39"/>
                                        </p:tgtEl>
                                        <p:attrNameLst>
                                          <p:attrName>style.visibility</p:attrName>
                                        </p:attrNameLst>
                                      </p:cBhvr>
                                      <p:to>
                                        <p:strVal val="visible"/>
                                      </p:to>
                                    </p:set>
                                    <p:anim calcmode="lin" valueType="num">
                                      <p:cBhvr additive="base">
                                        <p:cTn id="38" dur="500"/>
                                        <p:tgtEl>
                                          <p:spTgt spid="439"/>
                                        </p:tgtEl>
                                        <p:attrNameLst>
                                          <p:attrName>ppt_w</p:attrName>
                                        </p:attrNameLst>
                                      </p:cBhvr>
                                      <p:tavLst>
                                        <p:tav tm="0">
                                          <p:val>
                                            <p:strVal val="0"/>
                                          </p:val>
                                        </p:tav>
                                        <p:tav tm="100000">
                                          <p:val>
                                            <p:strVal val="#ppt_w"/>
                                          </p:val>
                                        </p:tav>
                                      </p:tavLst>
                                    </p:anim>
                                    <p:anim calcmode="lin" valueType="num">
                                      <p:cBhvr additive="base">
                                        <p:cTn id="39" dur="500"/>
                                        <p:tgtEl>
                                          <p:spTgt spid="439"/>
                                        </p:tgtEl>
                                        <p:attrNameLst>
                                          <p:attrName>ppt_h</p:attrName>
                                        </p:attrNameLst>
                                      </p:cBhvr>
                                      <p:tavLst>
                                        <p:tav tm="0">
                                          <p:val>
                                            <p:str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40"/>
                                        </p:tgtEl>
                                        <p:attrNameLst>
                                          <p:attrName>style.visibility</p:attrName>
                                        </p:attrNameLst>
                                      </p:cBhvr>
                                      <p:to>
                                        <p:strVal val="visible"/>
                                      </p:to>
                                    </p:set>
                                    <p:animEffect transition="in" filter="fade">
                                      <p:cBhvr>
                                        <p:cTn id="44" dur="500"/>
                                        <p:tgtEl>
                                          <p:spTgt spid="44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41"/>
                                        </p:tgtEl>
                                        <p:attrNameLst>
                                          <p:attrName>style.visibility</p:attrName>
                                        </p:attrNameLst>
                                      </p:cBhvr>
                                      <p:to>
                                        <p:strVal val="visible"/>
                                      </p:to>
                                    </p:set>
                                    <p:animEffect transition="in" filter="fade">
                                      <p:cBhvr>
                                        <p:cTn id="48" dur="500"/>
                                        <p:tgtEl>
                                          <p:spTgt spid="44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43"/>
                                        </p:tgtEl>
                                        <p:attrNameLst>
                                          <p:attrName>style.visibility</p:attrName>
                                        </p:attrNameLst>
                                      </p:cBhvr>
                                      <p:to>
                                        <p:strVal val="visible"/>
                                      </p:to>
                                    </p:set>
                                    <p:animEffect transition="in" filter="fade">
                                      <p:cBhvr>
                                        <p:cTn id="53" dur="500"/>
                                        <p:tgtEl>
                                          <p:spTgt spid="443"/>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42"/>
                                        </p:tgtEl>
                                        <p:attrNameLst>
                                          <p:attrName>style.visibility</p:attrName>
                                        </p:attrNameLst>
                                      </p:cBhvr>
                                      <p:to>
                                        <p:strVal val="visible"/>
                                      </p:to>
                                    </p:set>
                                    <p:animEffect transition="in" filter="fade">
                                      <p:cBhvr>
                                        <p:cTn id="5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p9"/>
          <p:cNvGrpSpPr/>
          <p:nvPr/>
        </p:nvGrpSpPr>
        <p:grpSpPr>
          <a:xfrm>
            <a:off x="1049258" y="1575576"/>
            <a:ext cx="3062854" cy="2665884"/>
            <a:chOff x="1049258" y="1575576"/>
            <a:chExt cx="3062854" cy="2665884"/>
          </a:xfrm>
        </p:grpSpPr>
        <p:sp>
          <p:nvSpPr>
            <p:cNvPr id="450" name="Google Shape;450;p9"/>
            <p:cNvSpPr/>
            <p:nvPr/>
          </p:nvSpPr>
          <p:spPr>
            <a:xfrm>
              <a:off x="2422332" y="1575576"/>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451" name="Google Shape;451;p9"/>
            <p:cNvSpPr/>
            <p:nvPr/>
          </p:nvSpPr>
          <p:spPr>
            <a:xfrm>
              <a:off x="1049258" y="2553749"/>
              <a:ext cx="3062854" cy="1687711"/>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Thiếu thông tin sẽ khiến em gặp khó khăn trong giải quyết vấn đề.</a:t>
              </a:r>
              <a:endParaRPr sz="2000" b="0" i="0" u="none" strike="noStrike" cap="none">
                <a:solidFill>
                  <a:srgbClr val="000000"/>
                </a:solidFill>
                <a:latin typeface="Arial"/>
                <a:ea typeface="Arial"/>
                <a:cs typeface="Arial"/>
                <a:sym typeface="Arial"/>
              </a:endParaRPr>
            </a:p>
          </p:txBody>
        </p:sp>
      </p:grpSp>
      <p:grpSp>
        <p:nvGrpSpPr>
          <p:cNvPr id="452" name="Google Shape;452;p9"/>
          <p:cNvGrpSpPr/>
          <p:nvPr/>
        </p:nvGrpSpPr>
        <p:grpSpPr>
          <a:xfrm>
            <a:off x="5266542" y="1575575"/>
            <a:ext cx="2711598" cy="2670967"/>
            <a:chOff x="5266542" y="1575575"/>
            <a:chExt cx="2711598" cy="2670967"/>
          </a:xfrm>
        </p:grpSpPr>
        <p:sp>
          <p:nvSpPr>
            <p:cNvPr id="453" name="Google Shape;453;p9"/>
            <p:cNvSpPr/>
            <p:nvPr/>
          </p:nvSpPr>
          <p:spPr>
            <a:xfrm>
              <a:off x="5266542" y="2553749"/>
              <a:ext cx="2711598" cy="1692793"/>
            </a:xfrm>
            <a:prstGeom prst="roundRect">
              <a:avLst>
                <a:gd name="adj" fmla="val 9040"/>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Có đủ thông tin sẽ giúp em giải quyết vấn đề tốt hơn.</a:t>
              </a:r>
              <a:endParaRPr sz="2000" b="0" i="0" u="none" strike="noStrike" cap="none">
                <a:solidFill>
                  <a:srgbClr val="000000"/>
                </a:solidFill>
                <a:latin typeface="Arial"/>
                <a:ea typeface="Arial"/>
                <a:cs typeface="Arial"/>
                <a:sym typeface="Arial"/>
              </a:endParaRPr>
            </a:p>
          </p:txBody>
        </p:sp>
        <p:sp>
          <p:nvSpPr>
            <p:cNvPr id="454" name="Google Shape;454;p9"/>
            <p:cNvSpPr/>
            <p:nvPr/>
          </p:nvSpPr>
          <p:spPr>
            <a:xfrm>
              <a:off x="6463988" y="1575575"/>
              <a:ext cx="316706" cy="978173"/>
            </a:xfrm>
            <a:prstGeom prst="downArrow">
              <a:avLst>
                <a:gd name="adj1" fmla="val 50000"/>
                <a:gd name="adj2" fmla="val 50000"/>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grpSp>
      <p:sp>
        <p:nvSpPr>
          <p:cNvPr id="455" name="Google Shape;455;p9"/>
          <p:cNvSpPr/>
          <p:nvPr/>
        </p:nvSpPr>
        <p:spPr>
          <a:xfrm>
            <a:off x="1447394" y="757358"/>
            <a:ext cx="6290715" cy="1020602"/>
          </a:xfrm>
          <a:prstGeom prst="roundRect">
            <a:avLst>
              <a:gd name="adj" fmla="val 14397"/>
            </a:avLst>
          </a:prstGeom>
          <a:solidFill>
            <a:srgbClr val="7030A0"/>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i="0" u="none" strike="noStrike" cap="none">
                <a:solidFill>
                  <a:srgbClr val="FFFFFF"/>
                </a:solidFill>
                <a:latin typeface="Arial"/>
                <a:ea typeface="Arial"/>
                <a:cs typeface="Arial"/>
                <a:sym typeface="Arial"/>
              </a:rPr>
              <a:t>Việc thu thập, tìm kiếm thông tin trong giải quyết vấn đề cần thiết và quan trọng vì:</a:t>
            </a:r>
            <a:endParaRPr sz="2000" b="1" i="0" u="none" strike="noStrike" cap="none">
              <a:solidFill>
                <a:srgbClr val="FFFFFF"/>
              </a:solidFill>
              <a:latin typeface="Arial"/>
              <a:ea typeface="Arial"/>
              <a:cs typeface="Arial"/>
              <a:sym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ppt_w</p:attrName>
                                        </p:attrNameLst>
                                      </p:cBhvr>
                                      <p:tavLst>
                                        <p:tav tm="0">
                                          <p:val>
                                            <p:strVal val="0"/>
                                          </p:val>
                                        </p:tav>
                                        <p:tav tm="100000">
                                          <p:val>
                                            <p:strVal val="#ppt_w"/>
                                          </p:val>
                                        </p:tav>
                                      </p:tavLst>
                                    </p:anim>
                                    <p:anim calcmode="lin" valueType="num">
                                      <p:cBhvr additive="base">
                                        <p:cTn id="8" dur="500"/>
                                        <p:tgtEl>
                                          <p:spTgt spid="45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500"/>
                                        <p:tgtEl>
                                          <p:spTgt spid="4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52"/>
                                        </p:tgtEl>
                                        <p:attrNameLst>
                                          <p:attrName>style.visibility</p:attrName>
                                        </p:attrNameLst>
                                      </p:cBhvr>
                                      <p:to>
                                        <p:strVal val="visible"/>
                                      </p:to>
                                    </p:set>
                                    <p:animEffect transition="in" filter="fade">
                                      <p:cBhvr>
                                        <p:cTn id="18" dur="5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se &amp; Keyboard Efficient Use Workshop by Slidesgo">
  <a:themeElements>
    <a:clrScheme name="Simple Light">
      <a:dk1>
        <a:srgbClr val="415A75"/>
      </a:dk1>
      <a:lt1>
        <a:srgbClr val="7CACE1"/>
      </a:lt1>
      <a:dk2>
        <a:srgbClr val="BFE2EC"/>
      </a:dk2>
      <a:lt2>
        <a:srgbClr val="E7FFFF"/>
      </a:lt2>
      <a:accent1>
        <a:srgbClr val="FFFDD1"/>
      </a:accent1>
      <a:accent2>
        <a:srgbClr val="FEE4A7"/>
      </a:accent2>
      <a:accent3>
        <a:srgbClr val="FFE0E1"/>
      </a:accent3>
      <a:accent4>
        <a:srgbClr val="FFFFFF"/>
      </a:accent4>
      <a:accent5>
        <a:srgbClr val="FFFFFF"/>
      </a:accent5>
      <a:accent6>
        <a:srgbClr val="FCCBCD"/>
      </a:accent6>
      <a:hlink>
        <a:srgbClr val="415A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1027</Words>
  <Application>Microsoft Office PowerPoint</Application>
  <PresentationFormat>On-screen Show (16:9)</PresentationFormat>
  <Paragraphs>80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Karla Medium</vt:lpstr>
      <vt:lpstr>Fredoka</vt:lpstr>
      <vt:lpstr>Arial</vt:lpstr>
      <vt:lpstr>Mouse &amp; Keyboard Efficient Use Workshop by Slidesgo</vt:lpstr>
      <vt:lpstr>PowerPoint Presentation</vt:lpstr>
      <vt:lpstr>PowerPoint Presentation</vt:lpstr>
      <vt:lpstr>PowerPoint Presentation</vt:lpstr>
      <vt:lpstr>PowerPoint Presentation</vt:lpstr>
      <vt:lpstr>01</vt:lpstr>
      <vt:lpstr>SỰ CẦN THIẾT, TẦM QUAN TRỌNG CỦA VIỆC THU THẬP, TÌM KIẾM THÔNG TIN</vt:lpstr>
      <vt:lpstr>PowerPoint Presentation</vt:lpstr>
      <vt:lpstr>PowerPoint Presentation</vt:lpstr>
      <vt:lpstr>PowerPoint Presentation</vt:lpstr>
      <vt:lpstr>PowerPoint Presentation</vt:lpstr>
      <vt:lpstr>PowerPoint Presentation</vt:lpstr>
      <vt:lpstr>HỢP TÁC ĐỂ  GIẢI QUYẾT VẤN ĐỀ</vt:lpstr>
      <vt:lpstr>PowerPoint Presentation</vt:lpstr>
      <vt:lpstr>PowerPoint Presentation</vt:lpstr>
      <vt:lpstr>PowerPoint Presentation</vt:lpstr>
      <vt:lpstr>THỰC HÀNH TÌM KIẾM VÀ  LỰA CHỌN THÔNG TIN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admin</cp:lastModifiedBy>
  <cp:revision>2</cp:revision>
  <dcterms:modified xsi:type="dcterms:W3CDTF">2025-01-23T07:53:37Z</dcterms:modified>
</cp:coreProperties>
</file>