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aytone On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690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693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4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91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248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3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96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2072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82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1645432" y="369616"/>
            <a:ext cx="15425286" cy="5234690"/>
            <a:chOff x="-156867" y="-2197268"/>
            <a:chExt cx="20567048" cy="6979586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56867" y="875608"/>
              <a:ext cx="20567048" cy="3906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0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0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0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xmlns="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xmlns="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xmlns="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xmlns="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xmlns="" id="{B6AB280F-F102-4B6F-9BC1-9F263D9B743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xmlns="" id="{5C3DF013-8904-458D-AD49-122FDF75062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xmlns="" id="{CCB284A8-BC2D-4AB8-AF27-4E79ED61D50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xmlns="" id="{59540BA7-740C-41E0-AA63-B2457535CA8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xmlns="" id="{02CB7C3C-C625-4F50-88A6-EE5E09152F0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xmlns="" id="{E7733A6C-1F51-44EF-B2DB-2509D918F1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xmlns="" id="{4F66A73D-9C2D-4456-8F19-15FBBECE2C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xmlns="" id="{6CDE911C-39C5-4F53-AA65-D7D5715B723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703</Words>
  <Application>Microsoft Office PowerPoint</Application>
  <PresentationFormat>Custom</PresentationFormat>
  <Paragraphs>53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Arial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25</cp:revision>
  <dcterms:modified xsi:type="dcterms:W3CDTF">2025-01-25T01:04:26Z</dcterms:modified>
</cp:coreProperties>
</file>