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6" r:id="rId3"/>
    <p:sldId id="257" r:id="rId4"/>
    <p:sldId id="258" r:id="rId5"/>
    <p:sldId id="262" r:id="rId6"/>
    <p:sldId id="263" r:id="rId7"/>
    <p:sldId id="264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E16"/>
    <a:srgbClr val="0000CC"/>
    <a:srgbClr val="ED3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>
        <p:scale>
          <a:sx n="100" d="100"/>
          <a:sy n="100" d="100"/>
        </p:scale>
        <p:origin x="264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752600"/>
            <a:ext cx="6324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TOÁN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Đỗ Thị Hoàn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1597295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23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819400"/>
            <a:ext cx="8673353" cy="119473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CÁC SỐ TỪ 1 ĐẾN 100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459"/>
            <a:ext cx="1739153" cy="157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3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728322" y="3657600"/>
            <a:ext cx="28194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23840" y="4598894"/>
            <a:ext cx="4012266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8"/>
          <a:stretch/>
        </p:blipFill>
        <p:spPr bwMode="auto">
          <a:xfrm>
            <a:off x="0" y="1219200"/>
            <a:ext cx="9144000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2895600" cy="12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85647" y="2093259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58200" y="2083887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67537" y="2582883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76310" y="2582883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05400" y="3052714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77317" y="3079608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36957" y="359525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07867" y="3595254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05400" y="4078941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52871" y="4078941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36957" y="4566471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05400" y="457031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0110" y="5065059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99099" y="508380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79765" y="508380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334761" y="5554860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99099" y="6038546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94420" y="6038546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9011"/>
            <a:ext cx="7924800" cy="5133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74671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3"/>
          <a:stretch/>
        </p:blipFill>
        <p:spPr bwMode="auto">
          <a:xfrm>
            <a:off x="2590800" y="1"/>
            <a:ext cx="6553200" cy="18190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0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" y="1219200"/>
            <a:ext cx="9153525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67236"/>
            <a:ext cx="2828196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648356" y="2429435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32015" y="2855258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16706" y="2581835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467600" y="2265829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46126" y="3843617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02891" y="4323228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32014" y="4379258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67599" y="3798793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21462" y="5533464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365253" y="5876364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71743" y="5708276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462726" y="5365376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67237"/>
            <a:ext cx="2577353" cy="11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60" y="1017494"/>
            <a:ext cx="8639175" cy="5849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5" y="1828801"/>
            <a:ext cx="170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0" y="5022364"/>
            <a:ext cx="16827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0" y="3384177"/>
            <a:ext cx="4286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86" b="96000" l="4196" r="93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11" y="3202362"/>
            <a:ext cx="1305989" cy="175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19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1319 -0.07222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78306"/>
            <a:ext cx="4419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66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H61</cp:lastModifiedBy>
  <cp:revision>38</cp:revision>
  <dcterms:created xsi:type="dcterms:W3CDTF">2020-08-07T10:00:55Z</dcterms:created>
  <dcterms:modified xsi:type="dcterms:W3CDTF">2025-02-09T14:38:13Z</dcterms:modified>
</cp:coreProperties>
</file>