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304" r:id="rId2"/>
    <p:sldId id="291" r:id="rId3"/>
    <p:sldId id="273" r:id="rId4"/>
    <p:sldId id="258" r:id="rId5"/>
    <p:sldId id="292" r:id="rId6"/>
    <p:sldId id="293" r:id="rId7"/>
    <p:sldId id="274" r:id="rId8"/>
    <p:sldId id="300" r:id="rId9"/>
    <p:sldId id="297" r:id="rId10"/>
    <p:sldId id="275" r:id="rId11"/>
    <p:sldId id="298" r:id="rId12"/>
    <p:sldId id="276" r:id="rId13"/>
    <p:sldId id="301" r:id="rId14"/>
    <p:sldId id="302" r:id="rId15"/>
    <p:sldId id="267" r:id="rId16"/>
    <p:sldId id="268" r:id="rId17"/>
  </p:sldIdLst>
  <p:sldSz cx="9144000" cy="5143500" type="screen16x9"/>
  <p:notesSz cx="6858000" cy="9144000"/>
  <p:defaultTextStyle>
    <a:defPPr>
      <a:defRPr lang="en-US"/>
    </a:defPPr>
    <a:lvl1pPr marL="0" algn="l" defTabSz="913910" rtl="0" eaLnBrk="1" latinLnBrk="0" hangingPunct="1">
      <a:defRPr sz="1800" kern="1200">
        <a:solidFill>
          <a:schemeClr val="tx1"/>
        </a:solidFill>
        <a:latin typeface="+mn-lt"/>
        <a:ea typeface="+mn-ea"/>
        <a:cs typeface="+mn-cs"/>
      </a:defRPr>
    </a:lvl1pPr>
    <a:lvl2pPr marL="456955" algn="l" defTabSz="913910" rtl="0" eaLnBrk="1" latinLnBrk="0" hangingPunct="1">
      <a:defRPr sz="1800" kern="1200">
        <a:solidFill>
          <a:schemeClr val="tx1"/>
        </a:solidFill>
        <a:latin typeface="+mn-lt"/>
        <a:ea typeface="+mn-ea"/>
        <a:cs typeface="+mn-cs"/>
      </a:defRPr>
    </a:lvl2pPr>
    <a:lvl3pPr marL="913910" algn="l" defTabSz="913910" rtl="0" eaLnBrk="1" latinLnBrk="0" hangingPunct="1">
      <a:defRPr sz="1800" kern="1200">
        <a:solidFill>
          <a:schemeClr val="tx1"/>
        </a:solidFill>
        <a:latin typeface="+mn-lt"/>
        <a:ea typeface="+mn-ea"/>
        <a:cs typeface="+mn-cs"/>
      </a:defRPr>
    </a:lvl3pPr>
    <a:lvl4pPr marL="1370865" algn="l" defTabSz="913910" rtl="0" eaLnBrk="1" latinLnBrk="0" hangingPunct="1">
      <a:defRPr sz="1800" kern="1200">
        <a:solidFill>
          <a:schemeClr val="tx1"/>
        </a:solidFill>
        <a:latin typeface="+mn-lt"/>
        <a:ea typeface="+mn-ea"/>
        <a:cs typeface="+mn-cs"/>
      </a:defRPr>
    </a:lvl4pPr>
    <a:lvl5pPr marL="1827821" algn="l" defTabSz="913910" rtl="0" eaLnBrk="1" latinLnBrk="0" hangingPunct="1">
      <a:defRPr sz="1800" kern="1200">
        <a:solidFill>
          <a:schemeClr val="tx1"/>
        </a:solidFill>
        <a:latin typeface="+mn-lt"/>
        <a:ea typeface="+mn-ea"/>
        <a:cs typeface="+mn-cs"/>
      </a:defRPr>
    </a:lvl5pPr>
    <a:lvl6pPr marL="2284776" algn="l" defTabSz="913910" rtl="0" eaLnBrk="1" latinLnBrk="0" hangingPunct="1">
      <a:defRPr sz="1800" kern="1200">
        <a:solidFill>
          <a:schemeClr val="tx1"/>
        </a:solidFill>
        <a:latin typeface="+mn-lt"/>
        <a:ea typeface="+mn-ea"/>
        <a:cs typeface="+mn-cs"/>
      </a:defRPr>
    </a:lvl6pPr>
    <a:lvl7pPr marL="2741731" algn="l" defTabSz="913910" rtl="0" eaLnBrk="1" latinLnBrk="0" hangingPunct="1">
      <a:defRPr sz="1800" kern="1200">
        <a:solidFill>
          <a:schemeClr val="tx1"/>
        </a:solidFill>
        <a:latin typeface="+mn-lt"/>
        <a:ea typeface="+mn-ea"/>
        <a:cs typeface="+mn-cs"/>
      </a:defRPr>
    </a:lvl7pPr>
    <a:lvl8pPr marL="3198686" algn="l" defTabSz="913910" rtl="0" eaLnBrk="1" latinLnBrk="0" hangingPunct="1">
      <a:defRPr sz="1800" kern="1200">
        <a:solidFill>
          <a:schemeClr val="tx1"/>
        </a:solidFill>
        <a:latin typeface="+mn-lt"/>
        <a:ea typeface="+mn-ea"/>
        <a:cs typeface="+mn-cs"/>
      </a:defRPr>
    </a:lvl8pPr>
    <a:lvl9pPr marL="3655641" algn="l" defTabSz="91391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63D"/>
    <a:srgbClr val="F68426"/>
    <a:srgbClr val="FFC611"/>
    <a:srgbClr val="FFD347"/>
    <a:srgbClr val="FFD243"/>
    <a:srgbClr val="EBF6F9"/>
    <a:srgbClr val="BEE395"/>
    <a:srgbClr val="A9DA74"/>
    <a:srgbClr val="009E47"/>
    <a:srgbClr val="9CD45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10" d="100"/>
          <a:sy n="110" d="100"/>
        </p:scale>
        <p:origin x="658" y="7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31BC2AF-ECAD-4B64-9E5E-57F7F29CBAD2}" type="datetimeFigureOut">
              <a:rPr lang="en-US" smtClean="0"/>
              <a:pPr/>
              <a:t>2/11/2025</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AFEA3F6-B450-4284-BB2C-4DA94784FDB0}" type="slidenum">
              <a:rPr lang="en-US" smtClean="0"/>
              <a:pPr/>
              <a:t>‹#›</a:t>
            </a:fld>
            <a:endParaRPr lang="en-US"/>
          </a:p>
        </p:txBody>
      </p:sp>
    </p:spTree>
    <p:extLst>
      <p:ext uri="{BB962C8B-B14F-4D97-AF65-F5344CB8AC3E}">
        <p14:creationId xmlns:p14="http://schemas.microsoft.com/office/powerpoint/2010/main" val="2254272202"/>
      </p:ext>
    </p:extLst>
  </p:cSld>
  <p:clrMap bg1="lt1" tx1="dk1" bg2="lt2" tx2="dk2" accent1="accent1" accent2="accent2" accent3="accent3" accent4="accent4" accent5="accent5" accent6="accent6" hlink="hlink" folHlink="folHlink"/>
  <p:notesStyle>
    <a:lvl1pPr marL="0" algn="l" defTabSz="914034" rtl="0" eaLnBrk="1" latinLnBrk="0" hangingPunct="1">
      <a:defRPr sz="1200" kern="1200">
        <a:solidFill>
          <a:schemeClr val="tx1"/>
        </a:solidFill>
        <a:latin typeface="+mn-lt"/>
        <a:ea typeface="+mn-ea"/>
        <a:cs typeface="+mn-cs"/>
      </a:defRPr>
    </a:lvl1pPr>
    <a:lvl2pPr marL="457017" algn="l" defTabSz="914034" rtl="0" eaLnBrk="1" latinLnBrk="0" hangingPunct="1">
      <a:defRPr sz="1200" kern="1200">
        <a:solidFill>
          <a:schemeClr val="tx1"/>
        </a:solidFill>
        <a:latin typeface="+mn-lt"/>
        <a:ea typeface="+mn-ea"/>
        <a:cs typeface="+mn-cs"/>
      </a:defRPr>
    </a:lvl2pPr>
    <a:lvl3pPr marL="914034" algn="l" defTabSz="914034" rtl="0" eaLnBrk="1" latinLnBrk="0" hangingPunct="1">
      <a:defRPr sz="1200" kern="1200">
        <a:solidFill>
          <a:schemeClr val="tx1"/>
        </a:solidFill>
        <a:latin typeface="+mn-lt"/>
        <a:ea typeface="+mn-ea"/>
        <a:cs typeface="+mn-cs"/>
      </a:defRPr>
    </a:lvl3pPr>
    <a:lvl4pPr marL="1371051" algn="l" defTabSz="914034" rtl="0" eaLnBrk="1" latinLnBrk="0" hangingPunct="1">
      <a:defRPr sz="1200" kern="1200">
        <a:solidFill>
          <a:schemeClr val="tx1"/>
        </a:solidFill>
        <a:latin typeface="+mn-lt"/>
        <a:ea typeface="+mn-ea"/>
        <a:cs typeface="+mn-cs"/>
      </a:defRPr>
    </a:lvl4pPr>
    <a:lvl5pPr marL="1828068" algn="l" defTabSz="914034" rtl="0" eaLnBrk="1" latinLnBrk="0" hangingPunct="1">
      <a:defRPr sz="1200" kern="1200">
        <a:solidFill>
          <a:schemeClr val="tx1"/>
        </a:solidFill>
        <a:latin typeface="+mn-lt"/>
        <a:ea typeface="+mn-ea"/>
        <a:cs typeface="+mn-cs"/>
      </a:defRPr>
    </a:lvl5pPr>
    <a:lvl6pPr marL="2285086" algn="l" defTabSz="914034" rtl="0" eaLnBrk="1" latinLnBrk="0" hangingPunct="1">
      <a:defRPr sz="1200" kern="1200">
        <a:solidFill>
          <a:schemeClr val="tx1"/>
        </a:solidFill>
        <a:latin typeface="+mn-lt"/>
        <a:ea typeface="+mn-ea"/>
        <a:cs typeface="+mn-cs"/>
      </a:defRPr>
    </a:lvl6pPr>
    <a:lvl7pPr marL="2742103" algn="l" defTabSz="914034" rtl="0" eaLnBrk="1" latinLnBrk="0" hangingPunct="1">
      <a:defRPr sz="1200" kern="1200">
        <a:solidFill>
          <a:schemeClr val="tx1"/>
        </a:solidFill>
        <a:latin typeface="+mn-lt"/>
        <a:ea typeface="+mn-ea"/>
        <a:cs typeface="+mn-cs"/>
      </a:defRPr>
    </a:lvl7pPr>
    <a:lvl8pPr marL="3199120" algn="l" defTabSz="914034" rtl="0" eaLnBrk="1" latinLnBrk="0" hangingPunct="1">
      <a:defRPr sz="1200" kern="1200">
        <a:solidFill>
          <a:schemeClr val="tx1"/>
        </a:solidFill>
        <a:latin typeface="+mn-lt"/>
        <a:ea typeface="+mn-ea"/>
        <a:cs typeface="+mn-cs"/>
      </a:defRPr>
    </a:lvl8pPr>
    <a:lvl9pPr marL="3656137" algn="l" defTabSz="914034"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Nhắc</a:t>
            </a:r>
            <a:r>
              <a:rPr lang="en-US" baseline="0"/>
              <a:t> HS chú ý cách viết hoa tên ngày lễ. HS rất giỏi nên GV nhắc là nó sẽ nhớ đó. Đừng xem thường bọn nhỏ khi dạy học nhé.</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pPr/>
              <a:t>15</a:t>
            </a:fld>
            <a:endParaRPr lang="en-US"/>
          </a:p>
        </p:txBody>
      </p:sp>
    </p:spTree>
    <p:extLst>
      <p:ext uri="{BB962C8B-B14F-4D97-AF65-F5344CB8AC3E}">
        <p14:creationId xmlns:p14="http://schemas.microsoft.com/office/powerpoint/2010/main" val="36765069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6955" indent="0" algn="ctr">
              <a:buNone/>
              <a:defRPr>
                <a:solidFill>
                  <a:schemeClr val="tx1">
                    <a:tint val="75000"/>
                  </a:schemeClr>
                </a:solidFill>
              </a:defRPr>
            </a:lvl2pPr>
            <a:lvl3pPr marL="913910" indent="0" algn="ctr">
              <a:buNone/>
              <a:defRPr>
                <a:solidFill>
                  <a:schemeClr val="tx1">
                    <a:tint val="75000"/>
                  </a:schemeClr>
                </a:solidFill>
              </a:defRPr>
            </a:lvl3pPr>
            <a:lvl4pPr marL="1370865" indent="0" algn="ctr">
              <a:buNone/>
              <a:defRPr>
                <a:solidFill>
                  <a:schemeClr val="tx1">
                    <a:tint val="75000"/>
                  </a:schemeClr>
                </a:solidFill>
              </a:defRPr>
            </a:lvl4pPr>
            <a:lvl5pPr marL="1827821" indent="0" algn="ctr">
              <a:buNone/>
              <a:defRPr>
                <a:solidFill>
                  <a:schemeClr val="tx1">
                    <a:tint val="75000"/>
                  </a:schemeClr>
                </a:solidFill>
              </a:defRPr>
            </a:lvl5pPr>
            <a:lvl6pPr marL="2284776" indent="0" algn="ctr">
              <a:buNone/>
              <a:defRPr>
                <a:solidFill>
                  <a:schemeClr val="tx1">
                    <a:tint val="75000"/>
                  </a:schemeClr>
                </a:solidFill>
              </a:defRPr>
            </a:lvl6pPr>
            <a:lvl7pPr marL="2741731" indent="0" algn="ctr">
              <a:buNone/>
              <a:defRPr>
                <a:solidFill>
                  <a:schemeClr val="tx1">
                    <a:tint val="75000"/>
                  </a:schemeClr>
                </a:solidFill>
              </a:defRPr>
            </a:lvl7pPr>
            <a:lvl8pPr marL="3198686" indent="0" algn="ctr">
              <a:buNone/>
              <a:defRPr>
                <a:solidFill>
                  <a:schemeClr val="tx1">
                    <a:tint val="75000"/>
                  </a:schemeClr>
                </a:solidFill>
              </a:defRPr>
            </a:lvl8pPr>
            <a:lvl9pPr marL="3655641"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CEF851F-4C9B-4ED8-A706-7687066F5A2C}" type="datetimeFigureOut">
              <a:rPr lang="en-US" smtClean="0"/>
              <a:pPr/>
              <a:t>2/11/2025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pPr/>
              <a:t>‹#›</a:t>
            </a:fld>
            <a:endParaRPr lang="en-US"/>
          </a:p>
        </p:txBody>
      </p:sp>
    </p:spTree>
    <p:extLst>
      <p:ext uri="{BB962C8B-B14F-4D97-AF65-F5344CB8AC3E}">
        <p14:creationId xmlns:p14="http://schemas.microsoft.com/office/powerpoint/2010/main" val="1126957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EF851F-4C9B-4ED8-A706-7687066F5A2C}" type="datetimeFigureOut">
              <a:rPr lang="en-US" smtClean="0"/>
              <a:pPr/>
              <a:t>2/11/2025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pPr/>
              <a:t>‹#›</a:t>
            </a:fld>
            <a:endParaRPr lang="en-US"/>
          </a:p>
        </p:txBody>
      </p:sp>
    </p:spTree>
    <p:extLst>
      <p:ext uri="{BB962C8B-B14F-4D97-AF65-F5344CB8AC3E}">
        <p14:creationId xmlns:p14="http://schemas.microsoft.com/office/powerpoint/2010/main" val="15089138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EF851F-4C9B-4ED8-A706-7687066F5A2C}" type="datetimeFigureOut">
              <a:rPr lang="en-US" smtClean="0"/>
              <a:pPr/>
              <a:t>2/11/2025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pPr/>
              <a:t>‹#›</a:t>
            </a:fld>
            <a:endParaRPr lang="en-US"/>
          </a:p>
        </p:txBody>
      </p:sp>
    </p:spTree>
    <p:extLst>
      <p:ext uri="{BB962C8B-B14F-4D97-AF65-F5344CB8AC3E}">
        <p14:creationId xmlns:p14="http://schemas.microsoft.com/office/powerpoint/2010/main" val="11066826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EF851F-4C9B-4ED8-A706-7687066F5A2C}" type="datetimeFigureOut">
              <a:rPr lang="en-US" smtClean="0"/>
              <a:pPr/>
              <a:t>2/11/2025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pPr/>
              <a:t>‹#›</a:t>
            </a:fld>
            <a:endParaRPr lang="en-US"/>
          </a:p>
        </p:txBody>
      </p:sp>
    </p:spTree>
    <p:extLst>
      <p:ext uri="{BB962C8B-B14F-4D97-AF65-F5344CB8AC3E}">
        <p14:creationId xmlns:p14="http://schemas.microsoft.com/office/powerpoint/2010/main" val="28205739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6955" indent="0">
              <a:buNone/>
              <a:defRPr sz="1800">
                <a:solidFill>
                  <a:schemeClr val="tx1">
                    <a:tint val="75000"/>
                  </a:schemeClr>
                </a:solidFill>
              </a:defRPr>
            </a:lvl2pPr>
            <a:lvl3pPr marL="913910" indent="0">
              <a:buNone/>
              <a:defRPr sz="1600">
                <a:solidFill>
                  <a:schemeClr val="tx1">
                    <a:tint val="75000"/>
                  </a:schemeClr>
                </a:solidFill>
              </a:defRPr>
            </a:lvl3pPr>
            <a:lvl4pPr marL="1370865" indent="0">
              <a:buNone/>
              <a:defRPr sz="1400">
                <a:solidFill>
                  <a:schemeClr val="tx1">
                    <a:tint val="75000"/>
                  </a:schemeClr>
                </a:solidFill>
              </a:defRPr>
            </a:lvl4pPr>
            <a:lvl5pPr marL="1827821" indent="0">
              <a:buNone/>
              <a:defRPr sz="1400">
                <a:solidFill>
                  <a:schemeClr val="tx1">
                    <a:tint val="75000"/>
                  </a:schemeClr>
                </a:solidFill>
              </a:defRPr>
            </a:lvl5pPr>
            <a:lvl6pPr marL="2284776" indent="0">
              <a:buNone/>
              <a:defRPr sz="1400">
                <a:solidFill>
                  <a:schemeClr val="tx1">
                    <a:tint val="75000"/>
                  </a:schemeClr>
                </a:solidFill>
              </a:defRPr>
            </a:lvl6pPr>
            <a:lvl7pPr marL="2741731" indent="0">
              <a:buNone/>
              <a:defRPr sz="1400">
                <a:solidFill>
                  <a:schemeClr val="tx1">
                    <a:tint val="75000"/>
                  </a:schemeClr>
                </a:solidFill>
              </a:defRPr>
            </a:lvl7pPr>
            <a:lvl8pPr marL="3198686" indent="0">
              <a:buNone/>
              <a:defRPr sz="1400">
                <a:solidFill>
                  <a:schemeClr val="tx1">
                    <a:tint val="75000"/>
                  </a:schemeClr>
                </a:solidFill>
              </a:defRPr>
            </a:lvl8pPr>
            <a:lvl9pPr marL="3655641"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CEF851F-4C9B-4ED8-A706-7687066F5A2C}" type="datetimeFigureOut">
              <a:rPr lang="en-US" smtClean="0"/>
              <a:pPr/>
              <a:t>2/11/2025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pPr/>
              <a:t>‹#›</a:t>
            </a:fld>
            <a:endParaRPr lang="en-US"/>
          </a:p>
        </p:txBody>
      </p:sp>
    </p:spTree>
    <p:extLst>
      <p:ext uri="{BB962C8B-B14F-4D97-AF65-F5344CB8AC3E}">
        <p14:creationId xmlns:p14="http://schemas.microsoft.com/office/powerpoint/2010/main" val="5601705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CEF851F-4C9B-4ED8-A706-7687066F5A2C}" type="datetimeFigureOut">
              <a:rPr lang="en-US" smtClean="0"/>
              <a:pPr/>
              <a:t>2/11/2025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pPr/>
              <a:t>‹#›</a:t>
            </a:fld>
            <a:endParaRPr lang="en-US"/>
          </a:p>
        </p:txBody>
      </p:sp>
    </p:spTree>
    <p:extLst>
      <p:ext uri="{BB962C8B-B14F-4D97-AF65-F5344CB8AC3E}">
        <p14:creationId xmlns:p14="http://schemas.microsoft.com/office/powerpoint/2010/main" val="38802069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6955" indent="0">
              <a:buNone/>
              <a:defRPr sz="2000" b="1"/>
            </a:lvl2pPr>
            <a:lvl3pPr marL="913910" indent="0">
              <a:buNone/>
              <a:defRPr sz="1800" b="1"/>
            </a:lvl3pPr>
            <a:lvl4pPr marL="1370865" indent="0">
              <a:buNone/>
              <a:defRPr sz="1600" b="1"/>
            </a:lvl4pPr>
            <a:lvl5pPr marL="1827821" indent="0">
              <a:buNone/>
              <a:defRPr sz="1600" b="1"/>
            </a:lvl5pPr>
            <a:lvl6pPr marL="2284776" indent="0">
              <a:buNone/>
              <a:defRPr sz="1600" b="1"/>
            </a:lvl6pPr>
            <a:lvl7pPr marL="2741731" indent="0">
              <a:buNone/>
              <a:defRPr sz="1600" b="1"/>
            </a:lvl7pPr>
            <a:lvl8pPr marL="3198686" indent="0">
              <a:buNone/>
              <a:defRPr sz="1600" b="1"/>
            </a:lvl8pPr>
            <a:lvl9pPr marL="3655641"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151335"/>
            <a:ext cx="4041775" cy="479822"/>
          </a:xfrm>
        </p:spPr>
        <p:txBody>
          <a:bodyPr anchor="b"/>
          <a:lstStyle>
            <a:lvl1pPr marL="0" indent="0">
              <a:buNone/>
              <a:defRPr sz="2400" b="1"/>
            </a:lvl1pPr>
            <a:lvl2pPr marL="456955" indent="0">
              <a:buNone/>
              <a:defRPr sz="2000" b="1"/>
            </a:lvl2pPr>
            <a:lvl3pPr marL="913910" indent="0">
              <a:buNone/>
              <a:defRPr sz="1800" b="1"/>
            </a:lvl3pPr>
            <a:lvl4pPr marL="1370865" indent="0">
              <a:buNone/>
              <a:defRPr sz="1600" b="1"/>
            </a:lvl4pPr>
            <a:lvl5pPr marL="1827821" indent="0">
              <a:buNone/>
              <a:defRPr sz="1600" b="1"/>
            </a:lvl5pPr>
            <a:lvl6pPr marL="2284776" indent="0">
              <a:buNone/>
              <a:defRPr sz="1600" b="1"/>
            </a:lvl6pPr>
            <a:lvl7pPr marL="2741731" indent="0">
              <a:buNone/>
              <a:defRPr sz="1600" b="1"/>
            </a:lvl7pPr>
            <a:lvl8pPr marL="3198686" indent="0">
              <a:buNone/>
              <a:defRPr sz="1600" b="1"/>
            </a:lvl8pPr>
            <a:lvl9pPr marL="3655641"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CEF851F-4C9B-4ED8-A706-7687066F5A2C}" type="datetimeFigureOut">
              <a:rPr lang="en-US" smtClean="0"/>
              <a:pPr/>
              <a:t>2/11/2025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6F2045C-80A1-433A-B3B9-3018D210B466}" type="slidenum">
              <a:rPr lang="en-US" smtClean="0"/>
              <a:pPr/>
              <a:t>‹#›</a:t>
            </a:fld>
            <a:endParaRPr lang="en-US"/>
          </a:p>
        </p:txBody>
      </p:sp>
    </p:spTree>
    <p:extLst>
      <p:ext uri="{BB962C8B-B14F-4D97-AF65-F5344CB8AC3E}">
        <p14:creationId xmlns:p14="http://schemas.microsoft.com/office/powerpoint/2010/main" val="8206995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CEF851F-4C9B-4ED8-A706-7687066F5A2C}" type="datetimeFigureOut">
              <a:rPr lang="en-US" smtClean="0"/>
              <a:pPr/>
              <a:t>2/11/2025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6F2045C-80A1-433A-B3B9-3018D210B466}" type="slidenum">
              <a:rPr lang="en-US" smtClean="0"/>
              <a:pPr/>
              <a:t>‹#›</a:t>
            </a:fld>
            <a:endParaRPr lang="en-US"/>
          </a:p>
        </p:txBody>
      </p:sp>
    </p:spTree>
    <p:extLst>
      <p:ext uri="{BB962C8B-B14F-4D97-AF65-F5344CB8AC3E}">
        <p14:creationId xmlns:p14="http://schemas.microsoft.com/office/powerpoint/2010/main" val="27571970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EF851F-4C9B-4ED8-A706-7687066F5A2C}" type="datetimeFigureOut">
              <a:rPr lang="en-US" smtClean="0"/>
              <a:pPr/>
              <a:t>2/11/2025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6F2045C-80A1-433A-B3B9-3018D210B466}" type="slidenum">
              <a:rPr lang="en-US" smtClean="0"/>
              <a:pPr/>
              <a:t>‹#›</a:t>
            </a:fld>
            <a:endParaRPr lang="en-US"/>
          </a:p>
        </p:txBody>
      </p:sp>
    </p:spTree>
    <p:extLst>
      <p:ext uri="{BB962C8B-B14F-4D97-AF65-F5344CB8AC3E}">
        <p14:creationId xmlns:p14="http://schemas.microsoft.com/office/powerpoint/2010/main" val="35887494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076327"/>
            <a:ext cx="3008313" cy="3518297"/>
          </a:xfrm>
        </p:spPr>
        <p:txBody>
          <a:bodyPr/>
          <a:lstStyle>
            <a:lvl1pPr marL="0" indent="0">
              <a:buNone/>
              <a:defRPr sz="1400"/>
            </a:lvl1pPr>
            <a:lvl2pPr marL="456955" indent="0">
              <a:buNone/>
              <a:defRPr sz="1200"/>
            </a:lvl2pPr>
            <a:lvl3pPr marL="913910" indent="0">
              <a:buNone/>
              <a:defRPr sz="1000"/>
            </a:lvl3pPr>
            <a:lvl4pPr marL="1370865" indent="0">
              <a:buNone/>
              <a:defRPr sz="900"/>
            </a:lvl4pPr>
            <a:lvl5pPr marL="1827821" indent="0">
              <a:buNone/>
              <a:defRPr sz="900"/>
            </a:lvl5pPr>
            <a:lvl6pPr marL="2284776" indent="0">
              <a:buNone/>
              <a:defRPr sz="900"/>
            </a:lvl6pPr>
            <a:lvl7pPr marL="2741731" indent="0">
              <a:buNone/>
              <a:defRPr sz="900"/>
            </a:lvl7pPr>
            <a:lvl8pPr marL="3198686" indent="0">
              <a:buNone/>
              <a:defRPr sz="900"/>
            </a:lvl8pPr>
            <a:lvl9pPr marL="3655641"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CEF851F-4C9B-4ED8-A706-7687066F5A2C}" type="datetimeFigureOut">
              <a:rPr lang="en-US" smtClean="0"/>
              <a:pPr/>
              <a:t>2/11/2025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pPr/>
              <a:t>‹#›</a:t>
            </a:fld>
            <a:endParaRPr lang="en-US"/>
          </a:p>
        </p:txBody>
      </p:sp>
    </p:spTree>
    <p:extLst>
      <p:ext uri="{BB962C8B-B14F-4D97-AF65-F5344CB8AC3E}">
        <p14:creationId xmlns:p14="http://schemas.microsoft.com/office/powerpoint/2010/main" val="23228783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6955" indent="0">
              <a:buNone/>
              <a:defRPr sz="2800"/>
            </a:lvl2pPr>
            <a:lvl3pPr marL="913910" indent="0">
              <a:buNone/>
              <a:defRPr sz="2400"/>
            </a:lvl3pPr>
            <a:lvl4pPr marL="1370865" indent="0">
              <a:buNone/>
              <a:defRPr sz="2000"/>
            </a:lvl4pPr>
            <a:lvl5pPr marL="1827821" indent="0">
              <a:buNone/>
              <a:defRPr sz="2000"/>
            </a:lvl5pPr>
            <a:lvl6pPr marL="2284776" indent="0">
              <a:buNone/>
              <a:defRPr sz="2000"/>
            </a:lvl6pPr>
            <a:lvl7pPr marL="2741731" indent="0">
              <a:buNone/>
              <a:defRPr sz="2000"/>
            </a:lvl7pPr>
            <a:lvl8pPr marL="3198686" indent="0">
              <a:buNone/>
              <a:defRPr sz="2000"/>
            </a:lvl8pPr>
            <a:lvl9pPr marL="3655641" indent="0">
              <a:buNone/>
              <a:defRPr sz="2000"/>
            </a:lvl9pPr>
          </a:lstStyle>
          <a:p>
            <a:endParaRPr lang="en-US"/>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400"/>
            </a:lvl1pPr>
            <a:lvl2pPr marL="456955" indent="0">
              <a:buNone/>
              <a:defRPr sz="1200"/>
            </a:lvl2pPr>
            <a:lvl3pPr marL="913910" indent="0">
              <a:buNone/>
              <a:defRPr sz="1000"/>
            </a:lvl3pPr>
            <a:lvl4pPr marL="1370865" indent="0">
              <a:buNone/>
              <a:defRPr sz="900"/>
            </a:lvl4pPr>
            <a:lvl5pPr marL="1827821" indent="0">
              <a:buNone/>
              <a:defRPr sz="900"/>
            </a:lvl5pPr>
            <a:lvl6pPr marL="2284776" indent="0">
              <a:buNone/>
              <a:defRPr sz="900"/>
            </a:lvl6pPr>
            <a:lvl7pPr marL="2741731" indent="0">
              <a:buNone/>
              <a:defRPr sz="900"/>
            </a:lvl7pPr>
            <a:lvl8pPr marL="3198686" indent="0">
              <a:buNone/>
              <a:defRPr sz="900"/>
            </a:lvl8pPr>
            <a:lvl9pPr marL="3655641"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CEF851F-4C9B-4ED8-A706-7687066F5A2C}" type="datetimeFigureOut">
              <a:rPr lang="en-US" smtClean="0"/>
              <a:pPr/>
              <a:t>2/11/2025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pPr/>
              <a:t>‹#›</a:t>
            </a:fld>
            <a:endParaRPr lang="en-US"/>
          </a:p>
        </p:txBody>
      </p:sp>
    </p:spTree>
    <p:extLst>
      <p:ext uri="{BB962C8B-B14F-4D97-AF65-F5344CB8AC3E}">
        <p14:creationId xmlns:p14="http://schemas.microsoft.com/office/powerpoint/2010/main" val="22324270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391" tIns="45696" rIns="91391" bIns="45696"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391" tIns="45696" rIns="91391" bIns="45696"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391" tIns="45696" rIns="91391" bIns="45696" rtlCol="0" anchor="ctr"/>
          <a:lstStyle>
            <a:lvl1pPr algn="l">
              <a:defRPr sz="1200">
                <a:solidFill>
                  <a:schemeClr val="tx1">
                    <a:tint val="75000"/>
                  </a:schemeClr>
                </a:solidFill>
              </a:defRPr>
            </a:lvl1pPr>
          </a:lstStyle>
          <a:p>
            <a:fld id="{4CEF851F-4C9B-4ED8-A706-7687066F5A2C}" type="datetimeFigureOut">
              <a:rPr lang="en-US" smtClean="0"/>
              <a:pPr/>
              <a:t>2/11/2025</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391" tIns="45696" rIns="91391" bIns="45696"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391" tIns="45696" rIns="91391" bIns="45696" rtlCol="0" anchor="ctr"/>
          <a:lstStyle>
            <a:lvl1pPr algn="r">
              <a:defRPr sz="1200">
                <a:solidFill>
                  <a:schemeClr val="tx1">
                    <a:tint val="75000"/>
                  </a:schemeClr>
                </a:solidFill>
              </a:defRPr>
            </a:lvl1pPr>
          </a:lstStyle>
          <a:p>
            <a:fld id="{46F2045C-80A1-433A-B3B9-3018D210B466}" type="slidenum">
              <a:rPr lang="en-US" smtClean="0"/>
              <a:pPr/>
              <a:t>‹#›</a:t>
            </a:fld>
            <a:endParaRPr lang="en-US"/>
          </a:p>
        </p:txBody>
      </p:sp>
    </p:spTree>
    <p:extLst>
      <p:ext uri="{BB962C8B-B14F-4D97-AF65-F5344CB8AC3E}">
        <p14:creationId xmlns:p14="http://schemas.microsoft.com/office/powerpoint/2010/main" val="12181778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3910" rtl="0" eaLnBrk="1" latinLnBrk="0" hangingPunct="1">
        <a:spcBef>
          <a:spcPct val="0"/>
        </a:spcBef>
        <a:buNone/>
        <a:defRPr sz="4400" kern="1200">
          <a:solidFill>
            <a:schemeClr val="tx1"/>
          </a:solidFill>
          <a:latin typeface="+mj-lt"/>
          <a:ea typeface="+mj-ea"/>
          <a:cs typeface="+mj-cs"/>
        </a:defRPr>
      </a:lvl1pPr>
    </p:titleStyle>
    <p:bodyStyle>
      <a:lvl1pPr marL="342716" indent="-342716" algn="l" defTabSz="91391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552" indent="-285597" algn="l" defTabSz="91391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388" indent="-228478" algn="l" defTabSz="91391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9343" indent="-228478" algn="l" defTabSz="91391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6298" indent="-228478" algn="l" defTabSz="91391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3253" indent="-228478" algn="l" defTabSz="91391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208" indent="-228478" algn="l" defTabSz="91391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164" indent="-228478" algn="l" defTabSz="91391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4119" indent="-228478" algn="l" defTabSz="91391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3910" rtl="0" eaLnBrk="1" latinLnBrk="0" hangingPunct="1">
        <a:defRPr sz="1800" kern="1200">
          <a:solidFill>
            <a:schemeClr val="tx1"/>
          </a:solidFill>
          <a:latin typeface="+mn-lt"/>
          <a:ea typeface="+mn-ea"/>
          <a:cs typeface="+mn-cs"/>
        </a:defRPr>
      </a:lvl1pPr>
      <a:lvl2pPr marL="456955" algn="l" defTabSz="913910" rtl="0" eaLnBrk="1" latinLnBrk="0" hangingPunct="1">
        <a:defRPr sz="1800" kern="1200">
          <a:solidFill>
            <a:schemeClr val="tx1"/>
          </a:solidFill>
          <a:latin typeface="+mn-lt"/>
          <a:ea typeface="+mn-ea"/>
          <a:cs typeface="+mn-cs"/>
        </a:defRPr>
      </a:lvl2pPr>
      <a:lvl3pPr marL="913910" algn="l" defTabSz="913910" rtl="0" eaLnBrk="1" latinLnBrk="0" hangingPunct="1">
        <a:defRPr sz="1800" kern="1200">
          <a:solidFill>
            <a:schemeClr val="tx1"/>
          </a:solidFill>
          <a:latin typeface="+mn-lt"/>
          <a:ea typeface="+mn-ea"/>
          <a:cs typeface="+mn-cs"/>
        </a:defRPr>
      </a:lvl3pPr>
      <a:lvl4pPr marL="1370865" algn="l" defTabSz="913910" rtl="0" eaLnBrk="1" latinLnBrk="0" hangingPunct="1">
        <a:defRPr sz="1800" kern="1200">
          <a:solidFill>
            <a:schemeClr val="tx1"/>
          </a:solidFill>
          <a:latin typeface="+mn-lt"/>
          <a:ea typeface="+mn-ea"/>
          <a:cs typeface="+mn-cs"/>
        </a:defRPr>
      </a:lvl4pPr>
      <a:lvl5pPr marL="1827821" algn="l" defTabSz="913910" rtl="0" eaLnBrk="1" latinLnBrk="0" hangingPunct="1">
        <a:defRPr sz="1800" kern="1200">
          <a:solidFill>
            <a:schemeClr val="tx1"/>
          </a:solidFill>
          <a:latin typeface="+mn-lt"/>
          <a:ea typeface="+mn-ea"/>
          <a:cs typeface="+mn-cs"/>
        </a:defRPr>
      </a:lvl5pPr>
      <a:lvl6pPr marL="2284776" algn="l" defTabSz="913910" rtl="0" eaLnBrk="1" latinLnBrk="0" hangingPunct="1">
        <a:defRPr sz="1800" kern="1200">
          <a:solidFill>
            <a:schemeClr val="tx1"/>
          </a:solidFill>
          <a:latin typeface="+mn-lt"/>
          <a:ea typeface="+mn-ea"/>
          <a:cs typeface="+mn-cs"/>
        </a:defRPr>
      </a:lvl6pPr>
      <a:lvl7pPr marL="2741731" algn="l" defTabSz="913910" rtl="0" eaLnBrk="1" latinLnBrk="0" hangingPunct="1">
        <a:defRPr sz="1800" kern="1200">
          <a:solidFill>
            <a:schemeClr val="tx1"/>
          </a:solidFill>
          <a:latin typeface="+mn-lt"/>
          <a:ea typeface="+mn-ea"/>
          <a:cs typeface="+mn-cs"/>
        </a:defRPr>
      </a:lvl7pPr>
      <a:lvl8pPr marL="3198686" algn="l" defTabSz="913910" rtl="0" eaLnBrk="1" latinLnBrk="0" hangingPunct="1">
        <a:defRPr sz="1800" kern="1200">
          <a:solidFill>
            <a:schemeClr val="tx1"/>
          </a:solidFill>
          <a:latin typeface="+mn-lt"/>
          <a:ea typeface="+mn-ea"/>
          <a:cs typeface="+mn-cs"/>
        </a:defRPr>
      </a:lvl8pPr>
      <a:lvl9pPr marL="3655641" algn="l" defTabSz="91391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audio" Target="../media/audio1.wav"/><Relationship Id="rId5" Type="http://schemas.openxmlformats.org/officeDocument/2006/relationships/image" Target="../media/image2.jpeg"/><Relationship Id="rId4" Type="http://schemas.openxmlformats.org/officeDocument/2006/relationships/audio" Target="../media/audio3.wav"/></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100+ Hình nền, ảnh hoa sen đẹp cho Powerpoint, máy tính, điện thoại"/>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w="38100">
            <a:solidFill>
              <a:srgbClr val="002060"/>
            </a:solidFill>
          </a:ln>
          <a:extLst>
            <a:ext uri="{909E8E84-426E-40DD-AFC4-6F175D3DCCD1}">
              <a14:hiddenFill xmlns:a14="http://schemas.microsoft.com/office/drawing/2010/main">
                <a:solidFill>
                  <a:srgbClr val="FFFFFF"/>
                </a:solidFill>
              </a14:hiddenFill>
            </a:ext>
          </a:extLst>
        </p:spPr>
      </p:pic>
      <p:sp>
        <p:nvSpPr>
          <p:cNvPr id="4" name="Hộp Văn bản 3"/>
          <p:cNvSpPr txBox="1"/>
          <p:nvPr/>
        </p:nvSpPr>
        <p:spPr>
          <a:xfrm>
            <a:off x="184281" y="1098051"/>
            <a:ext cx="8775439" cy="530216"/>
          </a:xfrm>
          <a:prstGeom prst="rect">
            <a:avLst/>
          </a:prstGeom>
          <a:noFill/>
        </p:spPr>
        <p:txBody>
          <a:bodyPr wrap="none" rtlCol="0">
            <a:prstTxWarp prst="textArchUp">
              <a:avLst/>
            </a:prstTxWarp>
            <a:spAutoFit/>
          </a:bodyPr>
          <a:lstStyle/>
          <a:p>
            <a:pPr algn="ctr" defTabSz="685800">
              <a:defRPr/>
            </a:pPr>
            <a:r>
              <a:rPr lang="en-US" sz="4500" dirty="0">
                <a:ln w="38100">
                  <a:solidFill>
                    <a:srgbClr val="9A5315">
                      <a:lumMod val="75000"/>
                    </a:srgbClr>
                  </a:solidFill>
                </a:ln>
                <a:solidFill>
                  <a:srgbClr val="FF0000"/>
                </a:solidFill>
                <a:effectLst>
                  <a:glow rad="101600">
                    <a:srgbClr val="DA6FDF">
                      <a:satMod val="175000"/>
                      <a:alpha val="40000"/>
                    </a:srgbClr>
                  </a:glow>
                </a:effectLst>
                <a:latin typeface="AvantGarde" panose="00000400000000000000" pitchFamily="2" charset="0"/>
                <a:ea typeface="AvantGarde" panose="00000400000000000000" pitchFamily="2" charset="0"/>
                <a:cs typeface="AvantGarde" panose="00000400000000000000" pitchFamily="2" charset="0"/>
                <a:sym typeface="Arial" panose="020B0604020202020204"/>
              </a:rPr>
              <a:t>CHÀO ĐÓN </a:t>
            </a:r>
            <a:r>
              <a:rPr lang="en-US" sz="4500" dirty="0">
                <a:ln w="38100">
                  <a:solidFill>
                    <a:srgbClr val="9A5315">
                      <a:lumMod val="75000"/>
                    </a:srgbClr>
                  </a:solidFill>
                </a:ln>
                <a:solidFill>
                  <a:srgbClr val="FF0000"/>
                </a:solidFill>
                <a:effectLst>
                  <a:glow rad="101600">
                    <a:srgbClr val="DA6FDF">
                      <a:satMod val="175000"/>
                      <a:alpha val="40000"/>
                    </a:srgbClr>
                  </a:glow>
                </a:effectLst>
                <a:latin typeface="Times New Roman" panose="02020603050405020304" pitchFamily="18" charset="0"/>
                <a:ea typeface="AvantGarde" panose="00000400000000000000" pitchFamily="2" charset="0"/>
                <a:cs typeface="Times New Roman" panose="02020603050405020304" pitchFamily="18" charset="0"/>
                <a:sym typeface="Arial" panose="020B0604020202020204"/>
              </a:rPr>
              <a:t>QUÝ THẦY CÔ GIÁO ĐẾN DỰ GIỜ LỚP 1</a:t>
            </a:r>
          </a:p>
        </p:txBody>
      </p:sp>
      <p:sp>
        <p:nvSpPr>
          <p:cNvPr id="5" name="Hộp Văn bản 4"/>
          <p:cNvSpPr txBox="1"/>
          <p:nvPr/>
        </p:nvSpPr>
        <p:spPr>
          <a:xfrm>
            <a:off x="2060340" y="1832836"/>
            <a:ext cx="5747792" cy="784830"/>
          </a:xfrm>
          <a:prstGeom prst="rect">
            <a:avLst/>
          </a:prstGeom>
          <a:noFill/>
          <a:ln>
            <a:noFill/>
          </a:ln>
        </p:spPr>
        <p:txBody>
          <a:bodyPr wrap="none" rtlCol="0">
            <a:spAutoFit/>
          </a:bodyPr>
          <a:lstStyle/>
          <a:p>
            <a:pPr defTabSz="685800">
              <a:defRPr/>
            </a:pPr>
            <a:r>
              <a:rPr lang="en-US" sz="4500" b="1" dirty="0">
                <a:ln w="28575">
                  <a:noFill/>
                </a:ln>
                <a:solidFill>
                  <a:srgbClr val="FF0000"/>
                </a:solidFill>
                <a:latin typeface="Times New Roman" panose="02020603050405020304" pitchFamily="18" charset="0"/>
                <a:ea typeface="AvantGarde" panose="00000400000000000000" pitchFamily="2" charset="0"/>
                <a:cs typeface="Times New Roman" panose="02020603050405020304" pitchFamily="18" charset="0"/>
                <a:sym typeface="Arial" panose="020B0604020202020204"/>
              </a:rPr>
              <a:t>MÔN: TIẾNG VIỆT 1</a:t>
            </a:r>
          </a:p>
        </p:txBody>
      </p:sp>
      <p:sp>
        <p:nvSpPr>
          <p:cNvPr id="6" name="Hộp Văn bản 5"/>
          <p:cNvSpPr txBox="1"/>
          <p:nvPr/>
        </p:nvSpPr>
        <p:spPr>
          <a:xfrm>
            <a:off x="2514600" y="3117380"/>
            <a:ext cx="4730269" cy="553998"/>
          </a:xfrm>
          <a:prstGeom prst="rect">
            <a:avLst/>
          </a:prstGeom>
          <a:noFill/>
        </p:spPr>
        <p:txBody>
          <a:bodyPr wrap="none" rtlCol="0">
            <a:spAutoFit/>
          </a:bodyPr>
          <a:lstStyle/>
          <a:p>
            <a:pPr defTabSz="685800">
              <a:defRPr/>
            </a:pPr>
            <a:r>
              <a:rPr lang="en-US" sz="3000" b="1" dirty="0" err="1">
                <a:solidFill>
                  <a:srgbClr val="DA6FDF">
                    <a:lumMod val="50000"/>
                  </a:srgbClr>
                </a:solidFill>
                <a:latin typeface="Times New Roman" panose="02020603050405020304" pitchFamily="18" charset="0"/>
                <a:cs typeface="Times New Roman" panose="02020603050405020304" pitchFamily="18" charset="0"/>
                <a:sym typeface="Arial" panose="020B0604020202020204"/>
              </a:rPr>
              <a:t>Giáo</a:t>
            </a:r>
            <a:r>
              <a:rPr lang="en-US" sz="3000" b="1" dirty="0">
                <a:solidFill>
                  <a:srgbClr val="DA6FDF">
                    <a:lumMod val="50000"/>
                  </a:srgbClr>
                </a:solidFill>
                <a:latin typeface="Times New Roman" panose="02020603050405020304" pitchFamily="18" charset="0"/>
                <a:cs typeface="Times New Roman" panose="02020603050405020304" pitchFamily="18" charset="0"/>
                <a:sym typeface="Arial" panose="020B0604020202020204"/>
              </a:rPr>
              <a:t> </a:t>
            </a:r>
            <a:r>
              <a:rPr lang="en-US" sz="3000" b="1" dirty="0" err="1">
                <a:solidFill>
                  <a:srgbClr val="DA6FDF">
                    <a:lumMod val="50000"/>
                  </a:srgbClr>
                </a:solidFill>
                <a:latin typeface="Times New Roman" panose="02020603050405020304" pitchFamily="18" charset="0"/>
                <a:cs typeface="Times New Roman" panose="02020603050405020304" pitchFamily="18" charset="0"/>
                <a:sym typeface="Arial" panose="020B0604020202020204"/>
              </a:rPr>
              <a:t>viên</a:t>
            </a:r>
            <a:r>
              <a:rPr lang="en-US" sz="3000" b="1" dirty="0">
                <a:solidFill>
                  <a:srgbClr val="DA6FDF">
                    <a:lumMod val="50000"/>
                  </a:srgbClr>
                </a:solidFill>
                <a:latin typeface="Times New Roman" panose="02020603050405020304" pitchFamily="18" charset="0"/>
                <a:cs typeface="Times New Roman" panose="02020603050405020304" pitchFamily="18" charset="0"/>
                <a:sym typeface="Arial" panose="020B0604020202020204"/>
              </a:rPr>
              <a:t>: Hoàng </a:t>
            </a:r>
            <a:r>
              <a:rPr lang="en-US" sz="3000" b="1" dirty="0" err="1">
                <a:solidFill>
                  <a:srgbClr val="DA6FDF">
                    <a:lumMod val="50000"/>
                  </a:srgbClr>
                </a:solidFill>
                <a:latin typeface="Times New Roman" panose="02020603050405020304" pitchFamily="18" charset="0"/>
                <a:cs typeface="Times New Roman" panose="02020603050405020304" pitchFamily="18" charset="0"/>
                <a:sym typeface="Arial" panose="020B0604020202020204"/>
              </a:rPr>
              <a:t>Thị</a:t>
            </a:r>
            <a:r>
              <a:rPr lang="en-US" sz="3000" b="1" dirty="0">
                <a:solidFill>
                  <a:srgbClr val="DA6FDF">
                    <a:lumMod val="50000"/>
                  </a:srgbClr>
                </a:solidFill>
                <a:latin typeface="Times New Roman" panose="02020603050405020304" pitchFamily="18" charset="0"/>
                <a:cs typeface="Times New Roman" panose="02020603050405020304" pitchFamily="18" charset="0"/>
                <a:sym typeface="Arial" panose="020B0604020202020204"/>
              </a:rPr>
              <a:t> </a:t>
            </a:r>
            <a:r>
              <a:rPr lang="en-US" sz="3000" b="1" dirty="0" err="1">
                <a:solidFill>
                  <a:srgbClr val="DA6FDF">
                    <a:lumMod val="50000"/>
                  </a:srgbClr>
                </a:solidFill>
                <a:latin typeface="Times New Roman" panose="02020603050405020304" pitchFamily="18" charset="0"/>
                <a:cs typeface="Times New Roman" panose="02020603050405020304" pitchFamily="18" charset="0"/>
                <a:sym typeface="Arial" panose="020B0604020202020204"/>
              </a:rPr>
              <a:t>Nhàn</a:t>
            </a:r>
            <a:endParaRPr lang="vi-VN" altLang="en-US" sz="3000" b="1" dirty="0">
              <a:solidFill>
                <a:srgbClr val="DA6FDF">
                  <a:lumMod val="50000"/>
                </a:srgbClr>
              </a:solidFill>
              <a:latin typeface="Times New Roman" panose="02020603050405020304" pitchFamily="18" charset="0"/>
              <a:cs typeface="Times New Roman" panose="02020603050405020304" pitchFamily="18" charset="0"/>
              <a:sym typeface="Arial" panose="020B0604020202020204"/>
            </a:endParaRPr>
          </a:p>
        </p:txBody>
      </p:sp>
      <p:sp>
        <p:nvSpPr>
          <p:cNvPr id="7" name="Hộp Văn bản 6"/>
          <p:cNvSpPr txBox="1"/>
          <p:nvPr/>
        </p:nvSpPr>
        <p:spPr>
          <a:xfrm>
            <a:off x="2349517" y="7211"/>
            <a:ext cx="3827394" cy="369332"/>
          </a:xfrm>
          <a:prstGeom prst="rect">
            <a:avLst/>
          </a:prstGeom>
          <a:noFill/>
          <a:ln>
            <a:solidFill>
              <a:srgbClr val="FFFF00"/>
            </a:solidFill>
          </a:ln>
        </p:spPr>
        <p:txBody>
          <a:bodyPr wrap="none" rtlCol="0">
            <a:spAutoFit/>
          </a:bodyPr>
          <a:lstStyle/>
          <a:p>
            <a:pPr defTabSz="685800">
              <a:defRPr/>
            </a:pPr>
            <a:r>
              <a:rPr lang="en-US" b="1" dirty="0">
                <a:ln>
                  <a:solidFill>
                    <a:srgbClr val="0000FF"/>
                  </a:solidFill>
                </a:ln>
                <a:solidFill>
                  <a:srgbClr val="0000FF"/>
                </a:solidFill>
                <a:latin typeface="Times New Roman" panose="02020603050405020304" pitchFamily="18" charset="0"/>
                <a:ea typeface="AvantGarde" panose="00000400000000000000" pitchFamily="2" charset="0"/>
                <a:cs typeface="Times New Roman" panose="02020603050405020304" pitchFamily="18" charset="0"/>
                <a:sym typeface="Arial" panose="020B0604020202020204"/>
              </a:rPr>
              <a:t>TRƯỜNG TIỂU HỌC</a:t>
            </a:r>
            <a:r>
              <a:rPr lang="vi-VN" altLang="en-US" b="1" dirty="0">
                <a:ln>
                  <a:solidFill>
                    <a:srgbClr val="0000FF"/>
                  </a:solidFill>
                </a:ln>
                <a:solidFill>
                  <a:srgbClr val="0000FF"/>
                </a:solidFill>
                <a:latin typeface="Times New Roman" panose="02020603050405020304" pitchFamily="18" charset="0"/>
                <a:ea typeface="AvantGarde" panose="00000400000000000000" pitchFamily="2" charset="0"/>
                <a:cs typeface="Times New Roman" panose="02020603050405020304" pitchFamily="18" charset="0"/>
                <a:sym typeface="Arial" panose="020B0604020202020204"/>
              </a:rPr>
              <a:t> </a:t>
            </a:r>
            <a:r>
              <a:rPr lang="en-US" altLang="en-US" b="1" dirty="0">
                <a:ln>
                  <a:solidFill>
                    <a:srgbClr val="0000FF"/>
                  </a:solidFill>
                </a:ln>
                <a:solidFill>
                  <a:srgbClr val="0000FF"/>
                </a:solidFill>
                <a:latin typeface="Times New Roman" panose="02020603050405020304" pitchFamily="18" charset="0"/>
                <a:ea typeface="AvantGarde" panose="00000400000000000000" pitchFamily="2" charset="0"/>
                <a:cs typeface="Times New Roman" panose="02020603050405020304" pitchFamily="18" charset="0"/>
                <a:sym typeface="Arial" panose="020B0604020202020204"/>
              </a:rPr>
              <a:t>HÒA NGHĨA</a:t>
            </a:r>
            <a:endParaRPr lang="en-US" b="1" dirty="0">
              <a:ln>
                <a:solidFill>
                  <a:srgbClr val="0000FF"/>
                </a:solidFill>
              </a:ln>
              <a:solidFill>
                <a:srgbClr val="0000FF"/>
              </a:solidFill>
              <a:latin typeface="Times New Roman" panose="02020603050405020304" pitchFamily="18" charset="0"/>
              <a:ea typeface="AvantGarde" panose="00000400000000000000" pitchFamily="2" charset="0"/>
              <a:cs typeface="Times New Roman" panose="02020603050405020304" pitchFamily="18" charset="0"/>
              <a:sym typeface="Arial" panose="020B0604020202020204"/>
            </a:endParaRPr>
          </a:p>
        </p:txBody>
      </p:sp>
    </p:spTree>
    <p:extLst>
      <p:ext uri="{BB962C8B-B14F-4D97-AF65-F5344CB8AC3E}">
        <p14:creationId xmlns:p14="http://schemas.microsoft.com/office/powerpoint/2010/main" val="463935142"/>
      </p:ext>
    </p:extLst>
  </p:cSld>
  <p:clrMapOvr>
    <a:masterClrMapping/>
  </p:clrMapOvr>
  <mc:AlternateContent xmlns:mc="http://schemas.openxmlformats.org/markup-compatibility/2006" xmlns:p14="http://schemas.microsoft.com/office/powerpoint/2010/main">
    <mc:Choice Requires="p14">
      <p:transition p14:dur="0">
        <p:sndAc>
          <p:stSnd>
            <p:snd r:embed="rId2" name="chimes.wav"/>
          </p:stSnd>
        </p:sndAc>
      </p:transition>
    </mc:Choice>
    <mc:Fallback xmlns="">
      <p:transition>
        <p:sndAc>
          <p:stSnd>
            <p:snd r:embed="rId6"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0.70"/>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ppt_w</p:attrName>
                                        </p:attrNameLst>
                                      </p:cBhvr>
                                      <p:tavLst>
                                        <p:tav tm="0">
                                          <p:val>
                                            <p:fltVal val="0"/>
                                          </p:val>
                                        </p:tav>
                                        <p:tav tm="100000">
                                          <p:val>
                                            <p:strVal val="#ppt_w"/>
                                          </p:val>
                                        </p:tav>
                                      </p:tavLst>
                                    </p:anim>
                                    <p:anim calcmode="lin" valueType="num">
                                      <p:cBhvr>
                                        <p:cTn id="15" dur="500" fill="hold"/>
                                        <p:tgtEl>
                                          <p:spTgt spid="5"/>
                                        </p:tgtEl>
                                        <p:attrNameLst>
                                          <p:attrName>ppt_h</p:attrName>
                                        </p:attrNameLst>
                                      </p:cBhvr>
                                      <p:tavLst>
                                        <p:tav tm="0">
                                          <p:val>
                                            <p:fltVal val="0"/>
                                          </p:val>
                                        </p:tav>
                                        <p:tav tm="100000">
                                          <p:val>
                                            <p:strVal val="#ppt_h"/>
                                          </p:val>
                                        </p:tav>
                                      </p:tavLst>
                                    </p:anim>
                                    <p:animEffect transition="in" filter="fade">
                                      <p:cBhvr>
                                        <p:cTn id="16" dur="500"/>
                                        <p:tgtEl>
                                          <p:spTgt spid="5"/>
                                        </p:tgtEl>
                                      </p:cBhvr>
                                    </p:animEffect>
                                  </p:childTnLst>
                                  <p:subTnLst>
                                    <p:audio>
                                      <p:cMediaNode>
                                        <p:cTn display="0" masterRel="sameClick">
                                          <p:stCondLst>
                                            <p:cond evt="begin" delay="0">
                                              <p:tn val="12"/>
                                            </p:cond>
                                          </p:stCondLst>
                                          <p:endCondLst>
                                            <p:cond evt="onStopAudio" delay="0">
                                              <p:tgtEl>
                                                <p:sldTgt/>
                                              </p:tgtEl>
                                            </p:cond>
                                          </p:endCondLst>
                                        </p:cTn>
                                        <p:tgtEl>
                                          <p:sndTgt r:embed="rId3" name="whoosh.wav"/>
                                        </p:tgtEl>
                                      </p:cMediaNode>
                                    </p:audio>
                                  </p:subTnLst>
                                </p:cTn>
                              </p:par>
                            </p:childTnLst>
                          </p:cTn>
                        </p:par>
                      </p:childTnLst>
                    </p:cTn>
                  </p:par>
                  <p:par>
                    <p:cTn id="17" fill="hold">
                      <p:stCondLst>
                        <p:cond delay="indefinite"/>
                      </p:stCondLst>
                      <p:childTnLst>
                        <p:par>
                          <p:cTn id="18" fill="hold">
                            <p:stCondLst>
                              <p:cond delay="0"/>
                            </p:stCondLst>
                            <p:childTnLst>
                              <p:par>
                                <p:cTn id="19" presetID="12" presetClass="entr" presetSubtype="4"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additive="base">
                                        <p:cTn id="21" dur="500"/>
                                        <p:tgtEl>
                                          <p:spTgt spid="6"/>
                                        </p:tgtEl>
                                        <p:attrNameLst>
                                          <p:attrName>ppt_y</p:attrName>
                                        </p:attrNameLst>
                                      </p:cBhvr>
                                      <p:tavLst>
                                        <p:tav tm="0">
                                          <p:val>
                                            <p:strVal val="#ppt_y+#ppt_h*1.125000"/>
                                          </p:val>
                                        </p:tav>
                                        <p:tav tm="100000">
                                          <p:val>
                                            <p:strVal val="#ppt_y"/>
                                          </p:val>
                                        </p:tav>
                                      </p:tavLst>
                                    </p:anim>
                                    <p:animEffect transition="in" filter="wipe(up)">
                                      <p:cBhvr>
                                        <p:cTn id="22" dur="500"/>
                                        <p:tgtEl>
                                          <p:spTgt spid="6"/>
                                        </p:tgtEl>
                                      </p:cBhvr>
                                    </p:animEffect>
                                  </p:childTnLst>
                                  <p:subTnLst>
                                    <p:audio>
                                      <p:cMediaNode>
                                        <p:cTn display="0" masterRel="sameClick">
                                          <p:stCondLst>
                                            <p:cond evt="begin" delay="0">
                                              <p:tn val="19"/>
                                            </p:cond>
                                          </p:stCondLst>
                                          <p:endCondLst>
                                            <p:cond evt="onStopAudio" delay="0">
                                              <p:tgtEl>
                                                <p:sldTgt/>
                                              </p:tgtEl>
                                            </p:cond>
                                          </p:endCondLst>
                                        </p:cTn>
                                        <p:tgtEl>
                                          <p:sndTgt r:embed="rId4" name="hammer.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533400" y="285750"/>
            <a:ext cx="8229600" cy="857250"/>
          </a:xfrm>
          <a:prstGeom prst="rect">
            <a:avLst/>
          </a:prstGeom>
        </p:spPr>
        <p:txBody>
          <a:bodyPr vert="horz" lIns="91391" tIns="45696" rIns="91391" bIns="45696" rtlCol="0" anchor="ctr">
            <a:normAutofit fontScale="70000" lnSpcReduction="20000"/>
          </a:bodyPr>
          <a:lstStyle>
            <a:lvl1pPr algn="ctr" defTabSz="913910" rtl="0" eaLnBrk="1" latinLnBrk="0" hangingPunct="1">
              <a:spcBef>
                <a:spcPct val="0"/>
              </a:spcBef>
              <a:buNone/>
              <a:defRPr sz="4400" kern="1200">
                <a:solidFill>
                  <a:schemeClr val="tx1"/>
                </a:solidFill>
                <a:latin typeface="+mj-lt"/>
                <a:ea typeface="+mj-ea"/>
                <a:cs typeface="+mj-cs"/>
              </a:defRPr>
            </a:lvl1pPr>
          </a:lstStyle>
          <a:p>
            <a:pPr algn="just"/>
            <a:r>
              <a:rPr lang="en-US" dirty="0">
                <a:solidFill>
                  <a:srgbClr val="FF0000"/>
                </a:solidFill>
                <a:latin typeface="Times New Roman" panose="02020603050405020304" pitchFamily="18" charset="0"/>
                <a:ea typeface="Arial-Rounded" pitchFamily="34" charset="0"/>
                <a:cs typeface="Times New Roman" panose="02020603050405020304" pitchFamily="18" charset="0"/>
              </a:rPr>
              <a:t>Liên </a:t>
            </a:r>
            <a:r>
              <a:rPr lang="en-US" dirty="0" err="1">
                <a:solidFill>
                  <a:srgbClr val="FF0000"/>
                </a:solidFill>
                <a:latin typeface="Times New Roman" panose="02020603050405020304" pitchFamily="18" charset="0"/>
                <a:ea typeface="Arial-Rounded" pitchFamily="34" charset="0"/>
                <a:cs typeface="Times New Roman" panose="02020603050405020304" pitchFamily="18" charset="0"/>
              </a:rPr>
              <a:t>hoan</a:t>
            </a:r>
            <a:r>
              <a:rPr lang="en-US" dirty="0">
                <a:latin typeface="Times New Roman" panose="02020603050405020304" pitchFamily="18" charset="0"/>
                <a:ea typeface="Arial-Rounded" pitchFamily="34" charset="0"/>
                <a:cs typeface="Times New Roman" panose="02020603050405020304" pitchFamily="18" charset="0"/>
              </a:rPr>
              <a:t>: </a:t>
            </a:r>
            <a:r>
              <a:rPr lang="en-US" dirty="0" err="1">
                <a:latin typeface="Times New Roman" panose="02020603050405020304" pitchFamily="18" charset="0"/>
                <a:ea typeface="Arial-Rounded" pitchFamily="34" charset="0"/>
                <a:cs typeface="Times New Roman" panose="02020603050405020304" pitchFamily="18" charset="0"/>
              </a:rPr>
              <a:t>cuộc</a:t>
            </a:r>
            <a:r>
              <a:rPr lang="en-US" dirty="0">
                <a:latin typeface="Times New Roman" panose="02020603050405020304" pitchFamily="18" charset="0"/>
                <a:ea typeface="Arial-Rounded" pitchFamily="34" charset="0"/>
                <a:cs typeface="Times New Roman" panose="02020603050405020304" pitchFamily="18" charset="0"/>
              </a:rPr>
              <a:t> </a:t>
            </a:r>
            <a:r>
              <a:rPr lang="en-US" dirty="0" err="1">
                <a:latin typeface="Times New Roman" panose="02020603050405020304" pitchFamily="18" charset="0"/>
                <a:ea typeface="Arial-Rounded" pitchFamily="34" charset="0"/>
                <a:cs typeface="Times New Roman" panose="02020603050405020304" pitchFamily="18" charset="0"/>
              </a:rPr>
              <a:t>vui</a:t>
            </a:r>
            <a:r>
              <a:rPr lang="en-US" dirty="0">
                <a:latin typeface="Times New Roman" panose="02020603050405020304" pitchFamily="18" charset="0"/>
                <a:ea typeface="Arial-Rounded" pitchFamily="34" charset="0"/>
                <a:cs typeface="Times New Roman" panose="02020603050405020304" pitchFamily="18" charset="0"/>
              </a:rPr>
              <a:t> </a:t>
            </a:r>
            <a:r>
              <a:rPr lang="en-US" dirty="0" err="1">
                <a:latin typeface="Times New Roman" panose="02020603050405020304" pitchFamily="18" charset="0"/>
                <a:ea typeface="Arial-Rounded" pitchFamily="34" charset="0"/>
                <a:cs typeface="Times New Roman" panose="02020603050405020304" pitchFamily="18" charset="0"/>
              </a:rPr>
              <a:t>chung</a:t>
            </a:r>
            <a:r>
              <a:rPr lang="en-US" dirty="0">
                <a:latin typeface="Times New Roman" panose="02020603050405020304" pitchFamily="18" charset="0"/>
                <a:ea typeface="Arial-Rounded" pitchFamily="34" charset="0"/>
                <a:cs typeface="Times New Roman" panose="02020603050405020304" pitchFamily="18" charset="0"/>
              </a:rPr>
              <a:t> </a:t>
            </a:r>
            <a:r>
              <a:rPr lang="en-US" dirty="0" err="1">
                <a:latin typeface="Times New Roman" panose="02020603050405020304" pitchFamily="18" charset="0"/>
                <a:ea typeface="Arial-Rounded" pitchFamily="34" charset="0"/>
                <a:cs typeface="Times New Roman" panose="02020603050405020304" pitchFamily="18" charset="0"/>
              </a:rPr>
              <a:t>có</a:t>
            </a:r>
            <a:r>
              <a:rPr lang="en-US" dirty="0">
                <a:latin typeface="Times New Roman" panose="02020603050405020304" pitchFamily="18" charset="0"/>
                <a:ea typeface="Arial-Rounded" pitchFamily="34" charset="0"/>
                <a:cs typeface="Times New Roman" panose="02020603050405020304" pitchFamily="18" charset="0"/>
              </a:rPr>
              <a:t> </a:t>
            </a:r>
            <a:r>
              <a:rPr lang="en-US" dirty="0" err="1">
                <a:latin typeface="Times New Roman" panose="02020603050405020304" pitchFamily="18" charset="0"/>
                <a:ea typeface="Arial-Rounded" pitchFamily="34" charset="0"/>
                <a:cs typeface="Times New Roman" panose="02020603050405020304" pitchFamily="18" charset="0"/>
              </a:rPr>
              <a:t>nhiều</a:t>
            </a:r>
            <a:r>
              <a:rPr lang="en-US" dirty="0">
                <a:latin typeface="Times New Roman" panose="02020603050405020304" pitchFamily="18" charset="0"/>
                <a:ea typeface="Arial-Rounded" pitchFamily="34" charset="0"/>
                <a:cs typeface="Times New Roman" panose="02020603050405020304" pitchFamily="18" charset="0"/>
              </a:rPr>
              <a:t> </a:t>
            </a:r>
            <a:r>
              <a:rPr lang="en-US" dirty="0" err="1">
                <a:latin typeface="Times New Roman" panose="02020603050405020304" pitchFamily="18" charset="0"/>
                <a:ea typeface="Arial-Rounded" pitchFamily="34" charset="0"/>
                <a:cs typeface="Times New Roman" panose="02020603050405020304" pitchFamily="18" charset="0"/>
              </a:rPr>
              <a:t>người</a:t>
            </a:r>
            <a:r>
              <a:rPr lang="en-US" dirty="0">
                <a:latin typeface="Times New Roman" panose="02020603050405020304" pitchFamily="18" charset="0"/>
                <a:ea typeface="Arial-Rounded" pitchFamily="34" charset="0"/>
                <a:cs typeface="Times New Roman" panose="02020603050405020304" pitchFamily="18" charset="0"/>
              </a:rPr>
              <a:t> </a:t>
            </a:r>
            <a:r>
              <a:rPr lang="en-US" dirty="0" err="1">
                <a:latin typeface="Times New Roman" panose="02020603050405020304" pitchFamily="18" charset="0"/>
                <a:ea typeface="Arial-Rounded" pitchFamily="34" charset="0"/>
                <a:cs typeface="Times New Roman" panose="02020603050405020304" pitchFamily="18" charset="0"/>
              </a:rPr>
              <a:t>tham</a:t>
            </a:r>
            <a:r>
              <a:rPr lang="en-US" dirty="0">
                <a:latin typeface="Times New Roman" panose="02020603050405020304" pitchFamily="18" charset="0"/>
                <a:ea typeface="Arial-Rounded" pitchFamily="34" charset="0"/>
                <a:cs typeface="Times New Roman" panose="02020603050405020304" pitchFamily="18" charset="0"/>
              </a:rPr>
              <a:t> </a:t>
            </a:r>
            <a:r>
              <a:rPr lang="en-US" dirty="0" err="1">
                <a:latin typeface="Times New Roman" panose="02020603050405020304" pitchFamily="18" charset="0"/>
                <a:ea typeface="Arial-Rounded" pitchFamily="34" charset="0"/>
                <a:cs typeface="Times New Roman" panose="02020603050405020304" pitchFamily="18" charset="0"/>
              </a:rPr>
              <a:t>gia</a:t>
            </a:r>
            <a:r>
              <a:rPr lang="en-US" dirty="0">
                <a:latin typeface="Times New Roman" panose="02020603050405020304" pitchFamily="18" charset="0"/>
                <a:ea typeface="Arial-Rounded" pitchFamily="34" charset="0"/>
                <a:cs typeface="Times New Roman" panose="02020603050405020304" pitchFamily="18" charset="0"/>
              </a:rPr>
              <a:t> </a:t>
            </a:r>
            <a:r>
              <a:rPr lang="en-US" dirty="0" err="1">
                <a:latin typeface="Times New Roman" panose="02020603050405020304" pitchFamily="18" charset="0"/>
                <a:ea typeface="Arial-Rounded" pitchFamily="34" charset="0"/>
                <a:cs typeface="Times New Roman" panose="02020603050405020304" pitchFamily="18" charset="0"/>
              </a:rPr>
              <a:t>nhân</a:t>
            </a:r>
            <a:r>
              <a:rPr lang="en-US" dirty="0">
                <a:latin typeface="Times New Roman" panose="02020603050405020304" pitchFamily="18" charset="0"/>
                <a:ea typeface="Arial-Rounded" pitchFamily="34" charset="0"/>
                <a:cs typeface="Times New Roman" panose="02020603050405020304" pitchFamily="18" charset="0"/>
              </a:rPr>
              <a:t> </a:t>
            </a:r>
            <a:r>
              <a:rPr lang="en-US" dirty="0" err="1">
                <a:latin typeface="Times New Roman" panose="02020603050405020304" pitchFamily="18" charset="0"/>
                <a:ea typeface="Arial-Rounded" pitchFamily="34" charset="0"/>
                <a:cs typeface="Times New Roman" panose="02020603050405020304" pitchFamily="18" charset="0"/>
              </a:rPr>
              <a:t>một</a:t>
            </a:r>
            <a:r>
              <a:rPr lang="en-US" dirty="0">
                <a:latin typeface="Times New Roman" panose="02020603050405020304" pitchFamily="18" charset="0"/>
                <a:ea typeface="Arial-Rounded" pitchFamily="34" charset="0"/>
                <a:cs typeface="Times New Roman" panose="02020603050405020304" pitchFamily="18" charset="0"/>
              </a:rPr>
              <a:t> </a:t>
            </a:r>
            <a:r>
              <a:rPr lang="en-US" dirty="0" err="1">
                <a:latin typeface="Times New Roman" panose="02020603050405020304" pitchFamily="18" charset="0"/>
                <a:ea typeface="Arial-Rounded" pitchFamily="34" charset="0"/>
                <a:cs typeface="Times New Roman" panose="02020603050405020304" pitchFamily="18" charset="0"/>
              </a:rPr>
              <a:t>dịp</a:t>
            </a:r>
            <a:r>
              <a:rPr lang="en-US" dirty="0">
                <a:latin typeface="Times New Roman" panose="02020603050405020304" pitchFamily="18" charset="0"/>
                <a:ea typeface="Arial-Rounded" pitchFamily="34" charset="0"/>
                <a:cs typeface="Times New Roman" panose="02020603050405020304" pitchFamily="18" charset="0"/>
              </a:rPr>
              <a:t> </a:t>
            </a:r>
            <a:r>
              <a:rPr lang="en-US" dirty="0" err="1">
                <a:latin typeface="Times New Roman" panose="02020603050405020304" pitchFamily="18" charset="0"/>
                <a:ea typeface="Arial-Rounded" pitchFamily="34" charset="0"/>
                <a:cs typeface="Times New Roman" panose="02020603050405020304" pitchFamily="18" charset="0"/>
              </a:rPr>
              <a:t>gì</a:t>
            </a:r>
            <a:r>
              <a:rPr lang="en-US" dirty="0">
                <a:latin typeface="Times New Roman" panose="02020603050405020304" pitchFamily="18" charset="0"/>
                <a:ea typeface="Arial-Rounded" pitchFamily="34" charset="0"/>
                <a:cs typeface="Times New Roman" panose="02020603050405020304" pitchFamily="18" charset="0"/>
              </a:rPr>
              <a:t> </a:t>
            </a:r>
            <a:r>
              <a:rPr lang="en-US" dirty="0" err="1">
                <a:latin typeface="Times New Roman" panose="02020603050405020304" pitchFamily="18" charset="0"/>
                <a:ea typeface="Arial-Rounded" pitchFamily="34" charset="0"/>
                <a:cs typeface="Times New Roman" panose="02020603050405020304" pitchFamily="18" charset="0"/>
              </a:rPr>
              <a:t>đó</a:t>
            </a:r>
            <a:r>
              <a:rPr lang="en-US" dirty="0">
                <a:latin typeface="Times New Roman" panose="02020603050405020304" pitchFamily="18" charset="0"/>
                <a:ea typeface="Arial-Rounded" pitchFamily="34" charset="0"/>
                <a:cs typeface="Times New Roman" panose="02020603050405020304" pitchFamily="18" charset="0"/>
              </a:rPr>
              <a:t>.</a:t>
            </a:r>
          </a:p>
        </p:txBody>
      </p:sp>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b="10707"/>
          <a:stretch/>
        </p:blipFill>
        <p:spPr>
          <a:xfrm>
            <a:off x="304800" y="1352550"/>
            <a:ext cx="3650828" cy="3524250"/>
          </a:xfrm>
          <a:prstGeom prst="rect">
            <a:avLst/>
          </a:prstGeom>
        </p:spPr>
      </p:pic>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b="10909"/>
          <a:stretch/>
        </p:blipFill>
        <p:spPr>
          <a:xfrm>
            <a:off x="4191000" y="1368387"/>
            <a:ext cx="4818260" cy="3524250"/>
          </a:xfrm>
          <a:prstGeom prst="rect">
            <a:avLst/>
          </a:prstGeom>
        </p:spPr>
      </p:pic>
    </p:spTree>
    <p:extLst>
      <p:ext uri="{BB962C8B-B14F-4D97-AF65-F5344CB8AC3E}">
        <p14:creationId xmlns:p14="http://schemas.microsoft.com/office/powerpoint/2010/main" val="167511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117764" y="105122"/>
            <a:ext cx="609600" cy="60960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91403" tIns="45702" rIns="91403" bIns="45702" rtlCol="0" anchor="ctr"/>
          <a:lstStyle/>
          <a:p>
            <a:pPr algn="ctr"/>
            <a:r>
              <a:rPr lang="en-US" sz="2800" b="1">
                <a:solidFill>
                  <a:schemeClr val="bg1"/>
                </a:solidFill>
                <a:latin typeface="Arial Rounded MT Bold" pitchFamily="34" charset="0"/>
                <a:cs typeface="Times New Roman" pitchFamily="18" charset="0"/>
              </a:rPr>
              <a:t>2</a:t>
            </a:r>
          </a:p>
        </p:txBody>
      </p:sp>
      <p:sp>
        <p:nvSpPr>
          <p:cNvPr id="3" name="TextBox 2"/>
          <p:cNvSpPr txBox="1"/>
          <p:nvPr/>
        </p:nvSpPr>
        <p:spPr>
          <a:xfrm>
            <a:off x="744682" y="192320"/>
            <a:ext cx="7391400" cy="523172"/>
          </a:xfrm>
          <a:prstGeom prst="rect">
            <a:avLst/>
          </a:prstGeom>
          <a:noFill/>
        </p:spPr>
        <p:txBody>
          <a:bodyPr wrap="square" lIns="91391" tIns="45696" rIns="91391" bIns="45696" rtlCol="0">
            <a:spAutoFit/>
          </a:bodyPr>
          <a:lstStyle/>
          <a:p>
            <a:pPr algn="just"/>
            <a:r>
              <a:rPr lang="en-US" sz="2800" b="1" dirty="0">
                <a:latin typeface="Times New Roman" panose="02020603050405020304" pitchFamily="18" charset="0"/>
                <a:ea typeface="Arial-Rounded" pitchFamily="34" charset="0"/>
                <a:cs typeface="Times New Roman" panose="02020603050405020304" pitchFamily="18" charset="0"/>
              </a:rPr>
              <a:t>Đọc</a:t>
            </a:r>
          </a:p>
        </p:txBody>
      </p:sp>
      <p:sp>
        <p:nvSpPr>
          <p:cNvPr id="4" name="TextBox 3"/>
          <p:cNvSpPr txBox="1"/>
          <p:nvPr/>
        </p:nvSpPr>
        <p:spPr>
          <a:xfrm>
            <a:off x="1488621" y="232243"/>
            <a:ext cx="5947064" cy="523172"/>
          </a:xfrm>
          <a:prstGeom prst="rect">
            <a:avLst/>
          </a:prstGeom>
          <a:noFill/>
        </p:spPr>
        <p:txBody>
          <a:bodyPr wrap="square" lIns="91391" tIns="45696" rIns="91391" bIns="45696" rtlCol="0">
            <a:spAutoFit/>
          </a:bodyPr>
          <a:lstStyle/>
          <a:p>
            <a:pPr algn="ctr"/>
            <a:r>
              <a:rPr lang="en-US" sz="2800" b="1" dirty="0" err="1">
                <a:solidFill>
                  <a:schemeClr val="accent6">
                    <a:lumMod val="75000"/>
                  </a:schemeClr>
                </a:solidFill>
                <a:latin typeface="Times New Roman" panose="02020603050405020304" pitchFamily="18" charset="0"/>
                <a:ea typeface="Arial-Rounded" pitchFamily="34" charset="0"/>
                <a:cs typeface="Times New Roman" panose="02020603050405020304" pitchFamily="18" charset="0"/>
              </a:rPr>
              <a:t>Bữa</a:t>
            </a:r>
            <a:r>
              <a:rPr lang="en-US" sz="2800" b="1" dirty="0">
                <a:solidFill>
                  <a:schemeClr val="accent6">
                    <a:lumMod val="75000"/>
                  </a:schemeClr>
                </a:solidFill>
                <a:latin typeface="Times New Roman" panose="02020603050405020304" pitchFamily="18" charset="0"/>
                <a:ea typeface="Arial-Rounded" pitchFamily="34" charset="0"/>
                <a:cs typeface="Times New Roman" panose="02020603050405020304" pitchFamily="18" charset="0"/>
              </a:rPr>
              <a:t> </a:t>
            </a:r>
            <a:r>
              <a:rPr lang="en-US" sz="2800" b="1" dirty="0" err="1">
                <a:solidFill>
                  <a:schemeClr val="accent6">
                    <a:lumMod val="75000"/>
                  </a:schemeClr>
                </a:solidFill>
                <a:latin typeface="Times New Roman" panose="02020603050405020304" pitchFamily="18" charset="0"/>
                <a:ea typeface="Arial-Rounded" pitchFamily="34" charset="0"/>
                <a:cs typeface="Times New Roman" panose="02020603050405020304" pitchFamily="18" charset="0"/>
              </a:rPr>
              <a:t>cơm</a:t>
            </a:r>
            <a:r>
              <a:rPr lang="en-US" sz="2800" b="1" dirty="0">
                <a:solidFill>
                  <a:schemeClr val="accent6">
                    <a:lumMod val="75000"/>
                  </a:schemeClr>
                </a:solidFill>
                <a:latin typeface="Times New Roman" panose="02020603050405020304" pitchFamily="18" charset="0"/>
                <a:ea typeface="Arial-Rounded" pitchFamily="34" charset="0"/>
                <a:cs typeface="Times New Roman" panose="02020603050405020304" pitchFamily="18" charset="0"/>
              </a:rPr>
              <a:t> </a:t>
            </a:r>
            <a:r>
              <a:rPr lang="en-US" sz="2800" b="1" dirty="0" err="1">
                <a:solidFill>
                  <a:schemeClr val="accent6">
                    <a:lumMod val="75000"/>
                  </a:schemeClr>
                </a:solidFill>
                <a:latin typeface="Times New Roman" panose="02020603050405020304" pitchFamily="18" charset="0"/>
                <a:ea typeface="Arial-Rounded" pitchFamily="34" charset="0"/>
                <a:cs typeface="Times New Roman" panose="02020603050405020304" pitchFamily="18" charset="0"/>
              </a:rPr>
              <a:t>gia</a:t>
            </a:r>
            <a:r>
              <a:rPr lang="en-US" sz="2800" b="1" dirty="0">
                <a:solidFill>
                  <a:schemeClr val="accent6">
                    <a:lumMod val="75000"/>
                  </a:schemeClr>
                </a:solidFill>
                <a:latin typeface="Times New Roman" panose="02020603050405020304" pitchFamily="18" charset="0"/>
                <a:ea typeface="Arial-Rounded" pitchFamily="34" charset="0"/>
                <a:cs typeface="Times New Roman" panose="02020603050405020304" pitchFamily="18" charset="0"/>
              </a:rPr>
              <a:t> </a:t>
            </a:r>
            <a:r>
              <a:rPr lang="en-US" sz="2800" b="1" dirty="0" err="1">
                <a:solidFill>
                  <a:schemeClr val="accent6">
                    <a:lumMod val="75000"/>
                  </a:schemeClr>
                </a:solidFill>
                <a:latin typeface="Times New Roman" panose="02020603050405020304" pitchFamily="18" charset="0"/>
                <a:ea typeface="Arial-Rounded" pitchFamily="34" charset="0"/>
                <a:cs typeface="Times New Roman" panose="02020603050405020304" pitchFamily="18" charset="0"/>
              </a:rPr>
              <a:t>đình</a:t>
            </a:r>
            <a:endParaRPr lang="en-US" sz="2800" b="1" dirty="0">
              <a:solidFill>
                <a:schemeClr val="accent6">
                  <a:lumMod val="75000"/>
                </a:schemeClr>
              </a:solidFill>
              <a:latin typeface="Times New Roman" panose="02020603050405020304" pitchFamily="18" charset="0"/>
              <a:ea typeface="Arial-Rounded" pitchFamily="34" charset="0"/>
              <a:cs typeface="Times New Roman" panose="02020603050405020304" pitchFamily="18" charset="0"/>
            </a:endParaRPr>
          </a:p>
        </p:txBody>
      </p:sp>
      <p:sp>
        <p:nvSpPr>
          <p:cNvPr id="5" name="TextBox 4"/>
          <p:cNvSpPr txBox="1"/>
          <p:nvPr/>
        </p:nvSpPr>
        <p:spPr>
          <a:xfrm>
            <a:off x="62346" y="801829"/>
            <a:ext cx="8991600" cy="4231879"/>
          </a:xfrm>
          <a:prstGeom prst="rect">
            <a:avLst/>
          </a:prstGeom>
          <a:noFill/>
        </p:spPr>
        <p:txBody>
          <a:bodyPr wrap="square" lIns="91391" tIns="45696" rIns="91391" bIns="45696" rtlCol="0">
            <a:spAutoFit/>
          </a:bodyPr>
          <a:lstStyle/>
          <a:p>
            <a:pPr marL="0" lvl="1" algn="just"/>
            <a:r>
              <a:rPr lang="en-US" sz="2500" dirty="0">
                <a:latin typeface="Arial-Rounded" pitchFamily="34" charset="0"/>
                <a:ea typeface="Arial-Rounded" pitchFamily="34" charset="0"/>
                <a:cs typeface="Arial-Rounded" pitchFamily="34" charset="0"/>
              </a:rPr>
              <a:t>     </a:t>
            </a:r>
            <a:r>
              <a:rPr lang="en-US" sz="2400" dirty="0" err="1">
                <a:latin typeface="Times New Roman" panose="02020603050405020304" pitchFamily="18" charset="0"/>
                <a:ea typeface="Arial-Rounded" pitchFamily="34" charset="0"/>
                <a:cs typeface="Times New Roman" panose="02020603050405020304" pitchFamily="18" charset="0"/>
              </a:rPr>
              <a:t>Thấy</a:t>
            </a:r>
            <a:r>
              <a:rPr lang="en-US" sz="2400" dirty="0">
                <a:latin typeface="Times New Roman" panose="02020603050405020304" pitchFamily="18" charset="0"/>
                <a:ea typeface="Arial-Rounded" pitchFamily="34" charset="0"/>
                <a:cs typeface="Times New Roman" panose="02020603050405020304" pitchFamily="18" charset="0"/>
              </a:rPr>
              <a:t> mẹ đi chợ về, Chi hỏi:</a:t>
            </a:r>
          </a:p>
          <a:p>
            <a:pPr marL="0" lvl="1" algn="just"/>
            <a:r>
              <a:rPr lang="en-US" sz="2400" dirty="0">
                <a:latin typeface="Times New Roman" panose="02020603050405020304" pitchFamily="18" charset="0"/>
                <a:ea typeface="Arial-Rounded" pitchFamily="34" charset="0"/>
                <a:cs typeface="Times New Roman" panose="02020603050405020304" pitchFamily="18" charset="0"/>
              </a:rPr>
              <a:t>     - Sao mẹ mua nhiều đồ ăn thế ạ?</a:t>
            </a:r>
          </a:p>
          <a:p>
            <a:pPr marL="0" lvl="1" algn="just"/>
            <a:r>
              <a:rPr lang="en-US" sz="2400" dirty="0">
                <a:latin typeface="Times New Roman" panose="02020603050405020304" pitchFamily="18" charset="0"/>
                <a:ea typeface="Arial-Rounded" pitchFamily="34" charset="0"/>
                <a:cs typeface="Times New Roman" panose="02020603050405020304" pitchFamily="18" charset="0"/>
              </a:rPr>
              <a:t>     - Đố con hôm nay là ngày gì?</a:t>
            </a:r>
          </a:p>
          <a:p>
            <a:pPr marL="0" lvl="1" algn="just"/>
            <a:r>
              <a:rPr lang="en-US" sz="2400" dirty="0">
                <a:latin typeface="Times New Roman" panose="02020603050405020304" pitchFamily="18" charset="0"/>
                <a:ea typeface="Arial-Rounded" pitchFamily="34" charset="0"/>
                <a:cs typeface="Times New Roman" panose="02020603050405020304" pitchFamily="18" charset="0"/>
              </a:rPr>
              <a:t>     Chi chạy lại xem lịch:</a:t>
            </a:r>
          </a:p>
          <a:p>
            <a:pPr marL="0" lvl="1" algn="just"/>
            <a:r>
              <a:rPr lang="en-US" sz="2400" dirty="0">
                <a:latin typeface="Times New Roman" panose="02020603050405020304" pitchFamily="18" charset="0"/>
                <a:ea typeface="Arial-Rounded" pitchFamily="34" charset="0"/>
                <a:cs typeface="Times New Roman" panose="02020603050405020304" pitchFamily="18" charset="0"/>
              </a:rPr>
              <a:t>     - A, ngày 28 tháng 6, Ngày Gia đình Việt Nam.</a:t>
            </a:r>
          </a:p>
          <a:p>
            <a:pPr marL="0" lvl="1" algn="just"/>
            <a:r>
              <a:rPr lang="en-US" sz="2400" dirty="0">
                <a:latin typeface="Times New Roman" panose="02020603050405020304" pitchFamily="18" charset="0"/>
                <a:ea typeface="Arial-Rounded" pitchFamily="34" charset="0"/>
                <a:cs typeface="Times New Roman" panose="02020603050405020304" pitchFamily="18" charset="0"/>
              </a:rPr>
              <a:t>     - Đúng rồi. Vì thế, hôm nay cả nhà mình liên hoan con ạ.</a:t>
            </a:r>
          </a:p>
          <a:p>
            <a:pPr marL="0" lvl="1" algn="just"/>
            <a:r>
              <a:rPr lang="en-US" sz="2400" dirty="0">
                <a:latin typeface="Times New Roman" panose="02020603050405020304" pitchFamily="18" charset="0"/>
                <a:ea typeface="Arial-Rounded" pitchFamily="34" charset="0"/>
                <a:cs typeface="Times New Roman" panose="02020603050405020304" pitchFamily="18" charset="0"/>
              </a:rPr>
              <a:t>     Chi vui lắm. Em nhặt rau giúp mẹ. Bố dọn nhà, rửa xoong nồi, cốc chén. Ông bà trông em bé để mẹ nấu ăn. Cả nhà quây quần bên nhau. Bữa cơm thật tuyệt. Chi thích ngày nào cũng là Ngày Gia đình Việt Nam.</a:t>
            </a:r>
            <a:r>
              <a:rPr lang="en-US" sz="2000" dirty="0">
                <a:latin typeface="Times New Roman" panose="02020603050405020304" pitchFamily="18" charset="0"/>
                <a:ea typeface="Arial-Rounded" pitchFamily="34" charset="0"/>
                <a:cs typeface="Times New Roman" panose="02020603050405020304" pitchFamily="18" charset="0"/>
              </a:rPr>
              <a:t>	</a:t>
            </a:r>
          </a:p>
          <a:p>
            <a:pPr algn="just"/>
            <a:r>
              <a:rPr lang="en-US" sz="2400" dirty="0">
                <a:latin typeface="Arial-Rounded" pitchFamily="34" charset="0"/>
                <a:ea typeface="Arial-Rounded" pitchFamily="34" charset="0"/>
                <a:cs typeface="Arial-Rounded" pitchFamily="34" charset="0"/>
              </a:rPr>
              <a:t>                                                                        </a:t>
            </a:r>
            <a:r>
              <a:rPr lang="en-US" sz="2500" dirty="0">
                <a:latin typeface="Times New Roman" panose="02020603050405020304" pitchFamily="18" charset="0"/>
                <a:ea typeface="Arial-Rounded" pitchFamily="34" charset="0"/>
                <a:cs typeface="Times New Roman" panose="02020603050405020304" pitchFamily="18" charset="0"/>
              </a:rPr>
              <a:t>(Châu Anh)</a:t>
            </a:r>
            <a:r>
              <a:rPr lang="en-US" sz="2800" dirty="0">
                <a:latin typeface="Times New Roman" panose="02020603050405020304" pitchFamily="18" charset="0"/>
                <a:ea typeface="Arial-Rounded" pitchFamily="34" charset="0"/>
                <a:cs typeface="Times New Roman" panose="02020603050405020304" pitchFamily="18" charset="0"/>
              </a:rPr>
              <a:t> </a:t>
            </a:r>
            <a:endParaRPr lang="en-US" sz="2500" dirty="0">
              <a:latin typeface="Times New Roman" panose="02020603050405020304" pitchFamily="18" charset="0"/>
              <a:ea typeface="Arial-Rounded" pitchFamily="34" charset="0"/>
              <a:cs typeface="Times New Roman" panose="02020603050405020304" pitchFamily="18" charset="0"/>
            </a:endParaRPr>
          </a:p>
        </p:txBody>
      </p:sp>
      <p:sp>
        <p:nvSpPr>
          <p:cNvPr id="6" name="Rectangle 5"/>
          <p:cNvSpPr/>
          <p:nvPr/>
        </p:nvSpPr>
        <p:spPr>
          <a:xfrm>
            <a:off x="191529" y="971550"/>
            <a:ext cx="3048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1</a:t>
            </a:r>
          </a:p>
        </p:txBody>
      </p:sp>
      <p:sp>
        <p:nvSpPr>
          <p:cNvPr id="7" name="Rectangle 6"/>
          <p:cNvSpPr/>
          <p:nvPr/>
        </p:nvSpPr>
        <p:spPr>
          <a:xfrm>
            <a:off x="203878" y="3019684"/>
            <a:ext cx="3048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a:t>
            </a:r>
          </a:p>
        </p:txBody>
      </p:sp>
      <p:cxnSp>
        <p:nvCxnSpPr>
          <p:cNvPr id="11" name="Straight Connector 10"/>
          <p:cNvCxnSpPr/>
          <p:nvPr/>
        </p:nvCxnSpPr>
        <p:spPr>
          <a:xfrm>
            <a:off x="7559996" y="3788376"/>
            <a:ext cx="1431604"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26718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57200" y="3943350"/>
            <a:ext cx="8229600" cy="857250"/>
          </a:xfrm>
          <a:prstGeom prst="rect">
            <a:avLst/>
          </a:prstGeom>
        </p:spPr>
        <p:txBody>
          <a:bodyPr vert="horz" lIns="91391" tIns="45696" rIns="91391" bIns="45696" rtlCol="0" anchor="ctr">
            <a:normAutofit fontScale="70000" lnSpcReduction="20000"/>
          </a:bodyPr>
          <a:lstStyle>
            <a:lvl1pPr algn="ctr" defTabSz="913910" rtl="0" eaLnBrk="1" latinLnBrk="0" hangingPunct="1">
              <a:spcBef>
                <a:spcPct val="0"/>
              </a:spcBef>
              <a:buNone/>
              <a:defRPr sz="4400" kern="1200">
                <a:solidFill>
                  <a:schemeClr val="tx1"/>
                </a:solidFill>
                <a:latin typeface="+mj-lt"/>
                <a:ea typeface="+mj-ea"/>
                <a:cs typeface="+mj-cs"/>
              </a:defRPr>
            </a:lvl1pPr>
          </a:lstStyle>
          <a:p>
            <a:pPr algn="just"/>
            <a:r>
              <a:rPr lang="en-US" dirty="0" err="1">
                <a:solidFill>
                  <a:srgbClr val="FF0000"/>
                </a:solidFill>
                <a:latin typeface="Times New Roman" panose="02020603050405020304" pitchFamily="18" charset="0"/>
                <a:ea typeface="Arial-Rounded" pitchFamily="34" charset="0"/>
                <a:cs typeface="Times New Roman" panose="02020603050405020304" pitchFamily="18" charset="0"/>
              </a:rPr>
              <a:t>Quây</a:t>
            </a:r>
            <a:r>
              <a:rPr lang="en-US" dirty="0">
                <a:solidFill>
                  <a:srgbClr val="FF0000"/>
                </a:solidFill>
                <a:latin typeface="Times New Roman" panose="02020603050405020304" pitchFamily="18" charset="0"/>
                <a:ea typeface="Arial-Rounded" pitchFamily="34" charset="0"/>
                <a:cs typeface="Times New Roman" panose="02020603050405020304" pitchFamily="18" charset="0"/>
              </a:rPr>
              <a:t> </a:t>
            </a:r>
            <a:r>
              <a:rPr lang="en-US" dirty="0" err="1">
                <a:solidFill>
                  <a:srgbClr val="FF0000"/>
                </a:solidFill>
                <a:latin typeface="Times New Roman" panose="02020603050405020304" pitchFamily="18" charset="0"/>
                <a:ea typeface="Arial-Rounded" pitchFamily="34" charset="0"/>
                <a:cs typeface="Times New Roman" panose="02020603050405020304" pitchFamily="18" charset="0"/>
              </a:rPr>
              <a:t>quần</a:t>
            </a:r>
            <a:r>
              <a:rPr lang="en-US" dirty="0">
                <a:latin typeface="Times New Roman" panose="02020603050405020304" pitchFamily="18" charset="0"/>
                <a:ea typeface="Arial-Rounded" pitchFamily="34" charset="0"/>
                <a:cs typeface="Times New Roman" panose="02020603050405020304" pitchFamily="18" charset="0"/>
              </a:rPr>
              <a:t>: </a:t>
            </a:r>
            <a:r>
              <a:rPr lang="en-US" dirty="0" err="1">
                <a:latin typeface="Times New Roman" panose="02020603050405020304" pitchFamily="18" charset="0"/>
                <a:ea typeface="Arial-Rounded" pitchFamily="34" charset="0"/>
                <a:cs typeface="Times New Roman" panose="02020603050405020304" pitchFamily="18" charset="0"/>
              </a:rPr>
              <a:t>tụ</a:t>
            </a:r>
            <a:r>
              <a:rPr lang="en-US" dirty="0">
                <a:latin typeface="Times New Roman" panose="02020603050405020304" pitchFamily="18" charset="0"/>
                <a:ea typeface="Arial-Rounded" pitchFamily="34" charset="0"/>
                <a:cs typeface="Times New Roman" panose="02020603050405020304" pitchFamily="18" charset="0"/>
              </a:rPr>
              <a:t> </a:t>
            </a:r>
            <a:r>
              <a:rPr lang="en-US" dirty="0" err="1">
                <a:latin typeface="Times New Roman" panose="02020603050405020304" pitchFamily="18" charset="0"/>
                <a:ea typeface="Arial-Rounded" pitchFamily="34" charset="0"/>
                <a:cs typeface="Times New Roman" panose="02020603050405020304" pitchFamily="18" charset="0"/>
              </a:rPr>
              <a:t>tập</a:t>
            </a:r>
            <a:r>
              <a:rPr lang="en-US" dirty="0">
                <a:latin typeface="Times New Roman" panose="02020603050405020304" pitchFamily="18" charset="0"/>
                <a:ea typeface="Arial-Rounded" pitchFamily="34" charset="0"/>
                <a:cs typeface="Times New Roman" panose="02020603050405020304" pitchFamily="18" charset="0"/>
              </a:rPr>
              <a:t> </a:t>
            </a:r>
            <a:r>
              <a:rPr lang="en-US" dirty="0" err="1">
                <a:latin typeface="Times New Roman" panose="02020603050405020304" pitchFamily="18" charset="0"/>
                <a:ea typeface="Arial-Rounded" pitchFamily="34" charset="0"/>
                <a:cs typeface="Times New Roman" panose="02020603050405020304" pitchFamily="18" charset="0"/>
              </a:rPr>
              <a:t>lại</a:t>
            </a:r>
            <a:r>
              <a:rPr lang="en-US" dirty="0">
                <a:latin typeface="Times New Roman" panose="02020603050405020304" pitchFamily="18" charset="0"/>
                <a:ea typeface="Arial-Rounded" pitchFamily="34" charset="0"/>
                <a:cs typeface="Times New Roman" panose="02020603050405020304" pitchFamily="18" charset="0"/>
              </a:rPr>
              <a:t> </a:t>
            </a:r>
            <a:r>
              <a:rPr lang="en-US" dirty="0" err="1">
                <a:latin typeface="Times New Roman" panose="02020603050405020304" pitchFamily="18" charset="0"/>
                <a:ea typeface="Arial-Rounded" pitchFamily="34" charset="0"/>
                <a:cs typeface="Times New Roman" panose="02020603050405020304" pitchFamily="18" charset="0"/>
              </a:rPr>
              <a:t>trong</a:t>
            </a:r>
            <a:r>
              <a:rPr lang="en-US" dirty="0">
                <a:latin typeface="Times New Roman" panose="02020603050405020304" pitchFamily="18" charset="0"/>
                <a:ea typeface="Arial-Rounded" pitchFamily="34" charset="0"/>
                <a:cs typeface="Times New Roman" panose="02020603050405020304" pitchFamily="18" charset="0"/>
              </a:rPr>
              <a:t> </a:t>
            </a:r>
            <a:r>
              <a:rPr lang="en-US" dirty="0" err="1">
                <a:latin typeface="Times New Roman" panose="02020603050405020304" pitchFamily="18" charset="0"/>
                <a:ea typeface="Arial-Rounded" pitchFamily="34" charset="0"/>
                <a:cs typeface="Times New Roman" panose="02020603050405020304" pitchFamily="18" charset="0"/>
              </a:rPr>
              <a:t>một</a:t>
            </a:r>
            <a:r>
              <a:rPr lang="en-US" dirty="0">
                <a:latin typeface="Times New Roman" panose="02020603050405020304" pitchFamily="18" charset="0"/>
                <a:ea typeface="Arial-Rounded" pitchFamily="34" charset="0"/>
                <a:cs typeface="Times New Roman" panose="02020603050405020304" pitchFamily="18" charset="0"/>
              </a:rPr>
              <a:t> </a:t>
            </a:r>
            <a:r>
              <a:rPr lang="en-US" dirty="0" err="1">
                <a:latin typeface="Times New Roman" panose="02020603050405020304" pitchFamily="18" charset="0"/>
                <a:ea typeface="Arial-Rounded" pitchFamily="34" charset="0"/>
                <a:cs typeface="Times New Roman" panose="02020603050405020304" pitchFamily="18" charset="0"/>
              </a:rPr>
              <a:t>không</a:t>
            </a:r>
            <a:r>
              <a:rPr lang="en-US" dirty="0">
                <a:latin typeface="Times New Roman" panose="02020603050405020304" pitchFamily="18" charset="0"/>
                <a:ea typeface="Arial-Rounded" pitchFamily="34" charset="0"/>
                <a:cs typeface="Times New Roman" panose="02020603050405020304" pitchFamily="18" charset="0"/>
              </a:rPr>
              <a:t> </a:t>
            </a:r>
            <a:r>
              <a:rPr lang="en-US" dirty="0" err="1">
                <a:latin typeface="Times New Roman" panose="02020603050405020304" pitchFamily="18" charset="0"/>
                <a:ea typeface="Arial-Rounded" pitchFamily="34" charset="0"/>
                <a:cs typeface="Times New Roman" panose="02020603050405020304" pitchFamily="18" charset="0"/>
              </a:rPr>
              <a:t>khí</a:t>
            </a:r>
            <a:r>
              <a:rPr lang="en-US" dirty="0">
                <a:latin typeface="Times New Roman" panose="02020603050405020304" pitchFamily="18" charset="0"/>
                <a:ea typeface="Arial-Rounded" pitchFamily="34" charset="0"/>
                <a:cs typeface="Times New Roman" panose="02020603050405020304" pitchFamily="18" charset="0"/>
              </a:rPr>
              <a:t> </a:t>
            </a:r>
            <a:r>
              <a:rPr lang="en-US" dirty="0" err="1">
                <a:latin typeface="Times New Roman" panose="02020603050405020304" pitchFamily="18" charset="0"/>
                <a:ea typeface="Arial-Rounded" pitchFamily="34" charset="0"/>
                <a:cs typeface="Times New Roman" panose="02020603050405020304" pitchFamily="18" charset="0"/>
              </a:rPr>
              <a:t>thân</a:t>
            </a:r>
            <a:r>
              <a:rPr lang="en-US" dirty="0">
                <a:latin typeface="Times New Roman" panose="02020603050405020304" pitchFamily="18" charset="0"/>
                <a:ea typeface="Arial-Rounded" pitchFamily="34" charset="0"/>
                <a:cs typeface="Times New Roman" panose="02020603050405020304" pitchFamily="18" charset="0"/>
              </a:rPr>
              <a:t> </a:t>
            </a:r>
            <a:r>
              <a:rPr lang="en-US" dirty="0" err="1">
                <a:latin typeface="Times New Roman" panose="02020603050405020304" pitchFamily="18" charset="0"/>
                <a:ea typeface="Arial-Rounded" pitchFamily="34" charset="0"/>
                <a:cs typeface="Times New Roman" panose="02020603050405020304" pitchFamily="18" charset="0"/>
              </a:rPr>
              <a:t>mật</a:t>
            </a:r>
            <a:r>
              <a:rPr lang="en-US" dirty="0">
                <a:latin typeface="Times New Roman" panose="02020603050405020304" pitchFamily="18" charset="0"/>
                <a:ea typeface="Arial-Rounded" pitchFamily="34" charset="0"/>
                <a:cs typeface="Times New Roman" panose="02020603050405020304" pitchFamily="18" charset="0"/>
              </a:rPr>
              <a:t>, </a:t>
            </a:r>
            <a:r>
              <a:rPr lang="en-US" dirty="0" err="1">
                <a:latin typeface="Times New Roman" panose="02020603050405020304" pitchFamily="18" charset="0"/>
                <a:ea typeface="Arial-Rounded" pitchFamily="34" charset="0"/>
                <a:cs typeface="Times New Roman" panose="02020603050405020304" pitchFamily="18" charset="0"/>
              </a:rPr>
              <a:t>đầm</a:t>
            </a:r>
            <a:r>
              <a:rPr lang="en-US" dirty="0">
                <a:latin typeface="Times New Roman" panose="02020603050405020304" pitchFamily="18" charset="0"/>
                <a:ea typeface="Arial-Rounded" pitchFamily="34" charset="0"/>
                <a:cs typeface="Times New Roman" panose="02020603050405020304" pitchFamily="18" charset="0"/>
              </a:rPr>
              <a:t> </a:t>
            </a:r>
            <a:r>
              <a:rPr lang="en-US" dirty="0" err="1">
                <a:latin typeface="Times New Roman" panose="02020603050405020304" pitchFamily="18" charset="0"/>
                <a:ea typeface="Arial-Rounded" pitchFamily="34" charset="0"/>
                <a:cs typeface="Times New Roman" panose="02020603050405020304" pitchFamily="18" charset="0"/>
              </a:rPr>
              <a:t>ấm</a:t>
            </a:r>
            <a:r>
              <a:rPr lang="en-US" dirty="0">
                <a:latin typeface="Times New Roman" panose="02020603050405020304" pitchFamily="18" charset="0"/>
                <a:ea typeface="Arial-Rounded" pitchFamily="34" charset="0"/>
                <a:cs typeface="Times New Roman" panose="02020603050405020304" pitchFamily="18" charset="0"/>
              </a:rPr>
              <a:t>.</a:t>
            </a:r>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b="11481"/>
          <a:stretch/>
        </p:blipFill>
        <p:spPr>
          <a:xfrm>
            <a:off x="5486400" y="342900"/>
            <a:ext cx="3200400" cy="3399536"/>
          </a:xfrm>
          <a:prstGeom prst="rect">
            <a:avLst/>
          </a:prstGeom>
        </p:spPr>
      </p:pic>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6049" t="12303" r="5244" b="20768"/>
          <a:stretch/>
        </p:blipFill>
        <p:spPr>
          <a:xfrm>
            <a:off x="228600" y="722637"/>
            <a:ext cx="5163671" cy="3038850"/>
          </a:xfrm>
          <a:prstGeom prst="rect">
            <a:avLst/>
          </a:prstGeom>
        </p:spPr>
      </p:pic>
    </p:spTree>
    <p:extLst>
      <p:ext uri="{BB962C8B-B14F-4D97-AF65-F5344CB8AC3E}">
        <p14:creationId xmlns:p14="http://schemas.microsoft.com/office/powerpoint/2010/main" val="3712304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117764" y="105122"/>
            <a:ext cx="609600" cy="60960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91403" tIns="45702" rIns="91403" bIns="45702" rtlCol="0" anchor="ctr"/>
          <a:lstStyle/>
          <a:p>
            <a:pPr algn="ctr"/>
            <a:r>
              <a:rPr lang="en-US" sz="2800" b="1">
                <a:solidFill>
                  <a:schemeClr val="bg1"/>
                </a:solidFill>
                <a:latin typeface="Arial Rounded MT Bold" pitchFamily="34" charset="0"/>
                <a:cs typeface="Times New Roman" pitchFamily="18" charset="0"/>
              </a:rPr>
              <a:t>2</a:t>
            </a:r>
          </a:p>
        </p:txBody>
      </p:sp>
      <p:sp>
        <p:nvSpPr>
          <p:cNvPr id="3" name="TextBox 2"/>
          <p:cNvSpPr txBox="1"/>
          <p:nvPr/>
        </p:nvSpPr>
        <p:spPr>
          <a:xfrm>
            <a:off x="744682" y="192320"/>
            <a:ext cx="7391400" cy="523172"/>
          </a:xfrm>
          <a:prstGeom prst="rect">
            <a:avLst/>
          </a:prstGeom>
          <a:noFill/>
        </p:spPr>
        <p:txBody>
          <a:bodyPr wrap="square" lIns="91391" tIns="45696" rIns="91391" bIns="45696" rtlCol="0">
            <a:spAutoFit/>
          </a:bodyPr>
          <a:lstStyle/>
          <a:p>
            <a:pPr algn="just"/>
            <a:r>
              <a:rPr lang="en-US" sz="2800" b="1" dirty="0">
                <a:latin typeface="Times New Roman" panose="02020603050405020304" pitchFamily="18" charset="0"/>
                <a:ea typeface="Arial-Rounded" pitchFamily="34" charset="0"/>
                <a:cs typeface="Times New Roman" panose="02020603050405020304" pitchFamily="18" charset="0"/>
              </a:rPr>
              <a:t>Đọc</a:t>
            </a:r>
          </a:p>
        </p:txBody>
      </p:sp>
      <p:sp>
        <p:nvSpPr>
          <p:cNvPr id="4" name="TextBox 3"/>
          <p:cNvSpPr txBox="1"/>
          <p:nvPr/>
        </p:nvSpPr>
        <p:spPr>
          <a:xfrm>
            <a:off x="1488621" y="232243"/>
            <a:ext cx="5947064" cy="523172"/>
          </a:xfrm>
          <a:prstGeom prst="rect">
            <a:avLst/>
          </a:prstGeom>
          <a:noFill/>
        </p:spPr>
        <p:txBody>
          <a:bodyPr wrap="square" lIns="91391" tIns="45696" rIns="91391" bIns="45696" rtlCol="0">
            <a:spAutoFit/>
          </a:bodyPr>
          <a:lstStyle/>
          <a:p>
            <a:pPr algn="ctr"/>
            <a:r>
              <a:rPr lang="en-US" sz="2800" b="1" dirty="0" err="1">
                <a:solidFill>
                  <a:schemeClr val="accent6">
                    <a:lumMod val="75000"/>
                  </a:schemeClr>
                </a:solidFill>
                <a:latin typeface="Times New Roman" panose="02020603050405020304" pitchFamily="18" charset="0"/>
                <a:ea typeface="Arial-Rounded" pitchFamily="34" charset="0"/>
                <a:cs typeface="Times New Roman" panose="02020603050405020304" pitchFamily="18" charset="0"/>
              </a:rPr>
              <a:t>Bữa</a:t>
            </a:r>
            <a:r>
              <a:rPr lang="en-US" sz="2800" b="1" dirty="0">
                <a:solidFill>
                  <a:schemeClr val="accent6">
                    <a:lumMod val="75000"/>
                  </a:schemeClr>
                </a:solidFill>
                <a:latin typeface="Times New Roman" panose="02020603050405020304" pitchFamily="18" charset="0"/>
                <a:ea typeface="Arial-Rounded" pitchFamily="34" charset="0"/>
                <a:cs typeface="Times New Roman" panose="02020603050405020304" pitchFamily="18" charset="0"/>
              </a:rPr>
              <a:t> </a:t>
            </a:r>
            <a:r>
              <a:rPr lang="en-US" sz="2800" b="1" dirty="0" err="1">
                <a:solidFill>
                  <a:schemeClr val="accent6">
                    <a:lumMod val="75000"/>
                  </a:schemeClr>
                </a:solidFill>
                <a:latin typeface="Times New Roman" panose="02020603050405020304" pitchFamily="18" charset="0"/>
                <a:ea typeface="Arial-Rounded" pitchFamily="34" charset="0"/>
                <a:cs typeface="Times New Roman" panose="02020603050405020304" pitchFamily="18" charset="0"/>
              </a:rPr>
              <a:t>cơm</a:t>
            </a:r>
            <a:r>
              <a:rPr lang="en-US" sz="2800" b="1" dirty="0">
                <a:solidFill>
                  <a:schemeClr val="accent6">
                    <a:lumMod val="75000"/>
                  </a:schemeClr>
                </a:solidFill>
                <a:latin typeface="Times New Roman" panose="02020603050405020304" pitchFamily="18" charset="0"/>
                <a:ea typeface="Arial-Rounded" pitchFamily="34" charset="0"/>
                <a:cs typeface="Times New Roman" panose="02020603050405020304" pitchFamily="18" charset="0"/>
              </a:rPr>
              <a:t> </a:t>
            </a:r>
            <a:r>
              <a:rPr lang="en-US" sz="2800" b="1" dirty="0" err="1">
                <a:solidFill>
                  <a:schemeClr val="accent6">
                    <a:lumMod val="75000"/>
                  </a:schemeClr>
                </a:solidFill>
                <a:latin typeface="Times New Roman" panose="02020603050405020304" pitchFamily="18" charset="0"/>
                <a:ea typeface="Arial-Rounded" pitchFamily="34" charset="0"/>
                <a:cs typeface="Times New Roman" panose="02020603050405020304" pitchFamily="18" charset="0"/>
              </a:rPr>
              <a:t>gia</a:t>
            </a:r>
            <a:r>
              <a:rPr lang="en-US" sz="2800" b="1" dirty="0">
                <a:solidFill>
                  <a:schemeClr val="accent6">
                    <a:lumMod val="75000"/>
                  </a:schemeClr>
                </a:solidFill>
                <a:latin typeface="Times New Roman" panose="02020603050405020304" pitchFamily="18" charset="0"/>
                <a:ea typeface="Arial-Rounded" pitchFamily="34" charset="0"/>
                <a:cs typeface="Times New Roman" panose="02020603050405020304" pitchFamily="18" charset="0"/>
              </a:rPr>
              <a:t> </a:t>
            </a:r>
            <a:r>
              <a:rPr lang="en-US" sz="2800" b="1" dirty="0" err="1">
                <a:solidFill>
                  <a:schemeClr val="accent6">
                    <a:lumMod val="75000"/>
                  </a:schemeClr>
                </a:solidFill>
                <a:latin typeface="Times New Roman" panose="02020603050405020304" pitchFamily="18" charset="0"/>
                <a:ea typeface="Arial-Rounded" pitchFamily="34" charset="0"/>
                <a:cs typeface="Times New Roman" panose="02020603050405020304" pitchFamily="18" charset="0"/>
              </a:rPr>
              <a:t>đình</a:t>
            </a:r>
            <a:endParaRPr lang="en-US" sz="2800" b="1" dirty="0">
              <a:solidFill>
                <a:schemeClr val="accent6">
                  <a:lumMod val="75000"/>
                </a:schemeClr>
              </a:solidFill>
              <a:latin typeface="Times New Roman" panose="02020603050405020304" pitchFamily="18" charset="0"/>
              <a:ea typeface="Arial-Rounded" pitchFamily="34" charset="0"/>
              <a:cs typeface="Times New Roman" panose="02020603050405020304" pitchFamily="18" charset="0"/>
            </a:endParaRPr>
          </a:p>
        </p:txBody>
      </p:sp>
      <p:sp>
        <p:nvSpPr>
          <p:cNvPr id="5" name="TextBox 4"/>
          <p:cNvSpPr txBox="1"/>
          <p:nvPr/>
        </p:nvSpPr>
        <p:spPr>
          <a:xfrm>
            <a:off x="62346" y="801829"/>
            <a:ext cx="8991600" cy="4231879"/>
          </a:xfrm>
          <a:prstGeom prst="rect">
            <a:avLst/>
          </a:prstGeom>
          <a:noFill/>
        </p:spPr>
        <p:txBody>
          <a:bodyPr wrap="square" lIns="91391" tIns="45696" rIns="91391" bIns="45696" rtlCol="0">
            <a:spAutoFit/>
          </a:bodyPr>
          <a:lstStyle/>
          <a:p>
            <a:pPr marL="0" lvl="1" algn="just"/>
            <a:r>
              <a:rPr lang="en-US" sz="2500" dirty="0">
                <a:latin typeface="Arial-Rounded" pitchFamily="34" charset="0"/>
                <a:ea typeface="Arial-Rounded" pitchFamily="34" charset="0"/>
                <a:cs typeface="Arial-Rounded" pitchFamily="34" charset="0"/>
              </a:rPr>
              <a:t>     </a:t>
            </a:r>
            <a:r>
              <a:rPr lang="en-US" sz="2400" dirty="0" err="1">
                <a:latin typeface="Times New Roman" panose="02020603050405020304" pitchFamily="18" charset="0"/>
                <a:ea typeface="Arial-Rounded" pitchFamily="34" charset="0"/>
                <a:cs typeface="Times New Roman" panose="02020603050405020304" pitchFamily="18" charset="0"/>
              </a:rPr>
              <a:t>Thấy</a:t>
            </a:r>
            <a:r>
              <a:rPr lang="en-US" sz="2400" dirty="0">
                <a:latin typeface="Times New Roman" panose="02020603050405020304" pitchFamily="18" charset="0"/>
                <a:ea typeface="Arial-Rounded" pitchFamily="34" charset="0"/>
                <a:cs typeface="Times New Roman" panose="02020603050405020304" pitchFamily="18" charset="0"/>
              </a:rPr>
              <a:t> mẹ đi chợ về, Chi hỏi:</a:t>
            </a:r>
          </a:p>
          <a:p>
            <a:pPr marL="0" lvl="1" algn="just"/>
            <a:r>
              <a:rPr lang="en-US" sz="2400" dirty="0">
                <a:latin typeface="Times New Roman" panose="02020603050405020304" pitchFamily="18" charset="0"/>
                <a:ea typeface="Arial-Rounded" pitchFamily="34" charset="0"/>
                <a:cs typeface="Times New Roman" panose="02020603050405020304" pitchFamily="18" charset="0"/>
              </a:rPr>
              <a:t>     - Sao mẹ mua nhiều đồ ăn thế ạ?</a:t>
            </a:r>
          </a:p>
          <a:p>
            <a:pPr marL="0" lvl="1" algn="just"/>
            <a:r>
              <a:rPr lang="en-US" sz="2400" dirty="0">
                <a:latin typeface="Times New Roman" panose="02020603050405020304" pitchFamily="18" charset="0"/>
                <a:ea typeface="Arial-Rounded" pitchFamily="34" charset="0"/>
                <a:cs typeface="Times New Roman" panose="02020603050405020304" pitchFamily="18" charset="0"/>
              </a:rPr>
              <a:t>     - Đố con hôm nay là ngày gì?</a:t>
            </a:r>
          </a:p>
          <a:p>
            <a:pPr marL="0" lvl="1" algn="just"/>
            <a:r>
              <a:rPr lang="en-US" sz="2400" dirty="0">
                <a:latin typeface="Times New Roman" panose="02020603050405020304" pitchFamily="18" charset="0"/>
                <a:ea typeface="Arial-Rounded" pitchFamily="34" charset="0"/>
                <a:cs typeface="Times New Roman" panose="02020603050405020304" pitchFamily="18" charset="0"/>
              </a:rPr>
              <a:t>     Chi chạy lại xem lịch:</a:t>
            </a:r>
          </a:p>
          <a:p>
            <a:pPr marL="0" lvl="1" algn="just"/>
            <a:r>
              <a:rPr lang="en-US" sz="2400" dirty="0">
                <a:latin typeface="Times New Roman" panose="02020603050405020304" pitchFamily="18" charset="0"/>
                <a:ea typeface="Arial-Rounded" pitchFamily="34" charset="0"/>
                <a:cs typeface="Times New Roman" panose="02020603050405020304" pitchFamily="18" charset="0"/>
              </a:rPr>
              <a:t>     - A, ngày 28 tháng 6, Ngày Gia đình Việt Nam.</a:t>
            </a:r>
          </a:p>
          <a:p>
            <a:pPr marL="0" lvl="1" algn="just"/>
            <a:r>
              <a:rPr lang="en-US" sz="2400" dirty="0">
                <a:latin typeface="Times New Roman" panose="02020603050405020304" pitchFamily="18" charset="0"/>
                <a:ea typeface="Arial-Rounded" pitchFamily="34" charset="0"/>
                <a:cs typeface="Times New Roman" panose="02020603050405020304" pitchFamily="18" charset="0"/>
              </a:rPr>
              <a:t>     - Đúng rồi. Vì thế, hôm nay cả nhà mình liên hoan con ạ.</a:t>
            </a:r>
          </a:p>
          <a:p>
            <a:pPr marL="0" lvl="1" algn="just"/>
            <a:r>
              <a:rPr lang="en-US" sz="2400" dirty="0">
                <a:latin typeface="Times New Roman" panose="02020603050405020304" pitchFamily="18" charset="0"/>
                <a:ea typeface="Arial-Rounded" pitchFamily="34" charset="0"/>
                <a:cs typeface="Times New Roman" panose="02020603050405020304" pitchFamily="18" charset="0"/>
              </a:rPr>
              <a:t>     Chi vui lắm. Em nhặt rau giúp mẹ. Bố dọn nhà, rửa xoong nồi, cốc chén. Ông bà trông em bé để mẹ nấu ăn. Cả nhà quây quần bên nhau. Bữa cơm thật tuyệt. Chi thích ngày nào cũng là Ngày Gia đình Việt Nam.</a:t>
            </a:r>
            <a:r>
              <a:rPr lang="en-US" sz="2000" dirty="0">
                <a:latin typeface="Times New Roman" panose="02020603050405020304" pitchFamily="18" charset="0"/>
                <a:ea typeface="Arial-Rounded" pitchFamily="34" charset="0"/>
                <a:cs typeface="Times New Roman" panose="02020603050405020304" pitchFamily="18" charset="0"/>
              </a:rPr>
              <a:t>	</a:t>
            </a:r>
          </a:p>
          <a:p>
            <a:pPr algn="just"/>
            <a:r>
              <a:rPr lang="en-US" sz="2400" dirty="0">
                <a:latin typeface="Times New Roman" panose="02020603050405020304" pitchFamily="18" charset="0"/>
                <a:ea typeface="Arial-Rounded" pitchFamily="34" charset="0"/>
                <a:cs typeface="Times New Roman" panose="02020603050405020304" pitchFamily="18" charset="0"/>
              </a:rPr>
              <a:t>                                                                        </a:t>
            </a:r>
            <a:r>
              <a:rPr lang="en-US" sz="2500" dirty="0">
                <a:latin typeface="Times New Roman" panose="02020603050405020304" pitchFamily="18" charset="0"/>
                <a:ea typeface="Arial-Rounded" pitchFamily="34" charset="0"/>
                <a:cs typeface="Times New Roman" panose="02020603050405020304" pitchFamily="18" charset="0"/>
              </a:rPr>
              <a:t>(Châu Anh)</a:t>
            </a:r>
            <a:r>
              <a:rPr lang="en-US" sz="2800" dirty="0">
                <a:latin typeface="Times New Roman" panose="02020603050405020304" pitchFamily="18" charset="0"/>
                <a:ea typeface="Arial-Rounded" pitchFamily="34" charset="0"/>
                <a:cs typeface="Times New Roman" panose="02020603050405020304" pitchFamily="18" charset="0"/>
              </a:rPr>
              <a:t> </a:t>
            </a:r>
            <a:endParaRPr lang="en-US" sz="2500" dirty="0">
              <a:latin typeface="Times New Roman" panose="02020603050405020304" pitchFamily="18" charset="0"/>
              <a:ea typeface="Arial-Rounded" pitchFamily="34" charset="0"/>
              <a:cs typeface="Times New Roman" panose="02020603050405020304" pitchFamily="18" charset="0"/>
            </a:endParaRPr>
          </a:p>
        </p:txBody>
      </p:sp>
      <p:sp>
        <p:nvSpPr>
          <p:cNvPr id="6" name="Rectangle 5"/>
          <p:cNvSpPr/>
          <p:nvPr/>
        </p:nvSpPr>
        <p:spPr>
          <a:xfrm>
            <a:off x="191529" y="971550"/>
            <a:ext cx="3048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1</a:t>
            </a:r>
          </a:p>
        </p:txBody>
      </p:sp>
      <p:sp>
        <p:nvSpPr>
          <p:cNvPr id="7" name="Rectangle 6"/>
          <p:cNvSpPr/>
          <p:nvPr/>
        </p:nvSpPr>
        <p:spPr>
          <a:xfrm>
            <a:off x="203878" y="3019684"/>
            <a:ext cx="3048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a:t>
            </a:r>
          </a:p>
        </p:txBody>
      </p:sp>
    </p:spTree>
    <p:extLst>
      <p:ext uri="{BB962C8B-B14F-4D97-AF65-F5344CB8AC3E}">
        <p14:creationId xmlns:p14="http://schemas.microsoft.com/office/powerpoint/2010/main" val="34946081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0" y="133350"/>
            <a:ext cx="4329113" cy="698500"/>
          </a:xfrm>
          <a:prstGeom prst="round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vi-VN" sz="4000" b="1" i="0" u="none" strike="noStrike" cap="none" normalizeH="0" baseline="0" dirty="0">
                <a:ln>
                  <a:noFill/>
                </a:ln>
                <a:solidFill>
                  <a:schemeClr val="bg1"/>
                </a:solidFill>
                <a:effectLst/>
                <a:latin typeface="Times New Roman" panose="02020603050405020304" pitchFamily="18" charset="0"/>
                <a:cs typeface="Times New Roman" panose="02020603050405020304" pitchFamily="18" charset="0"/>
              </a:rPr>
              <a:t>3. </a:t>
            </a:r>
            <a:r>
              <a:rPr kumimoji="0" lang="en-US" altLang="vi-VN" sz="4000" b="1" i="0" u="none" strike="noStrike" cap="none" normalizeH="0" baseline="0" dirty="0" err="1">
                <a:ln>
                  <a:noFill/>
                </a:ln>
                <a:solidFill>
                  <a:schemeClr val="bg1"/>
                </a:solidFill>
                <a:effectLst/>
                <a:latin typeface="Times New Roman" panose="02020603050405020304" pitchFamily="18" charset="0"/>
                <a:cs typeface="Times New Roman" panose="02020603050405020304" pitchFamily="18" charset="0"/>
              </a:rPr>
              <a:t>Trả</a:t>
            </a:r>
            <a:r>
              <a:rPr kumimoji="0" lang="en-US" altLang="vi-VN" sz="4000" b="1" i="0" u="none" strike="noStrike" cap="none" normalizeH="0" baseline="0" dirty="0">
                <a:ln>
                  <a:noFill/>
                </a:ln>
                <a:solidFill>
                  <a:schemeClr val="bg1"/>
                </a:solidFill>
                <a:effectLst/>
                <a:latin typeface="Times New Roman" panose="02020603050405020304" pitchFamily="18" charset="0"/>
                <a:cs typeface="Times New Roman" panose="02020603050405020304" pitchFamily="18" charset="0"/>
              </a:rPr>
              <a:t> </a:t>
            </a:r>
            <a:r>
              <a:rPr kumimoji="0" lang="en-US" altLang="vi-VN" sz="4000" b="1" i="0" u="none" strike="noStrike" cap="none" normalizeH="0" baseline="0" dirty="0" err="1">
                <a:ln>
                  <a:noFill/>
                </a:ln>
                <a:solidFill>
                  <a:schemeClr val="bg1"/>
                </a:solidFill>
                <a:effectLst/>
                <a:latin typeface="Times New Roman" panose="02020603050405020304" pitchFamily="18" charset="0"/>
                <a:cs typeface="Times New Roman" panose="02020603050405020304" pitchFamily="18" charset="0"/>
              </a:rPr>
              <a:t>lời</a:t>
            </a:r>
            <a:r>
              <a:rPr kumimoji="0" lang="en-US" altLang="vi-VN" sz="4000" b="1" i="0" u="none" strike="noStrike" cap="none" normalizeH="0" baseline="0" dirty="0">
                <a:ln>
                  <a:noFill/>
                </a:ln>
                <a:solidFill>
                  <a:schemeClr val="bg1"/>
                </a:solidFill>
                <a:effectLst/>
                <a:latin typeface="Times New Roman" panose="02020603050405020304" pitchFamily="18" charset="0"/>
                <a:cs typeface="Times New Roman" panose="02020603050405020304" pitchFamily="18" charset="0"/>
              </a:rPr>
              <a:t> </a:t>
            </a:r>
            <a:r>
              <a:rPr kumimoji="0" lang="en-US" altLang="vi-VN" sz="4000" b="1" i="0" u="none" strike="noStrike" cap="none" normalizeH="0" baseline="0" dirty="0" err="1">
                <a:ln>
                  <a:noFill/>
                </a:ln>
                <a:solidFill>
                  <a:schemeClr val="bg1"/>
                </a:solidFill>
                <a:effectLst/>
                <a:latin typeface="Times New Roman" panose="02020603050405020304" pitchFamily="18" charset="0"/>
                <a:cs typeface="Times New Roman" panose="02020603050405020304" pitchFamily="18" charset="0"/>
              </a:rPr>
              <a:t>câu</a:t>
            </a:r>
            <a:r>
              <a:rPr kumimoji="0" lang="en-US" altLang="vi-VN" sz="4000" b="1" i="0" u="none" strike="noStrike" cap="none" normalizeH="0" baseline="0" dirty="0">
                <a:ln>
                  <a:noFill/>
                </a:ln>
                <a:solidFill>
                  <a:schemeClr val="bg1"/>
                </a:solidFill>
                <a:effectLst/>
                <a:latin typeface="Times New Roman" panose="02020603050405020304" pitchFamily="18" charset="0"/>
                <a:cs typeface="Times New Roman" panose="02020603050405020304" pitchFamily="18" charset="0"/>
              </a:rPr>
              <a:t> </a:t>
            </a:r>
            <a:r>
              <a:rPr kumimoji="0" lang="en-US" altLang="vi-VN" sz="4000" b="1" i="0" u="none" strike="noStrike" cap="none" normalizeH="0" baseline="0" dirty="0" err="1">
                <a:ln>
                  <a:noFill/>
                </a:ln>
                <a:solidFill>
                  <a:schemeClr val="bg1"/>
                </a:solidFill>
                <a:effectLst/>
                <a:latin typeface="Times New Roman" panose="02020603050405020304" pitchFamily="18" charset="0"/>
                <a:cs typeface="Times New Roman" panose="02020603050405020304" pitchFamily="18" charset="0"/>
              </a:rPr>
              <a:t>hỏi</a:t>
            </a:r>
            <a:endParaRPr kumimoji="0" lang="vi-VN" altLang="vi-VN"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544693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6200" y="895350"/>
            <a:ext cx="8839199" cy="3108507"/>
          </a:xfrm>
          <a:prstGeom prst="rect">
            <a:avLst/>
          </a:prstGeom>
        </p:spPr>
        <p:txBody>
          <a:bodyPr wrap="square" lIns="91403" tIns="45702" rIns="91403" bIns="45702">
            <a:spAutoFit/>
          </a:bodyPr>
          <a:lstStyle/>
          <a:p>
            <a:pPr marL="0" lvl="1" algn="just"/>
            <a:r>
              <a:rPr lang="en-US" sz="2800" dirty="0">
                <a:latin typeface="Arial-Rounded" pitchFamily="34" charset="0"/>
                <a:ea typeface="Arial-Rounded" pitchFamily="34" charset="0"/>
                <a:cs typeface="Arial-Rounded" pitchFamily="34" charset="0"/>
              </a:rPr>
              <a:t>	</a:t>
            </a:r>
            <a:r>
              <a:rPr lang="en-US" sz="2800" dirty="0">
                <a:latin typeface="Times New Roman" panose="02020603050405020304" pitchFamily="18" charset="0"/>
                <a:ea typeface="Arial-Rounded" pitchFamily="34" charset="0"/>
                <a:cs typeface="Times New Roman" panose="02020603050405020304" pitchFamily="18" charset="0"/>
              </a:rPr>
              <a:t>Thấy mẹ đi chợ về, Chi hỏi:</a:t>
            </a:r>
          </a:p>
          <a:p>
            <a:pPr marL="0" lvl="1" algn="just"/>
            <a:r>
              <a:rPr lang="en-US" sz="2800" dirty="0">
                <a:latin typeface="Times New Roman" panose="02020603050405020304" pitchFamily="18" charset="0"/>
                <a:ea typeface="Arial-Rounded" pitchFamily="34" charset="0"/>
                <a:cs typeface="Times New Roman" panose="02020603050405020304" pitchFamily="18" charset="0"/>
              </a:rPr>
              <a:t>	- Sao mẹ mua nhiều đồ ăn thế ạ?</a:t>
            </a:r>
          </a:p>
          <a:p>
            <a:pPr marL="0" lvl="1" algn="just"/>
            <a:r>
              <a:rPr lang="en-US" sz="2800" dirty="0">
                <a:latin typeface="Times New Roman" panose="02020603050405020304" pitchFamily="18" charset="0"/>
                <a:ea typeface="Arial-Rounded" pitchFamily="34" charset="0"/>
                <a:cs typeface="Times New Roman" panose="02020603050405020304" pitchFamily="18" charset="0"/>
              </a:rPr>
              <a:t>	- Đố con hôm nay là ngày gì?</a:t>
            </a:r>
          </a:p>
          <a:p>
            <a:pPr marL="0" lvl="1" algn="just"/>
            <a:r>
              <a:rPr lang="en-US" sz="2800" dirty="0">
                <a:latin typeface="Times New Roman" panose="02020603050405020304" pitchFamily="18" charset="0"/>
                <a:ea typeface="Arial-Rounded" pitchFamily="34" charset="0"/>
                <a:cs typeface="Times New Roman" panose="02020603050405020304" pitchFamily="18" charset="0"/>
              </a:rPr>
              <a:t>	Chi chạy lại xem lịch:</a:t>
            </a:r>
          </a:p>
          <a:p>
            <a:pPr marL="0" lvl="1" algn="just"/>
            <a:r>
              <a:rPr lang="en-US" sz="2800" dirty="0">
                <a:latin typeface="Times New Roman" panose="02020603050405020304" pitchFamily="18" charset="0"/>
                <a:ea typeface="Arial-Rounded" pitchFamily="34" charset="0"/>
                <a:cs typeface="Times New Roman" panose="02020603050405020304" pitchFamily="18" charset="0"/>
              </a:rPr>
              <a:t>	- A, ngày 28 tháng 6, Ngày Gia đình Việt Nam.</a:t>
            </a:r>
          </a:p>
          <a:p>
            <a:pPr marL="0" lvl="1" algn="just"/>
            <a:r>
              <a:rPr lang="en-US" sz="2800" dirty="0">
                <a:latin typeface="Times New Roman" panose="02020603050405020304" pitchFamily="18" charset="0"/>
                <a:ea typeface="Arial-Rounded" pitchFamily="34" charset="0"/>
                <a:cs typeface="Times New Roman" panose="02020603050405020304" pitchFamily="18" charset="0"/>
              </a:rPr>
              <a:t>	- Đúng rồi. Vì thế, hôm nay cả nhà mình liên hoan con ạ.</a:t>
            </a:r>
          </a:p>
        </p:txBody>
      </p:sp>
      <p:sp>
        <p:nvSpPr>
          <p:cNvPr id="5" name="TextBox 4"/>
          <p:cNvSpPr txBox="1"/>
          <p:nvPr/>
        </p:nvSpPr>
        <p:spPr>
          <a:xfrm>
            <a:off x="1447800" y="209550"/>
            <a:ext cx="6477000" cy="584739"/>
          </a:xfrm>
          <a:prstGeom prst="rect">
            <a:avLst/>
          </a:prstGeom>
          <a:solidFill>
            <a:srgbClr val="FFD347"/>
          </a:solidFill>
        </p:spPr>
        <p:txBody>
          <a:bodyPr wrap="square" lIns="91403" tIns="45702" rIns="91403" bIns="45702" rtlCol="0">
            <a:spAutoFit/>
          </a:bodyPr>
          <a:lstStyle/>
          <a:p>
            <a:pPr algn="ctr"/>
            <a:r>
              <a:rPr lang="en-US" sz="3200" b="1" dirty="0" err="1">
                <a:latin typeface="Times New Roman" panose="02020603050405020304" pitchFamily="18" charset="0"/>
                <a:ea typeface="Arial-Rounded" pitchFamily="34" charset="0"/>
                <a:cs typeface="Times New Roman" panose="02020603050405020304" pitchFamily="18" charset="0"/>
              </a:rPr>
              <a:t>Đọc</a:t>
            </a:r>
            <a:r>
              <a:rPr lang="en-US" sz="3200" b="1" dirty="0">
                <a:latin typeface="Times New Roman" panose="02020603050405020304" pitchFamily="18" charset="0"/>
                <a:ea typeface="Arial-Rounded" pitchFamily="34" charset="0"/>
                <a:cs typeface="Times New Roman" panose="02020603050405020304" pitchFamily="18" charset="0"/>
              </a:rPr>
              <a:t> </a:t>
            </a:r>
            <a:r>
              <a:rPr lang="en-US" sz="3200" b="1" dirty="0" err="1">
                <a:latin typeface="Times New Roman" panose="02020603050405020304" pitchFamily="18" charset="0"/>
                <a:ea typeface="Arial-Rounded" pitchFamily="34" charset="0"/>
                <a:cs typeface="Times New Roman" panose="02020603050405020304" pitchFamily="18" charset="0"/>
              </a:rPr>
              <a:t>đoạn</a:t>
            </a:r>
            <a:r>
              <a:rPr lang="en-US" sz="3200" b="1" dirty="0">
                <a:latin typeface="Times New Roman" panose="02020603050405020304" pitchFamily="18" charset="0"/>
                <a:ea typeface="Arial-Rounded" pitchFamily="34" charset="0"/>
                <a:cs typeface="Times New Roman" panose="02020603050405020304" pitchFamily="18" charset="0"/>
              </a:rPr>
              <a:t> 1 </a:t>
            </a:r>
            <a:r>
              <a:rPr lang="en-US" sz="3200" b="1" dirty="0" err="1">
                <a:latin typeface="Times New Roman" panose="02020603050405020304" pitchFamily="18" charset="0"/>
                <a:ea typeface="Arial-Rounded" pitchFamily="34" charset="0"/>
                <a:cs typeface="Times New Roman" panose="02020603050405020304" pitchFamily="18" charset="0"/>
              </a:rPr>
              <a:t>và</a:t>
            </a:r>
            <a:r>
              <a:rPr lang="en-US" sz="3200" b="1" dirty="0">
                <a:latin typeface="Times New Roman" panose="02020603050405020304" pitchFamily="18" charset="0"/>
                <a:ea typeface="Arial-Rounded" pitchFamily="34" charset="0"/>
                <a:cs typeface="Times New Roman" panose="02020603050405020304" pitchFamily="18" charset="0"/>
              </a:rPr>
              <a:t> </a:t>
            </a:r>
            <a:r>
              <a:rPr lang="en-US" sz="3200" b="1" dirty="0" err="1">
                <a:latin typeface="Times New Roman" panose="02020603050405020304" pitchFamily="18" charset="0"/>
                <a:ea typeface="Arial-Rounded" pitchFamily="34" charset="0"/>
                <a:cs typeface="Times New Roman" panose="02020603050405020304" pitchFamily="18" charset="0"/>
              </a:rPr>
              <a:t>trả</a:t>
            </a:r>
            <a:r>
              <a:rPr lang="en-US" sz="3200" b="1" dirty="0">
                <a:latin typeface="Times New Roman" panose="02020603050405020304" pitchFamily="18" charset="0"/>
                <a:ea typeface="Arial-Rounded" pitchFamily="34" charset="0"/>
                <a:cs typeface="Times New Roman" panose="02020603050405020304" pitchFamily="18" charset="0"/>
              </a:rPr>
              <a:t> </a:t>
            </a:r>
            <a:r>
              <a:rPr lang="en-US" sz="3200" b="1" dirty="0" err="1">
                <a:latin typeface="Times New Roman" panose="02020603050405020304" pitchFamily="18" charset="0"/>
                <a:ea typeface="Arial-Rounded" pitchFamily="34" charset="0"/>
                <a:cs typeface="Times New Roman" panose="02020603050405020304" pitchFamily="18" charset="0"/>
              </a:rPr>
              <a:t>lời</a:t>
            </a:r>
            <a:r>
              <a:rPr lang="en-US" sz="3200" b="1" dirty="0">
                <a:latin typeface="Times New Roman" panose="02020603050405020304" pitchFamily="18" charset="0"/>
                <a:ea typeface="Arial-Rounded" pitchFamily="34" charset="0"/>
                <a:cs typeface="Times New Roman" panose="02020603050405020304" pitchFamily="18" charset="0"/>
              </a:rPr>
              <a:t> </a:t>
            </a:r>
            <a:r>
              <a:rPr lang="en-US" sz="3200" b="1" dirty="0" err="1">
                <a:latin typeface="Times New Roman" panose="02020603050405020304" pitchFamily="18" charset="0"/>
                <a:ea typeface="Arial-Rounded" pitchFamily="34" charset="0"/>
                <a:cs typeface="Times New Roman" panose="02020603050405020304" pitchFamily="18" charset="0"/>
              </a:rPr>
              <a:t>câu</a:t>
            </a:r>
            <a:r>
              <a:rPr lang="en-US" sz="3200" b="1" dirty="0">
                <a:latin typeface="Times New Roman" panose="02020603050405020304" pitchFamily="18" charset="0"/>
                <a:ea typeface="Arial-Rounded" pitchFamily="34" charset="0"/>
                <a:cs typeface="Times New Roman" panose="02020603050405020304" pitchFamily="18" charset="0"/>
              </a:rPr>
              <a:t> </a:t>
            </a:r>
            <a:r>
              <a:rPr lang="en-US" sz="3200" b="1" dirty="0" err="1">
                <a:latin typeface="Times New Roman" panose="02020603050405020304" pitchFamily="18" charset="0"/>
                <a:ea typeface="Arial-Rounded" pitchFamily="34" charset="0"/>
                <a:cs typeface="Times New Roman" panose="02020603050405020304" pitchFamily="18" charset="0"/>
              </a:rPr>
              <a:t>hỏi</a:t>
            </a:r>
            <a:endParaRPr lang="en-US" sz="3200" b="1" dirty="0">
              <a:latin typeface="Times New Roman" panose="02020603050405020304" pitchFamily="18" charset="0"/>
              <a:ea typeface="Arial-Rounded" pitchFamily="34" charset="0"/>
              <a:cs typeface="Times New Roman" panose="02020603050405020304" pitchFamily="18" charset="0"/>
            </a:endParaRPr>
          </a:p>
        </p:txBody>
      </p:sp>
      <p:sp>
        <p:nvSpPr>
          <p:cNvPr id="7" name="TextBox 6"/>
          <p:cNvSpPr txBox="1"/>
          <p:nvPr/>
        </p:nvSpPr>
        <p:spPr>
          <a:xfrm>
            <a:off x="1025236" y="4255578"/>
            <a:ext cx="7453746" cy="523184"/>
          </a:xfrm>
          <a:prstGeom prst="rect">
            <a:avLst/>
          </a:prstGeom>
          <a:solidFill>
            <a:srgbClr val="FFD347"/>
          </a:solidFill>
        </p:spPr>
        <p:txBody>
          <a:bodyPr wrap="square" lIns="91403" tIns="45702" rIns="91403" bIns="45702" rtlCol="0">
            <a:spAutoFit/>
          </a:bodyPr>
          <a:lstStyle/>
          <a:p>
            <a:pPr algn="ctr"/>
            <a:r>
              <a:rPr lang="en-US" sz="2800">
                <a:latin typeface="Arial-Rounded" pitchFamily="34" charset="0"/>
                <a:ea typeface="Arial-Rounded" pitchFamily="34" charset="0"/>
                <a:cs typeface="Arial-Rounded" pitchFamily="34" charset="0"/>
              </a:rPr>
              <a:t>Ngày Gia đình Việt Nam là ngày nào?</a:t>
            </a:r>
          </a:p>
        </p:txBody>
      </p:sp>
      <p:sp>
        <p:nvSpPr>
          <p:cNvPr id="8" name="TextBox 7"/>
          <p:cNvSpPr txBox="1"/>
          <p:nvPr/>
        </p:nvSpPr>
        <p:spPr>
          <a:xfrm>
            <a:off x="0" y="4248150"/>
            <a:ext cx="9296400" cy="523184"/>
          </a:xfrm>
          <a:prstGeom prst="rect">
            <a:avLst/>
          </a:prstGeom>
          <a:solidFill>
            <a:srgbClr val="FFD347"/>
          </a:solidFill>
        </p:spPr>
        <p:txBody>
          <a:bodyPr wrap="square" lIns="91403" tIns="45702" rIns="91403" bIns="45702" rtlCol="0">
            <a:spAutoFit/>
          </a:bodyPr>
          <a:lstStyle/>
          <a:p>
            <a:pPr algn="ctr"/>
            <a:r>
              <a:rPr lang="en-US" sz="2800" dirty="0">
                <a:latin typeface="Times New Roman" panose="02020603050405020304" pitchFamily="18" charset="0"/>
                <a:ea typeface="Arial-Rounded" pitchFamily="34" charset="0"/>
                <a:cs typeface="Times New Roman" panose="02020603050405020304" pitchFamily="18" charset="0"/>
              </a:rPr>
              <a:t>Trong “Ngày Gia đình Việt Nam, chữ nào được viết hoa?</a:t>
            </a:r>
          </a:p>
        </p:txBody>
      </p:sp>
      <p:cxnSp>
        <p:nvCxnSpPr>
          <p:cNvPr id="4" name="Straight Connector 3"/>
          <p:cNvCxnSpPr/>
          <p:nvPr/>
        </p:nvCxnSpPr>
        <p:spPr>
          <a:xfrm>
            <a:off x="1676400" y="3073977"/>
            <a:ext cx="23622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4229100" y="3028950"/>
            <a:ext cx="685800" cy="158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5049397" y="3028950"/>
            <a:ext cx="457200" cy="158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6400800" y="3073183"/>
            <a:ext cx="533400" cy="158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7010399" y="3028950"/>
            <a:ext cx="609600" cy="158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19086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1+#ppt_w/2"/>
                                          </p:val>
                                        </p:tav>
                                        <p:tav tm="100000">
                                          <p:val>
                                            <p:strVal val="#ppt_x"/>
                                          </p:val>
                                        </p:tav>
                                      </p:tavLst>
                                    </p:anim>
                                    <p:anim calcmode="lin" valueType="num">
                                      <p:cBhvr additive="base">
                                        <p:cTn id="8" dur="10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 presetClass="entr" presetSubtype="2"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1000" fill="hold"/>
                                        <p:tgtEl>
                                          <p:spTgt spid="3"/>
                                        </p:tgtEl>
                                        <p:attrNameLst>
                                          <p:attrName>ppt_x</p:attrName>
                                        </p:attrNameLst>
                                      </p:cBhvr>
                                      <p:tavLst>
                                        <p:tav tm="0">
                                          <p:val>
                                            <p:strVal val="1+#ppt_w/2"/>
                                          </p:val>
                                        </p:tav>
                                        <p:tav tm="100000">
                                          <p:val>
                                            <p:strVal val="#ppt_x"/>
                                          </p:val>
                                        </p:tav>
                                      </p:tavLst>
                                    </p:anim>
                                    <p:anim calcmode="lin" valueType="num">
                                      <p:cBhvr additive="base">
                                        <p:cTn id="13" dur="10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2"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additive="base">
                                        <p:cTn id="18" dur="1000" fill="hold"/>
                                        <p:tgtEl>
                                          <p:spTgt spid="7"/>
                                        </p:tgtEl>
                                        <p:attrNameLst>
                                          <p:attrName>ppt_x</p:attrName>
                                        </p:attrNameLst>
                                      </p:cBhvr>
                                      <p:tavLst>
                                        <p:tav tm="0">
                                          <p:val>
                                            <p:strVal val="1+#ppt_w/2"/>
                                          </p:val>
                                        </p:tav>
                                        <p:tav tm="100000">
                                          <p:val>
                                            <p:strVal val="#ppt_x"/>
                                          </p:val>
                                        </p:tav>
                                      </p:tavLst>
                                    </p:anim>
                                    <p:anim calcmode="lin" valueType="num">
                                      <p:cBhvr additive="base">
                                        <p:cTn id="19" dur="10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fade">
                                      <p:cBhvr>
                                        <p:cTn id="24" dur="500"/>
                                        <p:tgtEl>
                                          <p:spTgt spid="4"/>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2"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additive="base">
                                        <p:cTn id="29" dur="1000" fill="hold"/>
                                        <p:tgtEl>
                                          <p:spTgt spid="8"/>
                                        </p:tgtEl>
                                        <p:attrNameLst>
                                          <p:attrName>ppt_x</p:attrName>
                                        </p:attrNameLst>
                                      </p:cBhvr>
                                      <p:tavLst>
                                        <p:tav tm="0">
                                          <p:val>
                                            <p:strVal val="1+#ppt_w/2"/>
                                          </p:val>
                                        </p:tav>
                                        <p:tav tm="100000">
                                          <p:val>
                                            <p:strVal val="#ppt_x"/>
                                          </p:val>
                                        </p:tav>
                                      </p:tavLst>
                                    </p:anim>
                                    <p:anim calcmode="lin" valueType="num">
                                      <p:cBhvr additive="base">
                                        <p:cTn id="30" dur="10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fade">
                                      <p:cBhvr>
                                        <p:cTn id="35" dur="500"/>
                                        <p:tgtEl>
                                          <p:spTgt spid="10"/>
                                        </p:tgtEl>
                                      </p:cBhvr>
                                    </p:animEffect>
                                  </p:childTnLst>
                                </p:cTn>
                              </p:par>
                              <p:par>
                                <p:cTn id="36" presetID="10" presetClass="entr" presetSubtype="0" fill="hold" nodeType="with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500"/>
                                        <p:tgtEl>
                                          <p:spTgt spid="11"/>
                                        </p:tgtEl>
                                      </p:cBhvr>
                                    </p:animEffect>
                                  </p:childTnLst>
                                </p:cTn>
                              </p:par>
                              <p:par>
                                <p:cTn id="39" presetID="10" presetClass="entr" presetSubtype="0" fill="hold" nodeType="with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fade">
                                      <p:cBhvr>
                                        <p:cTn id="41" dur="500"/>
                                        <p:tgtEl>
                                          <p:spTgt spid="13"/>
                                        </p:tgtEl>
                                      </p:cBhvr>
                                    </p:animEffect>
                                  </p:childTnLst>
                                </p:cTn>
                              </p:par>
                              <p:par>
                                <p:cTn id="42" presetID="10" presetClass="entr" presetSubtype="0" fill="hold" nodeType="with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fade">
                                      <p:cBhvr>
                                        <p:cTn id="4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7" grpId="0" animBg="1"/>
      <p:bldP spid="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15028" y="590550"/>
            <a:ext cx="8575964" cy="1938956"/>
          </a:xfrm>
          <a:prstGeom prst="rect">
            <a:avLst/>
          </a:prstGeom>
        </p:spPr>
        <p:txBody>
          <a:bodyPr wrap="square" lIns="91403" tIns="45702" rIns="91403" bIns="45702">
            <a:spAutoFit/>
          </a:bodyPr>
          <a:lstStyle/>
          <a:p>
            <a:pPr marL="0" lvl="1" algn="just"/>
            <a:r>
              <a:rPr lang="en-US" sz="3600" dirty="0">
                <a:latin typeface="Arial-Rounded" pitchFamily="34" charset="0"/>
                <a:ea typeface="Arial-Rounded" pitchFamily="34" charset="0"/>
                <a:cs typeface="Arial-Rounded" pitchFamily="34" charset="0"/>
              </a:rPr>
              <a:t>	 </a:t>
            </a:r>
            <a:r>
              <a:rPr lang="en-US" sz="2800" dirty="0">
                <a:latin typeface="Times New Roman" panose="02020603050405020304" pitchFamily="18" charset="0"/>
                <a:ea typeface="Arial-Rounded" pitchFamily="34" charset="0"/>
                <a:cs typeface="Times New Roman" panose="02020603050405020304" pitchFamily="18" charset="0"/>
              </a:rPr>
              <a:t>Chi vui lắm. Em nhặt rau giúp mẹ. </a:t>
            </a:r>
            <a:r>
              <a:rPr lang="en-US" sz="2800" dirty="0" err="1">
                <a:latin typeface="Times New Roman" panose="02020603050405020304" pitchFamily="18" charset="0"/>
                <a:ea typeface="Arial-Rounded" pitchFamily="34" charset="0"/>
                <a:cs typeface="Times New Roman" panose="02020603050405020304" pitchFamily="18" charset="0"/>
              </a:rPr>
              <a:t>Bố</a:t>
            </a:r>
            <a:r>
              <a:rPr lang="en-US" sz="2800" dirty="0">
                <a:latin typeface="Times New Roman" panose="02020603050405020304" pitchFamily="18" charset="0"/>
                <a:ea typeface="Arial-Rounded" pitchFamily="34" charset="0"/>
                <a:cs typeface="Times New Roman" panose="02020603050405020304" pitchFamily="18" charset="0"/>
              </a:rPr>
              <a:t> dọn nhà, rửa xoong nồi, cốc chén. Ông bà trông em bé để mẹ nấu ăn. Cả nhà quây quần bên nhau. Bữa cơm thật tuyệt. Chi thích ngày nào cũng là Ngày Gia đình Việt Nam.</a:t>
            </a:r>
            <a:endParaRPr lang="en-US" sz="3200" dirty="0">
              <a:latin typeface="Times New Roman" panose="02020603050405020304" pitchFamily="18" charset="0"/>
              <a:ea typeface="Arial-Rounded" pitchFamily="34" charset="0"/>
              <a:cs typeface="Times New Roman" panose="02020603050405020304" pitchFamily="18" charset="0"/>
            </a:endParaRPr>
          </a:p>
        </p:txBody>
      </p:sp>
      <p:sp>
        <p:nvSpPr>
          <p:cNvPr id="5" name="TextBox 4"/>
          <p:cNvSpPr txBox="1"/>
          <p:nvPr/>
        </p:nvSpPr>
        <p:spPr>
          <a:xfrm>
            <a:off x="2895600" y="209550"/>
            <a:ext cx="3642531" cy="461628"/>
          </a:xfrm>
          <a:prstGeom prst="rect">
            <a:avLst/>
          </a:prstGeom>
          <a:solidFill>
            <a:srgbClr val="FFD347"/>
          </a:solidFill>
        </p:spPr>
        <p:txBody>
          <a:bodyPr wrap="square" lIns="91403" tIns="45702" rIns="91403" bIns="45702" rtlCol="0">
            <a:spAutoFit/>
          </a:bodyPr>
          <a:lstStyle/>
          <a:p>
            <a:pPr algn="ctr"/>
            <a:r>
              <a:rPr lang="en-US" sz="2400" b="1" dirty="0" err="1">
                <a:latin typeface="Times New Roman" panose="02020603050405020304" pitchFamily="18" charset="0"/>
                <a:ea typeface="Arial-Rounded" pitchFamily="34" charset="0"/>
                <a:cs typeface="Times New Roman" panose="02020603050405020304" pitchFamily="18" charset="0"/>
              </a:rPr>
              <a:t>Đọc</a:t>
            </a:r>
            <a:r>
              <a:rPr lang="en-US" sz="2400" b="1" dirty="0">
                <a:latin typeface="Times New Roman" panose="02020603050405020304" pitchFamily="18" charset="0"/>
                <a:ea typeface="Arial-Rounded" pitchFamily="34" charset="0"/>
                <a:cs typeface="Times New Roman" panose="02020603050405020304" pitchFamily="18" charset="0"/>
              </a:rPr>
              <a:t> </a:t>
            </a:r>
            <a:r>
              <a:rPr lang="en-US" sz="2400" b="1" dirty="0" err="1">
                <a:latin typeface="Times New Roman" panose="02020603050405020304" pitchFamily="18" charset="0"/>
                <a:ea typeface="Arial-Rounded" pitchFamily="34" charset="0"/>
                <a:cs typeface="Times New Roman" panose="02020603050405020304" pitchFamily="18" charset="0"/>
              </a:rPr>
              <a:t>đoạn</a:t>
            </a:r>
            <a:r>
              <a:rPr lang="en-US" sz="2400" b="1" dirty="0">
                <a:latin typeface="Times New Roman" panose="02020603050405020304" pitchFamily="18" charset="0"/>
                <a:ea typeface="Arial-Rounded" pitchFamily="34" charset="0"/>
                <a:cs typeface="Times New Roman" panose="02020603050405020304" pitchFamily="18" charset="0"/>
              </a:rPr>
              <a:t> 2:</a:t>
            </a:r>
          </a:p>
        </p:txBody>
      </p:sp>
      <p:sp>
        <p:nvSpPr>
          <p:cNvPr id="7" name="TextBox 6">
            <a:extLst>
              <a:ext uri="{FF2B5EF4-FFF2-40B4-BE49-F238E27FC236}">
                <a16:creationId xmlns:a16="http://schemas.microsoft.com/office/drawing/2014/main" xmlns="" id="{70D73898-3922-4D69-8D1B-FC861CF7BA5C}"/>
              </a:ext>
            </a:extLst>
          </p:cNvPr>
          <p:cNvSpPr txBox="1"/>
          <p:nvPr/>
        </p:nvSpPr>
        <p:spPr>
          <a:xfrm>
            <a:off x="838200" y="4705350"/>
            <a:ext cx="3733800" cy="369332"/>
          </a:xfrm>
          <a:prstGeom prst="rect">
            <a:avLst/>
          </a:prstGeom>
          <a:noFill/>
        </p:spPr>
        <p:txBody>
          <a:bodyPr wrap="square" rtlCol="0">
            <a:spAutoFit/>
          </a:bodyPr>
          <a:lstStyle/>
          <a:p>
            <a:endParaRPr lang="vi-VN" dirty="0"/>
          </a:p>
        </p:txBody>
      </p:sp>
      <p:sp>
        <p:nvSpPr>
          <p:cNvPr id="11" name="Text Placeholder 4">
            <a:extLst>
              <a:ext uri="{FF2B5EF4-FFF2-40B4-BE49-F238E27FC236}">
                <a16:creationId xmlns:a16="http://schemas.microsoft.com/office/drawing/2014/main" xmlns="" id="{6A69733B-69D1-4641-B247-C667B491E666}"/>
              </a:ext>
            </a:extLst>
          </p:cNvPr>
          <p:cNvSpPr txBox="1">
            <a:spLocks noChangeArrowheads="1"/>
          </p:cNvSpPr>
          <p:nvPr/>
        </p:nvSpPr>
        <p:spPr bwMode="auto">
          <a:xfrm>
            <a:off x="457200" y="2944390"/>
            <a:ext cx="6657699" cy="627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lnSpc>
                <a:spcPct val="90000"/>
              </a:lnSpc>
              <a:spcBef>
                <a:spcPts val="1000"/>
              </a:spcBef>
            </a:pPr>
            <a:r>
              <a:rPr lang="vi-VN" altLang="en-US" sz="2400" b="1" dirty="0">
                <a:solidFill>
                  <a:srgbClr val="00863D"/>
                </a:solidFill>
                <a:latin typeface="+mj-lt"/>
              </a:rPr>
              <a:t>b</a:t>
            </a:r>
            <a:r>
              <a:rPr lang="en-US" altLang="en-US" sz="2400" b="1" dirty="0">
                <a:solidFill>
                  <a:srgbClr val="00863D"/>
                </a:solidFill>
                <a:latin typeface="+mj-lt"/>
              </a:rPr>
              <a:t>. </a:t>
            </a:r>
            <a:r>
              <a:rPr lang="vi-VN" altLang="en-US" sz="2400" b="1" dirty="0">
                <a:solidFill>
                  <a:srgbClr val="00863D"/>
                </a:solidFill>
                <a:latin typeface="+mj-lt"/>
              </a:rPr>
              <a:t>V</a:t>
            </a:r>
            <a:r>
              <a:rPr lang="vi-VN" altLang="en-US" sz="2400" b="1" dirty="0">
                <a:solidFill>
                  <a:srgbClr val="00863D"/>
                </a:solidFill>
                <a:latin typeface="+mj-lt"/>
                <a:cs typeface="Times New Roman" panose="02020603050405020304" pitchFamily="18" charset="0"/>
              </a:rPr>
              <a:t>à</a:t>
            </a:r>
            <a:r>
              <a:rPr lang="vi-VN" altLang="en-US" sz="2400" b="1" dirty="0">
                <a:solidFill>
                  <a:srgbClr val="00863D"/>
                </a:solidFill>
                <a:latin typeface="+mj-lt"/>
              </a:rPr>
              <a:t>o ng</a:t>
            </a:r>
            <a:r>
              <a:rPr lang="vi-VN" altLang="en-US" sz="2400" b="1" dirty="0">
                <a:solidFill>
                  <a:srgbClr val="00863D"/>
                </a:solidFill>
                <a:latin typeface="+mj-lt"/>
                <a:cs typeface="Times New Roman" panose="02020603050405020304" pitchFamily="18" charset="0"/>
              </a:rPr>
              <a:t>à</a:t>
            </a:r>
            <a:r>
              <a:rPr lang="vi-VN" altLang="en-US" sz="2400" b="1" dirty="0">
                <a:solidFill>
                  <a:srgbClr val="00863D"/>
                </a:solidFill>
                <a:latin typeface="+mj-lt"/>
              </a:rPr>
              <a:t>y n</a:t>
            </a:r>
            <a:r>
              <a:rPr lang="vi-VN" altLang="en-US" sz="2400" b="1" dirty="0">
                <a:solidFill>
                  <a:srgbClr val="00863D"/>
                </a:solidFill>
                <a:latin typeface="+mj-lt"/>
                <a:cs typeface="Times New Roman" panose="02020603050405020304" pitchFamily="18" charset="0"/>
              </a:rPr>
              <a:t>à</a:t>
            </a:r>
            <a:r>
              <a:rPr lang="vi-VN" altLang="en-US" sz="2400" b="1" dirty="0">
                <a:solidFill>
                  <a:srgbClr val="00863D"/>
                </a:solidFill>
                <a:latin typeface="+mj-lt"/>
              </a:rPr>
              <a:t>y gia đình Chi l</a:t>
            </a:r>
            <a:r>
              <a:rPr lang="vi-VN" altLang="en-US" sz="2400" b="1" dirty="0">
                <a:solidFill>
                  <a:srgbClr val="00863D"/>
                </a:solidFill>
                <a:latin typeface="+mj-lt"/>
                <a:cs typeface="Times New Roman" panose="02020603050405020304" pitchFamily="18" charset="0"/>
              </a:rPr>
              <a:t>à</a:t>
            </a:r>
            <a:r>
              <a:rPr lang="vi-VN" altLang="en-US" sz="2400" b="1" dirty="0">
                <a:solidFill>
                  <a:srgbClr val="00863D"/>
                </a:solidFill>
                <a:latin typeface="+mj-lt"/>
              </a:rPr>
              <a:t>m </a:t>
            </a:r>
            <a:r>
              <a:rPr lang="en-US" altLang="en-US" sz="2400" b="1" dirty="0" err="1">
                <a:solidFill>
                  <a:srgbClr val="00863D"/>
                </a:solidFill>
                <a:latin typeface="+mj-lt"/>
              </a:rPr>
              <a:t>gì</a:t>
            </a:r>
            <a:r>
              <a:rPr lang="en-US" altLang="en-US" sz="2400" b="1" dirty="0">
                <a:solidFill>
                  <a:srgbClr val="00863D"/>
                </a:solidFill>
                <a:latin typeface="+mj-lt"/>
              </a:rPr>
              <a:t> ?</a:t>
            </a:r>
            <a:endParaRPr lang="en-US" altLang="en-US" sz="2400" b="1" dirty="0">
              <a:solidFill>
                <a:srgbClr val="00863D"/>
              </a:solidFill>
              <a:latin typeface="+mj-lt"/>
              <a:cs typeface="Times New Roman" panose="02020603050405020304" pitchFamily="18" charset="0"/>
            </a:endParaRPr>
          </a:p>
        </p:txBody>
      </p:sp>
      <p:sp>
        <p:nvSpPr>
          <p:cNvPr id="12" name="Text Placeholder 4">
            <a:extLst>
              <a:ext uri="{FF2B5EF4-FFF2-40B4-BE49-F238E27FC236}">
                <a16:creationId xmlns:a16="http://schemas.microsoft.com/office/drawing/2014/main" xmlns="" id="{BD8183F9-0E68-4198-9B4E-8E781273F64B}"/>
              </a:ext>
            </a:extLst>
          </p:cNvPr>
          <p:cNvSpPr txBox="1">
            <a:spLocks noChangeArrowheads="1"/>
          </p:cNvSpPr>
          <p:nvPr/>
        </p:nvSpPr>
        <p:spPr bwMode="auto">
          <a:xfrm>
            <a:off x="448340" y="3323506"/>
            <a:ext cx="7467600" cy="627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spcBef>
                <a:spcPts val="1000"/>
              </a:spcBef>
            </a:pPr>
            <a:r>
              <a:rPr lang="en-US" altLang="en-US" sz="2400" b="1" dirty="0">
                <a:solidFill>
                  <a:srgbClr val="FF0000"/>
                </a:solidFill>
              </a:rPr>
              <a:t> </a:t>
            </a:r>
            <a:r>
              <a:rPr lang="vi-VN" altLang="en-US" sz="2400" b="1" dirty="0">
                <a:solidFill>
                  <a:srgbClr val="FF0000"/>
                </a:solidFill>
                <a:latin typeface="+mj-lt"/>
              </a:rPr>
              <a:t>V</a:t>
            </a:r>
            <a:r>
              <a:rPr lang="vi-VN" altLang="en-US" sz="2400" b="1" dirty="0">
                <a:solidFill>
                  <a:srgbClr val="FF0000"/>
                </a:solidFill>
                <a:latin typeface="+mj-lt"/>
                <a:cs typeface="Times New Roman" panose="02020603050405020304" pitchFamily="18" charset="0"/>
              </a:rPr>
              <a:t>à</a:t>
            </a:r>
            <a:r>
              <a:rPr lang="vi-VN" altLang="en-US" sz="2400" b="1" dirty="0">
                <a:solidFill>
                  <a:srgbClr val="FF0000"/>
                </a:solidFill>
                <a:latin typeface="+mj-lt"/>
              </a:rPr>
              <a:t>o ng</a:t>
            </a:r>
            <a:r>
              <a:rPr lang="vi-VN" altLang="en-US" sz="2400" b="1" dirty="0">
                <a:solidFill>
                  <a:srgbClr val="FF0000"/>
                </a:solidFill>
                <a:latin typeface="+mj-lt"/>
                <a:cs typeface="Times New Roman" panose="02020603050405020304" pitchFamily="18" charset="0"/>
              </a:rPr>
              <a:t>à</a:t>
            </a:r>
            <a:r>
              <a:rPr lang="vi-VN" altLang="en-US" sz="2400" b="1" dirty="0">
                <a:solidFill>
                  <a:srgbClr val="FF0000"/>
                </a:solidFill>
                <a:latin typeface="+mj-lt"/>
              </a:rPr>
              <a:t>y n</a:t>
            </a:r>
            <a:r>
              <a:rPr lang="vi-VN" altLang="en-US" sz="2400" b="1" dirty="0">
                <a:solidFill>
                  <a:srgbClr val="FF0000"/>
                </a:solidFill>
                <a:latin typeface="+mj-lt"/>
                <a:cs typeface="Times New Roman" panose="02020603050405020304" pitchFamily="18" charset="0"/>
              </a:rPr>
              <a:t>à</a:t>
            </a:r>
            <a:r>
              <a:rPr lang="vi-VN" altLang="en-US" sz="2400" b="1" dirty="0">
                <a:solidFill>
                  <a:srgbClr val="FF0000"/>
                </a:solidFill>
                <a:latin typeface="+mj-lt"/>
              </a:rPr>
              <a:t>y gia đình Chi liên hoan.</a:t>
            </a:r>
            <a:endParaRPr lang="en-US" altLang="en-US" sz="2400" b="1" dirty="0">
              <a:solidFill>
                <a:srgbClr val="FF0000"/>
              </a:solidFill>
              <a:latin typeface="+mj-lt"/>
              <a:cs typeface="Times New Roman" panose="02020603050405020304" pitchFamily="18" charset="0"/>
            </a:endParaRPr>
          </a:p>
        </p:txBody>
      </p:sp>
      <p:sp>
        <p:nvSpPr>
          <p:cNvPr id="13" name="Text Placeholder 4">
            <a:extLst>
              <a:ext uri="{FF2B5EF4-FFF2-40B4-BE49-F238E27FC236}">
                <a16:creationId xmlns:a16="http://schemas.microsoft.com/office/drawing/2014/main" xmlns="" id="{D46EDF04-774F-4A69-B929-9862AC5B8A79}"/>
              </a:ext>
            </a:extLst>
          </p:cNvPr>
          <p:cNvSpPr txBox="1">
            <a:spLocks noChangeArrowheads="1"/>
          </p:cNvSpPr>
          <p:nvPr/>
        </p:nvSpPr>
        <p:spPr bwMode="auto">
          <a:xfrm>
            <a:off x="422116" y="3908610"/>
            <a:ext cx="5828414" cy="627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lnSpc>
                <a:spcPct val="90000"/>
              </a:lnSpc>
              <a:spcBef>
                <a:spcPts val="1000"/>
              </a:spcBef>
            </a:pPr>
            <a:r>
              <a:rPr lang="vi-VN" altLang="en-US" sz="2400" b="1" dirty="0">
                <a:solidFill>
                  <a:srgbClr val="00863D"/>
                </a:solidFill>
                <a:latin typeface="Times New Roman" panose="02020603050405020304" pitchFamily="18" charset="0"/>
                <a:cs typeface="Times New Roman" panose="02020603050405020304" pitchFamily="18" charset="0"/>
              </a:rPr>
              <a:t>c</a:t>
            </a:r>
            <a:r>
              <a:rPr lang="en-US" altLang="en-US" sz="2400" b="1" dirty="0">
                <a:solidFill>
                  <a:srgbClr val="00863D"/>
                </a:solidFill>
                <a:latin typeface="Times New Roman" panose="02020603050405020304" pitchFamily="18" charset="0"/>
                <a:cs typeface="Times New Roman" panose="02020603050405020304" pitchFamily="18" charset="0"/>
              </a:rPr>
              <a:t>. </a:t>
            </a:r>
            <a:r>
              <a:rPr lang="vi-VN" altLang="en-US" sz="2400" b="1" dirty="0">
                <a:solidFill>
                  <a:srgbClr val="00863D"/>
                </a:solidFill>
                <a:latin typeface="Times New Roman" panose="02020603050405020304" pitchFamily="18" charset="0"/>
                <a:cs typeface="Times New Roman" panose="02020603050405020304" pitchFamily="18" charset="0"/>
              </a:rPr>
              <a:t>Theo em , vì sao Chi rất vui</a:t>
            </a:r>
            <a:r>
              <a:rPr lang="en-US" altLang="en-US" sz="2400" b="1" dirty="0">
                <a:solidFill>
                  <a:srgbClr val="00863D"/>
                </a:solidFill>
                <a:latin typeface="Times New Roman" panose="02020603050405020304" pitchFamily="18" charset="0"/>
                <a:cs typeface="Times New Roman" panose="02020603050405020304" pitchFamily="18" charset="0"/>
              </a:rPr>
              <a:t>?</a:t>
            </a:r>
          </a:p>
        </p:txBody>
      </p:sp>
      <p:sp>
        <p:nvSpPr>
          <p:cNvPr id="14" name="Text Placeholder 4">
            <a:extLst>
              <a:ext uri="{FF2B5EF4-FFF2-40B4-BE49-F238E27FC236}">
                <a16:creationId xmlns:a16="http://schemas.microsoft.com/office/drawing/2014/main" xmlns="" id="{B706FB78-43DB-4642-9292-DC0229ED9FF4}"/>
              </a:ext>
            </a:extLst>
          </p:cNvPr>
          <p:cNvSpPr txBox="1">
            <a:spLocks noChangeArrowheads="1"/>
          </p:cNvSpPr>
          <p:nvPr/>
        </p:nvSpPr>
        <p:spPr bwMode="auto">
          <a:xfrm>
            <a:off x="422116" y="4289055"/>
            <a:ext cx="8493283" cy="644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lnSpc>
                <a:spcPct val="90000"/>
              </a:lnSpc>
              <a:spcBef>
                <a:spcPts val="1000"/>
              </a:spcBef>
            </a:pPr>
            <a:r>
              <a:rPr lang="vi-VN" altLang="en-US" sz="2400" b="1" dirty="0">
                <a:solidFill>
                  <a:srgbClr val="FF0000"/>
                </a:solidFill>
                <a:latin typeface="Times New Roman" panose="02020603050405020304" pitchFamily="18" charset="0"/>
                <a:cs typeface="Times New Roman" panose="02020603050405020304" pitchFamily="18" charset="0"/>
              </a:rPr>
              <a:t>Bữa cơm thật tuyệt, cả nhà quây quần bên nhau.</a:t>
            </a:r>
            <a:endParaRPr lang="en-US" altLang="en-US" sz="24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35251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1+#ppt_w/2"/>
                                          </p:val>
                                        </p:tav>
                                        <p:tav tm="100000">
                                          <p:val>
                                            <p:strVal val="#ppt_x"/>
                                          </p:val>
                                        </p:tav>
                                      </p:tavLst>
                                    </p:anim>
                                    <p:anim calcmode="lin" valueType="num">
                                      <p:cBhvr additive="base">
                                        <p:cTn id="8" dur="10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 presetClass="entr" presetSubtype="2"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1000" fill="hold"/>
                                        <p:tgtEl>
                                          <p:spTgt spid="3"/>
                                        </p:tgtEl>
                                        <p:attrNameLst>
                                          <p:attrName>ppt_x</p:attrName>
                                        </p:attrNameLst>
                                      </p:cBhvr>
                                      <p:tavLst>
                                        <p:tav tm="0">
                                          <p:val>
                                            <p:strVal val="1+#ppt_w/2"/>
                                          </p:val>
                                        </p:tav>
                                        <p:tav tm="100000">
                                          <p:val>
                                            <p:strVal val="#ppt_x"/>
                                          </p:val>
                                        </p:tav>
                                      </p:tavLst>
                                    </p:anim>
                                    <p:anim calcmode="lin" valueType="num">
                                      <p:cBhvr additive="base">
                                        <p:cTn id="13" dur="10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additive="base">
                                        <p:cTn id="24" dur="500" fill="hold"/>
                                        <p:tgtEl>
                                          <p:spTgt spid="12"/>
                                        </p:tgtEl>
                                        <p:attrNameLst>
                                          <p:attrName>ppt_x</p:attrName>
                                        </p:attrNameLst>
                                      </p:cBhvr>
                                      <p:tavLst>
                                        <p:tav tm="0">
                                          <p:val>
                                            <p:strVal val="#ppt_x"/>
                                          </p:val>
                                        </p:tav>
                                        <p:tav tm="100000">
                                          <p:val>
                                            <p:strVal val="#ppt_x"/>
                                          </p:val>
                                        </p:tav>
                                      </p:tavLst>
                                    </p:anim>
                                    <p:anim calcmode="lin" valueType="num">
                                      <p:cBhvr additive="base">
                                        <p:cTn id="25"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additive="base">
                                        <p:cTn id="30" dur="500" fill="hold"/>
                                        <p:tgtEl>
                                          <p:spTgt spid="13"/>
                                        </p:tgtEl>
                                        <p:attrNameLst>
                                          <p:attrName>ppt_x</p:attrName>
                                        </p:attrNameLst>
                                      </p:cBhvr>
                                      <p:tavLst>
                                        <p:tav tm="0">
                                          <p:val>
                                            <p:strVal val="#ppt_x"/>
                                          </p:val>
                                        </p:tav>
                                        <p:tav tm="100000">
                                          <p:val>
                                            <p:strVal val="#ppt_x"/>
                                          </p:val>
                                        </p:tav>
                                      </p:tavLst>
                                    </p:anim>
                                    <p:anim calcmode="lin" valueType="num">
                                      <p:cBhvr additive="base">
                                        <p:cTn id="31"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additive="base">
                                        <p:cTn id="36" dur="500" fill="hold"/>
                                        <p:tgtEl>
                                          <p:spTgt spid="14"/>
                                        </p:tgtEl>
                                        <p:attrNameLst>
                                          <p:attrName>ppt_x</p:attrName>
                                        </p:attrNameLst>
                                      </p:cBhvr>
                                      <p:tavLst>
                                        <p:tav tm="0">
                                          <p:val>
                                            <p:strVal val="#ppt_x"/>
                                          </p:val>
                                        </p:tav>
                                        <p:tav tm="100000">
                                          <p:val>
                                            <p:strVal val="#ppt_x"/>
                                          </p:val>
                                        </p:tav>
                                      </p:tavLst>
                                    </p:anim>
                                    <p:anim calcmode="lin" valueType="num">
                                      <p:cBhvr additive="base">
                                        <p:cTn id="37"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11" grpId="0"/>
      <p:bldP spid="12" grpId="0"/>
      <p:bldP spid="13" grpId="0"/>
      <p:bldP spid="1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t="2" b="82484"/>
          <a:stretch>
            <a:fillRect/>
          </a:stretch>
        </p:blipFill>
        <p:spPr bwMode="auto">
          <a:xfrm>
            <a:off x="0" y="-61912"/>
            <a:ext cx="9067800" cy="5205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875595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209550" y="173268"/>
            <a:ext cx="609600" cy="60960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91403" tIns="45702" rIns="91403" bIns="45702" rtlCol="0" anchor="ctr"/>
          <a:lstStyle/>
          <a:p>
            <a:pPr algn="ctr"/>
            <a:r>
              <a:rPr lang="en-US" sz="2800" b="1">
                <a:solidFill>
                  <a:schemeClr val="bg1"/>
                </a:solidFill>
                <a:latin typeface="Arial Rounded MT Bold" pitchFamily="34" charset="0"/>
                <a:cs typeface="Times New Roman" pitchFamily="18" charset="0"/>
              </a:rPr>
              <a:t>1</a:t>
            </a:r>
          </a:p>
        </p:txBody>
      </p:sp>
      <p:sp>
        <p:nvSpPr>
          <p:cNvPr id="5" name="TextBox 4"/>
          <p:cNvSpPr txBox="1"/>
          <p:nvPr/>
        </p:nvSpPr>
        <p:spPr>
          <a:xfrm>
            <a:off x="822778" y="247260"/>
            <a:ext cx="7940221" cy="584727"/>
          </a:xfrm>
          <a:prstGeom prst="rect">
            <a:avLst/>
          </a:prstGeom>
          <a:noFill/>
        </p:spPr>
        <p:txBody>
          <a:bodyPr wrap="square" lIns="91391" tIns="45696" rIns="91391" bIns="45696" rtlCol="0">
            <a:spAutoFit/>
          </a:bodyPr>
          <a:lstStyle/>
          <a:p>
            <a:pPr algn="just"/>
            <a:r>
              <a:rPr lang="en-US" sz="3200" b="1" dirty="0" err="1">
                <a:latin typeface="Times New Roman" panose="02020603050405020304" pitchFamily="18" charset="0"/>
                <a:ea typeface="Arial-Rounded" pitchFamily="34" charset="0"/>
                <a:cs typeface="Times New Roman" panose="02020603050405020304" pitchFamily="18" charset="0"/>
              </a:rPr>
              <a:t>Nói</a:t>
            </a:r>
            <a:r>
              <a:rPr lang="en-US" sz="3200" b="1" dirty="0">
                <a:latin typeface="Times New Roman" panose="02020603050405020304" pitchFamily="18" charset="0"/>
                <a:ea typeface="Arial-Rounded" pitchFamily="34" charset="0"/>
                <a:cs typeface="Times New Roman" panose="02020603050405020304" pitchFamily="18" charset="0"/>
              </a:rPr>
              <a:t> </a:t>
            </a:r>
            <a:r>
              <a:rPr lang="en-US" sz="3200" b="1" dirty="0" err="1">
                <a:latin typeface="Times New Roman" panose="02020603050405020304" pitchFamily="18" charset="0"/>
                <a:ea typeface="Arial-Rounded" pitchFamily="34" charset="0"/>
                <a:cs typeface="Times New Roman" panose="02020603050405020304" pitchFamily="18" charset="0"/>
              </a:rPr>
              <a:t>những</a:t>
            </a:r>
            <a:r>
              <a:rPr lang="en-US" sz="3200" b="1" dirty="0">
                <a:latin typeface="Times New Roman" panose="02020603050405020304" pitchFamily="18" charset="0"/>
                <a:ea typeface="Arial-Rounded" pitchFamily="34" charset="0"/>
                <a:cs typeface="Times New Roman" panose="02020603050405020304" pitchFamily="18" charset="0"/>
              </a:rPr>
              <a:t> </a:t>
            </a:r>
            <a:r>
              <a:rPr lang="en-US" sz="3200" b="1" dirty="0" err="1">
                <a:latin typeface="Times New Roman" panose="02020603050405020304" pitchFamily="18" charset="0"/>
                <a:ea typeface="Arial-Rounded" pitchFamily="34" charset="0"/>
                <a:cs typeface="Times New Roman" panose="02020603050405020304" pitchFamily="18" charset="0"/>
              </a:rPr>
              <a:t>gì</a:t>
            </a:r>
            <a:r>
              <a:rPr lang="en-US" sz="3200" b="1" dirty="0">
                <a:latin typeface="Times New Roman" panose="02020603050405020304" pitchFamily="18" charset="0"/>
                <a:ea typeface="Arial-Rounded" pitchFamily="34" charset="0"/>
                <a:cs typeface="Times New Roman" panose="02020603050405020304" pitchFamily="18" charset="0"/>
              </a:rPr>
              <a:t> </a:t>
            </a:r>
            <a:r>
              <a:rPr lang="en-US" sz="3200" b="1" dirty="0" err="1">
                <a:latin typeface="Times New Roman" panose="02020603050405020304" pitchFamily="18" charset="0"/>
                <a:ea typeface="Arial-Rounded" pitchFamily="34" charset="0"/>
                <a:cs typeface="Times New Roman" panose="02020603050405020304" pitchFamily="18" charset="0"/>
              </a:rPr>
              <a:t>em</a:t>
            </a:r>
            <a:r>
              <a:rPr lang="en-US" sz="3200" b="1" dirty="0">
                <a:latin typeface="Times New Roman" panose="02020603050405020304" pitchFamily="18" charset="0"/>
                <a:ea typeface="Arial-Rounded" pitchFamily="34" charset="0"/>
                <a:cs typeface="Times New Roman" panose="02020603050405020304" pitchFamily="18" charset="0"/>
              </a:rPr>
              <a:t> </a:t>
            </a:r>
            <a:r>
              <a:rPr lang="en-US" sz="3200" b="1" dirty="0" err="1">
                <a:latin typeface="Times New Roman" panose="02020603050405020304" pitchFamily="18" charset="0"/>
                <a:ea typeface="Arial-Rounded" pitchFamily="34" charset="0"/>
                <a:cs typeface="Times New Roman" panose="02020603050405020304" pitchFamily="18" charset="0"/>
              </a:rPr>
              <a:t>quan</a:t>
            </a:r>
            <a:r>
              <a:rPr lang="en-US" sz="3200" b="1" dirty="0">
                <a:latin typeface="Times New Roman" panose="02020603050405020304" pitchFamily="18" charset="0"/>
                <a:ea typeface="Arial-Rounded" pitchFamily="34" charset="0"/>
                <a:cs typeface="Times New Roman" panose="02020603050405020304" pitchFamily="18" charset="0"/>
              </a:rPr>
              <a:t> </a:t>
            </a:r>
            <a:r>
              <a:rPr lang="en-US" sz="3200" b="1" dirty="0" err="1">
                <a:latin typeface="Times New Roman" panose="02020603050405020304" pitchFamily="18" charset="0"/>
                <a:ea typeface="Arial-Rounded" pitchFamily="34" charset="0"/>
                <a:cs typeface="Times New Roman" panose="02020603050405020304" pitchFamily="18" charset="0"/>
              </a:rPr>
              <a:t>sát</a:t>
            </a:r>
            <a:r>
              <a:rPr lang="en-US" sz="3200" b="1" dirty="0">
                <a:latin typeface="Times New Roman" panose="02020603050405020304" pitchFamily="18" charset="0"/>
                <a:ea typeface="Arial-Rounded" pitchFamily="34" charset="0"/>
                <a:cs typeface="Times New Roman" panose="02020603050405020304" pitchFamily="18" charset="0"/>
              </a:rPr>
              <a:t> </a:t>
            </a:r>
            <a:r>
              <a:rPr lang="en-US" sz="3200" b="1" dirty="0" err="1">
                <a:latin typeface="Times New Roman" panose="02020603050405020304" pitchFamily="18" charset="0"/>
                <a:ea typeface="Arial-Rounded" pitchFamily="34" charset="0"/>
                <a:cs typeface="Times New Roman" panose="02020603050405020304" pitchFamily="18" charset="0"/>
              </a:rPr>
              <a:t>được</a:t>
            </a:r>
            <a:r>
              <a:rPr lang="en-US" sz="3200" b="1" dirty="0">
                <a:latin typeface="Times New Roman" panose="02020603050405020304" pitchFamily="18" charset="0"/>
                <a:ea typeface="Arial-Rounded" pitchFamily="34" charset="0"/>
                <a:cs typeface="Times New Roman" panose="02020603050405020304" pitchFamily="18" charset="0"/>
              </a:rPr>
              <a:t> </a:t>
            </a:r>
            <a:r>
              <a:rPr lang="en-US" sz="3200" b="1" dirty="0" err="1">
                <a:latin typeface="Times New Roman" panose="02020603050405020304" pitchFamily="18" charset="0"/>
                <a:ea typeface="Arial-Rounded" pitchFamily="34" charset="0"/>
                <a:cs typeface="Times New Roman" panose="02020603050405020304" pitchFamily="18" charset="0"/>
              </a:rPr>
              <a:t>trong</a:t>
            </a:r>
            <a:r>
              <a:rPr lang="en-US" sz="3200" b="1" dirty="0">
                <a:latin typeface="Times New Roman" panose="02020603050405020304" pitchFamily="18" charset="0"/>
                <a:ea typeface="Arial-Rounded" pitchFamily="34" charset="0"/>
                <a:cs typeface="Times New Roman" panose="02020603050405020304" pitchFamily="18" charset="0"/>
              </a:rPr>
              <a:t> </a:t>
            </a:r>
            <a:r>
              <a:rPr lang="en-US" sz="3200" b="1" dirty="0" err="1">
                <a:latin typeface="Times New Roman" panose="02020603050405020304" pitchFamily="18" charset="0"/>
                <a:ea typeface="Arial-Rounded" pitchFamily="34" charset="0"/>
                <a:cs typeface="Times New Roman" panose="02020603050405020304" pitchFamily="18" charset="0"/>
              </a:rPr>
              <a:t>tranh</a:t>
            </a:r>
            <a:endParaRPr lang="en-US" sz="3200" b="1" dirty="0">
              <a:latin typeface="Times New Roman" panose="02020603050405020304" pitchFamily="18" charset="0"/>
              <a:ea typeface="Arial-Rounded" pitchFamily="34" charset="0"/>
              <a:cs typeface="Times New Roman" panose="02020603050405020304" pitchFamily="18" charset="0"/>
            </a:endParaRPr>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8388" t="20000" r="17374" b="16363"/>
          <a:stretch/>
        </p:blipFill>
        <p:spPr bwMode="auto">
          <a:xfrm>
            <a:off x="0" y="782868"/>
            <a:ext cx="9143999" cy="41873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821153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117764" y="105122"/>
            <a:ext cx="609600" cy="60960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91403" tIns="45702" rIns="91403" bIns="45702" rtlCol="0" anchor="ctr"/>
          <a:lstStyle/>
          <a:p>
            <a:pPr algn="ctr"/>
            <a:r>
              <a:rPr lang="en-US" sz="2800" b="1">
                <a:solidFill>
                  <a:schemeClr val="bg1"/>
                </a:solidFill>
                <a:latin typeface="Arial Rounded MT Bold" pitchFamily="34" charset="0"/>
                <a:cs typeface="Times New Roman" pitchFamily="18" charset="0"/>
              </a:rPr>
              <a:t>2</a:t>
            </a:r>
          </a:p>
        </p:txBody>
      </p:sp>
      <p:sp>
        <p:nvSpPr>
          <p:cNvPr id="3" name="TextBox 2"/>
          <p:cNvSpPr txBox="1"/>
          <p:nvPr/>
        </p:nvSpPr>
        <p:spPr>
          <a:xfrm>
            <a:off x="744682" y="192320"/>
            <a:ext cx="7391400" cy="523172"/>
          </a:xfrm>
          <a:prstGeom prst="rect">
            <a:avLst/>
          </a:prstGeom>
          <a:noFill/>
        </p:spPr>
        <p:txBody>
          <a:bodyPr wrap="square" lIns="91391" tIns="45696" rIns="91391" bIns="45696" rtlCol="0">
            <a:spAutoFit/>
          </a:bodyPr>
          <a:lstStyle/>
          <a:p>
            <a:pPr algn="just"/>
            <a:r>
              <a:rPr lang="en-US" sz="2800" b="1" dirty="0" err="1">
                <a:latin typeface="Times New Roman" panose="02020603050405020304" pitchFamily="18" charset="0"/>
                <a:ea typeface="Arial-Rounded" pitchFamily="34" charset="0"/>
                <a:cs typeface="Times New Roman" panose="02020603050405020304" pitchFamily="18" charset="0"/>
              </a:rPr>
              <a:t>Đọc</a:t>
            </a:r>
            <a:endParaRPr lang="en-US" sz="2800" b="1" dirty="0">
              <a:latin typeface="Times New Roman" panose="02020603050405020304" pitchFamily="18" charset="0"/>
              <a:ea typeface="Arial-Rounded" pitchFamily="34" charset="0"/>
              <a:cs typeface="Times New Roman" panose="02020603050405020304" pitchFamily="18" charset="0"/>
            </a:endParaRPr>
          </a:p>
        </p:txBody>
      </p:sp>
      <p:sp>
        <p:nvSpPr>
          <p:cNvPr id="4" name="TextBox 3"/>
          <p:cNvSpPr txBox="1"/>
          <p:nvPr/>
        </p:nvSpPr>
        <p:spPr>
          <a:xfrm>
            <a:off x="1007918" y="204711"/>
            <a:ext cx="5947064" cy="584727"/>
          </a:xfrm>
          <a:prstGeom prst="rect">
            <a:avLst/>
          </a:prstGeom>
          <a:noFill/>
        </p:spPr>
        <p:txBody>
          <a:bodyPr wrap="square" lIns="91391" tIns="45696" rIns="91391" bIns="45696" rtlCol="0">
            <a:spAutoFit/>
          </a:bodyPr>
          <a:lstStyle/>
          <a:p>
            <a:pPr algn="ctr"/>
            <a:r>
              <a:rPr lang="en-US" sz="3200" b="1" dirty="0" err="1">
                <a:solidFill>
                  <a:schemeClr val="accent6">
                    <a:lumMod val="75000"/>
                  </a:schemeClr>
                </a:solidFill>
                <a:latin typeface="Times New Roman" panose="02020603050405020304" pitchFamily="18" charset="0"/>
                <a:ea typeface="Arial-Rounded" pitchFamily="34" charset="0"/>
                <a:cs typeface="Times New Roman" panose="02020603050405020304" pitchFamily="18" charset="0"/>
              </a:rPr>
              <a:t>Bữa</a:t>
            </a:r>
            <a:r>
              <a:rPr lang="en-US" sz="3200" b="1" dirty="0">
                <a:solidFill>
                  <a:schemeClr val="accent6">
                    <a:lumMod val="75000"/>
                  </a:schemeClr>
                </a:solidFill>
                <a:latin typeface="Times New Roman" panose="02020603050405020304" pitchFamily="18" charset="0"/>
                <a:ea typeface="Arial-Rounded" pitchFamily="34" charset="0"/>
                <a:cs typeface="Times New Roman" panose="02020603050405020304" pitchFamily="18" charset="0"/>
              </a:rPr>
              <a:t> </a:t>
            </a:r>
            <a:r>
              <a:rPr lang="en-US" sz="3200" b="1" dirty="0" err="1">
                <a:solidFill>
                  <a:schemeClr val="accent6">
                    <a:lumMod val="75000"/>
                  </a:schemeClr>
                </a:solidFill>
                <a:latin typeface="Times New Roman" panose="02020603050405020304" pitchFamily="18" charset="0"/>
                <a:ea typeface="Arial-Rounded" pitchFamily="34" charset="0"/>
                <a:cs typeface="Times New Roman" panose="02020603050405020304" pitchFamily="18" charset="0"/>
              </a:rPr>
              <a:t>cơm</a:t>
            </a:r>
            <a:r>
              <a:rPr lang="en-US" sz="3200" b="1" dirty="0">
                <a:solidFill>
                  <a:schemeClr val="accent6">
                    <a:lumMod val="75000"/>
                  </a:schemeClr>
                </a:solidFill>
                <a:latin typeface="Times New Roman" panose="02020603050405020304" pitchFamily="18" charset="0"/>
                <a:ea typeface="Arial-Rounded" pitchFamily="34" charset="0"/>
                <a:cs typeface="Times New Roman" panose="02020603050405020304" pitchFamily="18" charset="0"/>
              </a:rPr>
              <a:t> </a:t>
            </a:r>
            <a:r>
              <a:rPr lang="en-US" sz="3200" b="1" dirty="0" err="1">
                <a:solidFill>
                  <a:schemeClr val="accent6">
                    <a:lumMod val="75000"/>
                  </a:schemeClr>
                </a:solidFill>
                <a:latin typeface="Times New Roman" panose="02020603050405020304" pitchFamily="18" charset="0"/>
                <a:ea typeface="Arial-Rounded" pitchFamily="34" charset="0"/>
                <a:cs typeface="Times New Roman" panose="02020603050405020304" pitchFamily="18" charset="0"/>
              </a:rPr>
              <a:t>gia</a:t>
            </a:r>
            <a:r>
              <a:rPr lang="en-US" sz="3200" b="1" dirty="0">
                <a:solidFill>
                  <a:schemeClr val="accent6">
                    <a:lumMod val="75000"/>
                  </a:schemeClr>
                </a:solidFill>
                <a:latin typeface="Times New Roman" panose="02020603050405020304" pitchFamily="18" charset="0"/>
                <a:ea typeface="Arial-Rounded" pitchFamily="34" charset="0"/>
                <a:cs typeface="Times New Roman" panose="02020603050405020304" pitchFamily="18" charset="0"/>
              </a:rPr>
              <a:t> </a:t>
            </a:r>
            <a:r>
              <a:rPr lang="en-US" sz="3200" b="1" dirty="0" err="1">
                <a:solidFill>
                  <a:schemeClr val="accent6">
                    <a:lumMod val="75000"/>
                  </a:schemeClr>
                </a:solidFill>
                <a:latin typeface="Times New Roman" panose="02020603050405020304" pitchFamily="18" charset="0"/>
                <a:ea typeface="Arial-Rounded" pitchFamily="34" charset="0"/>
                <a:cs typeface="Times New Roman" panose="02020603050405020304" pitchFamily="18" charset="0"/>
              </a:rPr>
              <a:t>đình</a:t>
            </a:r>
            <a:endParaRPr lang="en-US" sz="3200" b="1" dirty="0">
              <a:solidFill>
                <a:schemeClr val="accent6">
                  <a:lumMod val="75000"/>
                </a:schemeClr>
              </a:solidFill>
              <a:latin typeface="Times New Roman" panose="02020603050405020304" pitchFamily="18" charset="0"/>
              <a:ea typeface="Arial-Rounded" pitchFamily="34" charset="0"/>
              <a:cs typeface="Times New Roman" panose="02020603050405020304" pitchFamily="18" charset="0"/>
            </a:endParaRPr>
          </a:p>
        </p:txBody>
      </p:sp>
      <p:sp>
        <p:nvSpPr>
          <p:cNvPr id="5" name="TextBox 4"/>
          <p:cNvSpPr txBox="1"/>
          <p:nvPr/>
        </p:nvSpPr>
        <p:spPr>
          <a:xfrm>
            <a:off x="62346" y="801829"/>
            <a:ext cx="8991600" cy="4185713"/>
          </a:xfrm>
          <a:prstGeom prst="rect">
            <a:avLst/>
          </a:prstGeom>
          <a:noFill/>
        </p:spPr>
        <p:txBody>
          <a:bodyPr wrap="square" lIns="91391" tIns="45696" rIns="91391" bIns="45696" rtlCol="0">
            <a:spAutoFit/>
          </a:bodyPr>
          <a:lstStyle/>
          <a:p>
            <a:pPr marL="0" lvl="1" algn="just"/>
            <a:r>
              <a:rPr lang="en-US" sz="2500" dirty="0">
                <a:latin typeface="Arial-Rounded" pitchFamily="34" charset="0"/>
                <a:ea typeface="Arial-Rounded" pitchFamily="34" charset="0"/>
                <a:cs typeface="Arial-Rounded" pitchFamily="34" charset="0"/>
              </a:rPr>
              <a:t>	</a:t>
            </a:r>
            <a:r>
              <a:rPr lang="en-US" sz="2400" dirty="0">
                <a:latin typeface="Times New Roman" panose="02020603050405020304" pitchFamily="18" charset="0"/>
                <a:ea typeface="Arial-Rounded" pitchFamily="34" charset="0"/>
                <a:cs typeface="Times New Roman" panose="02020603050405020304" pitchFamily="18" charset="0"/>
              </a:rPr>
              <a:t>Thấy mẹ đi chợ về, Chi hỏi:</a:t>
            </a:r>
          </a:p>
          <a:p>
            <a:pPr marL="0" lvl="1" algn="just"/>
            <a:r>
              <a:rPr lang="en-US" sz="2400" dirty="0">
                <a:latin typeface="Times New Roman" panose="02020603050405020304" pitchFamily="18" charset="0"/>
                <a:ea typeface="Arial-Rounded" pitchFamily="34" charset="0"/>
                <a:cs typeface="Times New Roman" panose="02020603050405020304" pitchFamily="18" charset="0"/>
              </a:rPr>
              <a:t>	- Sao mẹ mua nhiều đồ ăn thế ạ?</a:t>
            </a:r>
          </a:p>
          <a:p>
            <a:pPr marL="0" lvl="1" algn="just"/>
            <a:r>
              <a:rPr lang="en-US" sz="2400" dirty="0">
                <a:latin typeface="Times New Roman" panose="02020603050405020304" pitchFamily="18" charset="0"/>
                <a:ea typeface="Arial-Rounded" pitchFamily="34" charset="0"/>
                <a:cs typeface="Times New Roman" panose="02020603050405020304" pitchFamily="18" charset="0"/>
              </a:rPr>
              <a:t>	- Đố con hôm nay là ngày gì?</a:t>
            </a:r>
          </a:p>
          <a:p>
            <a:pPr marL="0" lvl="1" algn="just"/>
            <a:r>
              <a:rPr lang="en-US" sz="2400" dirty="0">
                <a:latin typeface="Times New Roman" panose="02020603050405020304" pitchFamily="18" charset="0"/>
                <a:ea typeface="Arial-Rounded" pitchFamily="34" charset="0"/>
                <a:cs typeface="Times New Roman" panose="02020603050405020304" pitchFamily="18" charset="0"/>
              </a:rPr>
              <a:t>	Chi chạy lại xem lịch:</a:t>
            </a:r>
          </a:p>
          <a:p>
            <a:pPr marL="0" lvl="1" algn="just"/>
            <a:r>
              <a:rPr lang="en-US" sz="2400" dirty="0">
                <a:latin typeface="Times New Roman" panose="02020603050405020304" pitchFamily="18" charset="0"/>
                <a:ea typeface="Arial-Rounded" pitchFamily="34" charset="0"/>
                <a:cs typeface="Times New Roman" panose="02020603050405020304" pitchFamily="18" charset="0"/>
              </a:rPr>
              <a:t>	- A, ngày 28 tháng 6, Ngày Gia đình Việt Nam.</a:t>
            </a:r>
          </a:p>
          <a:p>
            <a:pPr marL="0" lvl="1" algn="just"/>
            <a:r>
              <a:rPr lang="en-US" sz="2400" dirty="0">
                <a:latin typeface="Times New Roman" panose="02020603050405020304" pitchFamily="18" charset="0"/>
                <a:ea typeface="Arial-Rounded" pitchFamily="34" charset="0"/>
                <a:cs typeface="Times New Roman" panose="02020603050405020304" pitchFamily="18" charset="0"/>
              </a:rPr>
              <a:t>	- Đúng rồi. Vì thế, hôm nay cả nhà mình liên hoan con ạ.</a:t>
            </a:r>
          </a:p>
          <a:p>
            <a:pPr marL="0" lvl="1" algn="just"/>
            <a:r>
              <a:rPr lang="en-US" sz="2400" dirty="0">
                <a:latin typeface="Times New Roman" panose="02020603050405020304" pitchFamily="18" charset="0"/>
                <a:ea typeface="Arial-Rounded" pitchFamily="34" charset="0"/>
                <a:cs typeface="Times New Roman" panose="02020603050405020304" pitchFamily="18" charset="0"/>
              </a:rPr>
              <a:t>	Chi vui lắm. Em nhặt rau giúp mẹ. Bố dọn nhà, rửa xoong nồi, cốc chén. Ông bà trông em bé để mẹ nấu ăn. Cả nhà quây quần bên nhau. Bữa cơm thật tuyệt. Chi thích ngày nào cũng là Ngày Gia đình Việt Nam.	</a:t>
            </a:r>
          </a:p>
          <a:p>
            <a:pPr algn="just"/>
            <a:r>
              <a:rPr lang="en-US" sz="2400" dirty="0">
                <a:latin typeface="Times New Roman" panose="02020603050405020304" pitchFamily="18" charset="0"/>
                <a:ea typeface="Arial-Rounded" pitchFamily="34" charset="0"/>
                <a:cs typeface="Times New Roman" panose="02020603050405020304" pitchFamily="18" charset="0"/>
              </a:rPr>
              <a:t>                                                                             </a:t>
            </a:r>
            <a:r>
              <a:rPr lang="en-US" sz="2500" dirty="0">
                <a:latin typeface="Times New Roman" panose="02020603050405020304" pitchFamily="18" charset="0"/>
                <a:ea typeface="Arial-Rounded" pitchFamily="34" charset="0"/>
                <a:cs typeface="Times New Roman" panose="02020603050405020304" pitchFamily="18" charset="0"/>
              </a:rPr>
              <a:t>(Châu Anh)</a:t>
            </a:r>
          </a:p>
        </p:txBody>
      </p:sp>
      <p:sp>
        <p:nvSpPr>
          <p:cNvPr id="8" name="Cloud 7"/>
          <p:cNvSpPr/>
          <p:nvPr/>
        </p:nvSpPr>
        <p:spPr>
          <a:xfrm>
            <a:off x="6954982" y="105122"/>
            <a:ext cx="1960418" cy="730269"/>
          </a:xfrm>
          <a:prstGeom prst="cloud">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latin typeface="Times New Roman" panose="02020603050405020304" pitchFamily="18" charset="0"/>
                <a:ea typeface="Arial-Rounded" pitchFamily="34" charset="0"/>
                <a:cs typeface="Times New Roman" panose="02020603050405020304" pitchFamily="18" charset="0"/>
              </a:rPr>
              <a:t>Đọc mẫu</a:t>
            </a:r>
          </a:p>
        </p:txBody>
      </p:sp>
    </p:spTree>
    <p:extLst>
      <p:ext uri="{BB962C8B-B14F-4D97-AF65-F5344CB8AC3E}">
        <p14:creationId xmlns:p14="http://schemas.microsoft.com/office/powerpoint/2010/main" val="39444579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Times New Roman" panose="02020603050405020304" pitchFamily="18" charset="0"/>
                <a:cs typeface="Times New Roman" panose="02020603050405020304" pitchFamily="18" charset="0"/>
              </a:rPr>
              <a:t>Luyện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đọc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vần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mới</a:t>
            </a:r>
            <a:r>
              <a:rPr lang="en-US" dirty="0">
                <a:latin typeface="Times New Roman" panose="02020603050405020304" pitchFamily="18" charset="0"/>
                <a:cs typeface="Times New Roman" panose="02020603050405020304" pitchFamily="18" charset="0"/>
              </a:rPr>
              <a:t>:</a:t>
            </a:r>
            <a:endParaRPr lang="vi-VN" dirty="0">
              <a:latin typeface="Times New Roman" panose="02020603050405020304" pitchFamily="18" charset="0"/>
              <a:cs typeface="Times New Roman" panose="02020603050405020304" pitchFamily="18" charset="0"/>
            </a:endParaRPr>
          </a:p>
        </p:txBody>
      </p:sp>
      <p:sp>
        <p:nvSpPr>
          <p:cNvPr id="4" name="Title 1"/>
          <p:cNvSpPr txBox="1">
            <a:spLocks/>
          </p:cNvSpPr>
          <p:nvPr/>
        </p:nvSpPr>
        <p:spPr>
          <a:xfrm>
            <a:off x="457200" y="1962150"/>
            <a:ext cx="8229600" cy="857250"/>
          </a:xfrm>
          <a:prstGeom prst="rect">
            <a:avLst/>
          </a:prstGeom>
        </p:spPr>
        <p:txBody>
          <a:bodyPr vert="horz" lIns="91391" tIns="45696" rIns="91391" bIns="45696" rtlCol="0" anchor="ctr">
            <a:noAutofit/>
          </a:bodyPr>
          <a:lstStyle>
            <a:lvl1pPr algn="ctr" defTabSz="913910" rtl="0" eaLnBrk="1" latinLnBrk="0" hangingPunct="1">
              <a:spcBef>
                <a:spcPct val="0"/>
              </a:spcBef>
              <a:buNone/>
              <a:defRPr sz="4400" kern="1200">
                <a:solidFill>
                  <a:schemeClr val="tx1"/>
                </a:solidFill>
                <a:latin typeface="+mj-lt"/>
                <a:ea typeface="+mj-ea"/>
                <a:cs typeface="+mj-cs"/>
              </a:defRPr>
            </a:lvl1pPr>
          </a:lstStyle>
          <a:p>
            <a:r>
              <a:rPr lang="en-US" sz="6600" b="1" dirty="0" err="1">
                <a:solidFill>
                  <a:srgbClr val="FF0000"/>
                </a:solidFill>
                <a:latin typeface="Times New Roman" panose="02020603050405020304" pitchFamily="18" charset="0"/>
                <a:cs typeface="Times New Roman" panose="02020603050405020304" pitchFamily="18" charset="0"/>
              </a:rPr>
              <a:t>oong</a:t>
            </a:r>
            <a:endParaRPr lang="vi-VN" sz="66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101849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117764" y="105122"/>
            <a:ext cx="609600" cy="60960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91403" tIns="45702" rIns="91403" bIns="45702" rtlCol="0" anchor="ctr"/>
          <a:lstStyle/>
          <a:p>
            <a:pPr algn="ctr"/>
            <a:r>
              <a:rPr lang="en-US" sz="2800" b="1">
                <a:solidFill>
                  <a:schemeClr val="bg1"/>
                </a:solidFill>
                <a:latin typeface="Arial Rounded MT Bold" pitchFamily="34" charset="0"/>
                <a:cs typeface="Times New Roman" pitchFamily="18" charset="0"/>
              </a:rPr>
              <a:t>2</a:t>
            </a:r>
          </a:p>
        </p:txBody>
      </p:sp>
      <p:sp>
        <p:nvSpPr>
          <p:cNvPr id="3" name="TextBox 2"/>
          <p:cNvSpPr txBox="1"/>
          <p:nvPr/>
        </p:nvSpPr>
        <p:spPr>
          <a:xfrm>
            <a:off x="744682" y="192320"/>
            <a:ext cx="7391400" cy="523172"/>
          </a:xfrm>
          <a:prstGeom prst="rect">
            <a:avLst/>
          </a:prstGeom>
          <a:noFill/>
        </p:spPr>
        <p:txBody>
          <a:bodyPr wrap="square" lIns="91391" tIns="45696" rIns="91391" bIns="45696" rtlCol="0">
            <a:spAutoFit/>
          </a:bodyPr>
          <a:lstStyle/>
          <a:p>
            <a:pPr algn="just"/>
            <a:r>
              <a:rPr lang="en-US" sz="2800" b="1" dirty="0" err="1">
                <a:latin typeface="Times New Roman" panose="02020603050405020304" pitchFamily="18" charset="0"/>
                <a:ea typeface="Arial-Rounded" pitchFamily="34" charset="0"/>
                <a:cs typeface="Times New Roman" panose="02020603050405020304" pitchFamily="18" charset="0"/>
              </a:rPr>
              <a:t>Đọc</a:t>
            </a:r>
            <a:endParaRPr lang="en-US" sz="2800" b="1" dirty="0">
              <a:latin typeface="Times New Roman" panose="02020603050405020304" pitchFamily="18" charset="0"/>
              <a:ea typeface="Arial-Rounded" pitchFamily="34" charset="0"/>
              <a:cs typeface="Times New Roman" panose="02020603050405020304" pitchFamily="18" charset="0"/>
            </a:endParaRPr>
          </a:p>
        </p:txBody>
      </p:sp>
      <p:sp>
        <p:nvSpPr>
          <p:cNvPr id="4" name="TextBox 3"/>
          <p:cNvSpPr txBox="1"/>
          <p:nvPr/>
        </p:nvSpPr>
        <p:spPr>
          <a:xfrm>
            <a:off x="1488621" y="232243"/>
            <a:ext cx="5947064" cy="584727"/>
          </a:xfrm>
          <a:prstGeom prst="rect">
            <a:avLst/>
          </a:prstGeom>
          <a:noFill/>
        </p:spPr>
        <p:txBody>
          <a:bodyPr wrap="square" lIns="91391" tIns="45696" rIns="91391" bIns="45696" rtlCol="0">
            <a:spAutoFit/>
          </a:bodyPr>
          <a:lstStyle/>
          <a:p>
            <a:pPr algn="ctr"/>
            <a:r>
              <a:rPr lang="en-US" sz="3200" b="1" dirty="0" err="1">
                <a:solidFill>
                  <a:schemeClr val="accent6">
                    <a:lumMod val="75000"/>
                  </a:schemeClr>
                </a:solidFill>
                <a:latin typeface="Times New Roman" panose="02020603050405020304" pitchFamily="18" charset="0"/>
                <a:ea typeface="Arial-Rounded" pitchFamily="34" charset="0"/>
                <a:cs typeface="Times New Roman" panose="02020603050405020304" pitchFamily="18" charset="0"/>
              </a:rPr>
              <a:t>Bữa</a:t>
            </a:r>
            <a:r>
              <a:rPr lang="en-US" sz="3200" b="1" dirty="0">
                <a:solidFill>
                  <a:schemeClr val="accent6">
                    <a:lumMod val="75000"/>
                  </a:schemeClr>
                </a:solidFill>
                <a:latin typeface="Times New Roman" panose="02020603050405020304" pitchFamily="18" charset="0"/>
                <a:ea typeface="Arial-Rounded" pitchFamily="34" charset="0"/>
                <a:cs typeface="Times New Roman" panose="02020603050405020304" pitchFamily="18" charset="0"/>
              </a:rPr>
              <a:t> </a:t>
            </a:r>
            <a:r>
              <a:rPr lang="en-US" sz="3200" b="1" dirty="0" err="1">
                <a:solidFill>
                  <a:schemeClr val="accent6">
                    <a:lumMod val="75000"/>
                  </a:schemeClr>
                </a:solidFill>
                <a:latin typeface="Times New Roman" panose="02020603050405020304" pitchFamily="18" charset="0"/>
                <a:ea typeface="Arial-Rounded" pitchFamily="34" charset="0"/>
                <a:cs typeface="Times New Roman" panose="02020603050405020304" pitchFamily="18" charset="0"/>
              </a:rPr>
              <a:t>cơm</a:t>
            </a:r>
            <a:r>
              <a:rPr lang="en-US" sz="3200" b="1" dirty="0">
                <a:solidFill>
                  <a:schemeClr val="accent6">
                    <a:lumMod val="75000"/>
                  </a:schemeClr>
                </a:solidFill>
                <a:latin typeface="Times New Roman" panose="02020603050405020304" pitchFamily="18" charset="0"/>
                <a:ea typeface="Arial-Rounded" pitchFamily="34" charset="0"/>
                <a:cs typeface="Times New Roman" panose="02020603050405020304" pitchFamily="18" charset="0"/>
              </a:rPr>
              <a:t> </a:t>
            </a:r>
            <a:r>
              <a:rPr lang="en-US" sz="3200" b="1" dirty="0" err="1">
                <a:solidFill>
                  <a:schemeClr val="accent6">
                    <a:lumMod val="75000"/>
                  </a:schemeClr>
                </a:solidFill>
                <a:latin typeface="Times New Roman" panose="02020603050405020304" pitchFamily="18" charset="0"/>
                <a:ea typeface="Arial-Rounded" pitchFamily="34" charset="0"/>
                <a:cs typeface="Times New Roman" panose="02020603050405020304" pitchFamily="18" charset="0"/>
              </a:rPr>
              <a:t>gia</a:t>
            </a:r>
            <a:r>
              <a:rPr lang="en-US" sz="3200" b="1" dirty="0">
                <a:solidFill>
                  <a:schemeClr val="accent6">
                    <a:lumMod val="75000"/>
                  </a:schemeClr>
                </a:solidFill>
                <a:latin typeface="Times New Roman" panose="02020603050405020304" pitchFamily="18" charset="0"/>
                <a:ea typeface="Arial-Rounded" pitchFamily="34" charset="0"/>
                <a:cs typeface="Times New Roman" panose="02020603050405020304" pitchFamily="18" charset="0"/>
              </a:rPr>
              <a:t> </a:t>
            </a:r>
            <a:r>
              <a:rPr lang="en-US" sz="3200" b="1" dirty="0" err="1">
                <a:solidFill>
                  <a:schemeClr val="accent6">
                    <a:lumMod val="75000"/>
                  </a:schemeClr>
                </a:solidFill>
                <a:latin typeface="Times New Roman" panose="02020603050405020304" pitchFamily="18" charset="0"/>
                <a:ea typeface="Arial-Rounded" pitchFamily="34" charset="0"/>
                <a:cs typeface="Times New Roman" panose="02020603050405020304" pitchFamily="18" charset="0"/>
              </a:rPr>
              <a:t>đình</a:t>
            </a:r>
            <a:endParaRPr lang="en-US" sz="3200" b="1" dirty="0">
              <a:solidFill>
                <a:schemeClr val="accent6">
                  <a:lumMod val="75000"/>
                </a:schemeClr>
              </a:solidFill>
              <a:latin typeface="Times New Roman" panose="02020603050405020304" pitchFamily="18" charset="0"/>
              <a:ea typeface="Arial-Rounded" pitchFamily="34" charset="0"/>
              <a:cs typeface="Times New Roman" panose="02020603050405020304" pitchFamily="18" charset="0"/>
            </a:endParaRPr>
          </a:p>
        </p:txBody>
      </p:sp>
      <p:sp>
        <p:nvSpPr>
          <p:cNvPr id="5" name="TextBox 4"/>
          <p:cNvSpPr txBox="1"/>
          <p:nvPr/>
        </p:nvSpPr>
        <p:spPr>
          <a:xfrm>
            <a:off x="62346" y="801829"/>
            <a:ext cx="8991600" cy="4185713"/>
          </a:xfrm>
          <a:prstGeom prst="rect">
            <a:avLst/>
          </a:prstGeom>
          <a:noFill/>
        </p:spPr>
        <p:txBody>
          <a:bodyPr wrap="square" lIns="91391" tIns="45696" rIns="91391" bIns="45696" rtlCol="0">
            <a:spAutoFit/>
          </a:bodyPr>
          <a:lstStyle/>
          <a:p>
            <a:pPr marL="0" lvl="1" algn="just"/>
            <a:r>
              <a:rPr lang="en-US" sz="2500" dirty="0">
                <a:latin typeface="Arial-Rounded" pitchFamily="34" charset="0"/>
                <a:ea typeface="Arial-Rounded" pitchFamily="34" charset="0"/>
                <a:cs typeface="Arial-Rounded" pitchFamily="34" charset="0"/>
              </a:rPr>
              <a:t>	</a:t>
            </a:r>
            <a:r>
              <a:rPr lang="en-US" sz="2400" dirty="0">
                <a:latin typeface="Times New Roman" panose="02020603050405020304" pitchFamily="18" charset="0"/>
                <a:ea typeface="Arial-Rounded" pitchFamily="34" charset="0"/>
                <a:cs typeface="Times New Roman" panose="02020603050405020304" pitchFamily="18" charset="0"/>
              </a:rPr>
              <a:t>Thấy mẹ đi chợ về, Chi hỏi:</a:t>
            </a:r>
          </a:p>
          <a:p>
            <a:pPr marL="0" lvl="1" algn="just"/>
            <a:r>
              <a:rPr lang="en-US" sz="2400" dirty="0">
                <a:latin typeface="Times New Roman" panose="02020603050405020304" pitchFamily="18" charset="0"/>
                <a:ea typeface="Arial-Rounded" pitchFamily="34" charset="0"/>
                <a:cs typeface="Times New Roman" panose="02020603050405020304" pitchFamily="18" charset="0"/>
              </a:rPr>
              <a:t>	- Sao mẹ mua nhiều đồ ăn thế ạ?</a:t>
            </a:r>
          </a:p>
          <a:p>
            <a:pPr marL="0" lvl="1" algn="just"/>
            <a:r>
              <a:rPr lang="en-US" sz="2400" dirty="0">
                <a:latin typeface="Times New Roman" panose="02020603050405020304" pitchFamily="18" charset="0"/>
                <a:ea typeface="Arial-Rounded" pitchFamily="34" charset="0"/>
                <a:cs typeface="Times New Roman" panose="02020603050405020304" pitchFamily="18" charset="0"/>
              </a:rPr>
              <a:t>	- Đố con hôm nay là ngày gì?</a:t>
            </a:r>
          </a:p>
          <a:p>
            <a:pPr marL="0" lvl="1" algn="just"/>
            <a:r>
              <a:rPr lang="en-US" sz="2400" dirty="0">
                <a:latin typeface="Times New Roman" panose="02020603050405020304" pitchFamily="18" charset="0"/>
                <a:ea typeface="Arial-Rounded" pitchFamily="34" charset="0"/>
                <a:cs typeface="Times New Roman" panose="02020603050405020304" pitchFamily="18" charset="0"/>
              </a:rPr>
              <a:t>	Chi chạy lại xem lịch:</a:t>
            </a:r>
          </a:p>
          <a:p>
            <a:pPr marL="0" lvl="1" algn="just"/>
            <a:r>
              <a:rPr lang="en-US" sz="2400" dirty="0">
                <a:latin typeface="Times New Roman" panose="02020603050405020304" pitchFamily="18" charset="0"/>
                <a:ea typeface="Arial-Rounded" pitchFamily="34" charset="0"/>
                <a:cs typeface="Times New Roman" panose="02020603050405020304" pitchFamily="18" charset="0"/>
              </a:rPr>
              <a:t>	- A, ngày 28 tháng 6, Ngày Gia đình Việt Nam.</a:t>
            </a:r>
          </a:p>
          <a:p>
            <a:pPr marL="0" lvl="1" algn="just"/>
            <a:r>
              <a:rPr lang="en-US" sz="2400" dirty="0">
                <a:latin typeface="Times New Roman" panose="02020603050405020304" pitchFamily="18" charset="0"/>
                <a:ea typeface="Arial-Rounded" pitchFamily="34" charset="0"/>
                <a:cs typeface="Times New Roman" panose="02020603050405020304" pitchFamily="18" charset="0"/>
              </a:rPr>
              <a:t>	- Đúng rồi. Vì thế, hôm nay cả nhà mình liên hoan con ạ.</a:t>
            </a:r>
          </a:p>
          <a:p>
            <a:pPr marL="0" lvl="1" algn="just"/>
            <a:r>
              <a:rPr lang="en-US" sz="2400" dirty="0">
                <a:latin typeface="Times New Roman" panose="02020603050405020304" pitchFamily="18" charset="0"/>
                <a:ea typeface="Arial-Rounded" pitchFamily="34" charset="0"/>
                <a:cs typeface="Times New Roman" panose="02020603050405020304" pitchFamily="18" charset="0"/>
              </a:rPr>
              <a:t>	Chi vui lắm. Em nhặt rau giúp mẹ. Bố dọn nhà, rửa xoong nồi, cốc chén. Ông bà trông em bé để mẹ nấu ăn. Cả nhà quây quần bên nhau. Bữa cơm thật tuyệt. Chi thích ngày nào cũng là Ngày Gia đình Việt Nam.	</a:t>
            </a:r>
          </a:p>
          <a:p>
            <a:pPr algn="just"/>
            <a:r>
              <a:rPr lang="en-US" sz="2400" dirty="0">
                <a:latin typeface="Times New Roman" panose="02020603050405020304" pitchFamily="18" charset="0"/>
                <a:ea typeface="Arial-Rounded" pitchFamily="34" charset="0"/>
                <a:cs typeface="Times New Roman" panose="02020603050405020304" pitchFamily="18" charset="0"/>
              </a:rPr>
              <a:t>                                                                             </a:t>
            </a:r>
            <a:r>
              <a:rPr lang="en-US" sz="2500" dirty="0">
                <a:latin typeface="Times New Roman" panose="02020603050405020304" pitchFamily="18" charset="0"/>
                <a:ea typeface="Arial-Rounded" pitchFamily="34" charset="0"/>
                <a:cs typeface="Times New Roman" panose="02020603050405020304" pitchFamily="18" charset="0"/>
              </a:rPr>
              <a:t>(Châu Anh)</a:t>
            </a:r>
          </a:p>
        </p:txBody>
      </p:sp>
      <p:cxnSp>
        <p:nvCxnSpPr>
          <p:cNvPr id="7" name="Straight Connector 6"/>
          <p:cNvCxnSpPr/>
          <p:nvPr/>
        </p:nvCxnSpPr>
        <p:spPr>
          <a:xfrm>
            <a:off x="7595286" y="3395535"/>
            <a:ext cx="1312718"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22760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209550"/>
            <a:ext cx="3505200" cy="857250"/>
          </a:xfrm>
        </p:spPr>
        <p:txBody>
          <a:bodyPr/>
          <a:lstStyle/>
          <a:p>
            <a:pPr algn="just"/>
            <a:r>
              <a:rPr lang="en-US" dirty="0" err="1">
                <a:latin typeface="Arial-Rounded" pitchFamily="34" charset="0"/>
                <a:ea typeface="Arial-Rounded" pitchFamily="34" charset="0"/>
                <a:cs typeface="Arial-Rounded" pitchFamily="34" charset="0"/>
              </a:rPr>
              <a:t>oong</a:t>
            </a:r>
            <a:endParaRPr lang="en-US" dirty="0">
              <a:latin typeface="Arial-Rounded" pitchFamily="34" charset="0"/>
              <a:ea typeface="Arial-Rounded" pitchFamily="34" charset="0"/>
              <a:cs typeface="Arial-Rounded" pitchFamily="34" charset="0"/>
            </a:endParaRPr>
          </a:p>
        </p:txBody>
      </p:sp>
      <p:sp>
        <p:nvSpPr>
          <p:cNvPr id="3" name="Title 1"/>
          <p:cNvSpPr txBox="1">
            <a:spLocks/>
          </p:cNvSpPr>
          <p:nvPr/>
        </p:nvSpPr>
        <p:spPr>
          <a:xfrm>
            <a:off x="5105400" y="209550"/>
            <a:ext cx="4876800" cy="857250"/>
          </a:xfrm>
          <a:prstGeom prst="rect">
            <a:avLst/>
          </a:prstGeom>
        </p:spPr>
        <p:txBody>
          <a:bodyPr vert="horz" lIns="91391" tIns="45696" rIns="91391" bIns="45696" rtlCol="0" anchor="ctr">
            <a:normAutofit/>
          </a:bodyPr>
          <a:lstStyle>
            <a:lvl1pPr algn="ctr" defTabSz="913910" rtl="0" eaLnBrk="1" latinLnBrk="0" hangingPunct="1">
              <a:spcBef>
                <a:spcPct val="0"/>
              </a:spcBef>
              <a:buNone/>
              <a:defRPr sz="4400" kern="1200">
                <a:solidFill>
                  <a:schemeClr val="tx1"/>
                </a:solidFill>
                <a:latin typeface="+mj-lt"/>
                <a:ea typeface="+mj-ea"/>
                <a:cs typeface="+mj-cs"/>
              </a:defRPr>
            </a:lvl1pPr>
          </a:lstStyle>
          <a:p>
            <a:pPr algn="just"/>
            <a:r>
              <a:rPr lang="en-US">
                <a:latin typeface="Arial-Rounded" pitchFamily="34" charset="0"/>
                <a:ea typeface="Arial-Rounded" pitchFamily="34" charset="0"/>
                <a:cs typeface="Arial-Rounded" pitchFamily="34" charset="0"/>
              </a:rPr>
              <a:t>xoong nồi</a:t>
            </a:r>
          </a:p>
        </p:txBody>
      </p:sp>
      <p:cxnSp>
        <p:nvCxnSpPr>
          <p:cNvPr id="11" name="Straight Arrow Connector 10"/>
          <p:cNvCxnSpPr/>
          <p:nvPr/>
        </p:nvCxnSpPr>
        <p:spPr>
          <a:xfrm>
            <a:off x="3048000" y="742950"/>
            <a:ext cx="1752600" cy="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4099"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t="11949" b="19890"/>
          <a:stretch/>
        </p:blipFill>
        <p:spPr bwMode="auto">
          <a:xfrm>
            <a:off x="10633" y="1257301"/>
            <a:ext cx="6202037" cy="35069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75143" y="1628773"/>
            <a:ext cx="2737314" cy="29545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30327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099"/>
                                        </p:tgtEl>
                                        <p:attrNameLst>
                                          <p:attrName>style.visibility</p:attrName>
                                        </p:attrNameLst>
                                      </p:cBhvr>
                                      <p:to>
                                        <p:strVal val="visible"/>
                                      </p:to>
                                    </p:set>
                                    <p:animEffect transition="in" filter="fade">
                                      <p:cBhvr>
                                        <p:cTn id="7" dur="500"/>
                                        <p:tgtEl>
                                          <p:spTgt spid="4099"/>
                                        </p:tgtEl>
                                      </p:cBhvr>
                                    </p:animEffect>
                                  </p:childTnLst>
                                </p:cTn>
                              </p:par>
                              <p:par>
                                <p:cTn id="8" presetID="10" presetClass="entr" presetSubtype="0" fill="hold" nodeType="withEffect">
                                  <p:stCondLst>
                                    <p:cond delay="0"/>
                                  </p:stCondLst>
                                  <p:childTnLst>
                                    <p:set>
                                      <p:cBhvr>
                                        <p:cTn id="9" dur="1" fill="hold">
                                          <p:stCondLst>
                                            <p:cond delay="0"/>
                                          </p:stCondLst>
                                        </p:cTn>
                                        <p:tgtEl>
                                          <p:spTgt spid="4098"/>
                                        </p:tgtEl>
                                        <p:attrNameLst>
                                          <p:attrName>style.visibility</p:attrName>
                                        </p:attrNameLst>
                                      </p:cBhvr>
                                      <p:to>
                                        <p:strVal val="visible"/>
                                      </p:to>
                                    </p:set>
                                    <p:animEffect transition="in" filter="fade">
                                      <p:cBhvr>
                                        <p:cTn id="10" dur="5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117764" y="105122"/>
            <a:ext cx="609600" cy="60960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91403" tIns="45702" rIns="91403" bIns="45702" rtlCol="0" anchor="ctr"/>
          <a:lstStyle/>
          <a:p>
            <a:pPr algn="ctr"/>
            <a:r>
              <a:rPr lang="en-US" sz="2800" b="1">
                <a:solidFill>
                  <a:schemeClr val="bg1"/>
                </a:solidFill>
                <a:latin typeface="Arial Rounded MT Bold" pitchFamily="34" charset="0"/>
                <a:cs typeface="Times New Roman" pitchFamily="18" charset="0"/>
              </a:rPr>
              <a:t>2</a:t>
            </a:r>
          </a:p>
        </p:txBody>
      </p:sp>
      <p:sp>
        <p:nvSpPr>
          <p:cNvPr id="3" name="TextBox 2"/>
          <p:cNvSpPr txBox="1"/>
          <p:nvPr/>
        </p:nvSpPr>
        <p:spPr>
          <a:xfrm>
            <a:off x="744682" y="192320"/>
            <a:ext cx="7391400" cy="523172"/>
          </a:xfrm>
          <a:prstGeom prst="rect">
            <a:avLst/>
          </a:prstGeom>
          <a:noFill/>
        </p:spPr>
        <p:txBody>
          <a:bodyPr wrap="square" lIns="91391" tIns="45696" rIns="91391" bIns="45696" rtlCol="0">
            <a:spAutoFit/>
          </a:bodyPr>
          <a:lstStyle/>
          <a:p>
            <a:pPr algn="just"/>
            <a:r>
              <a:rPr lang="en-US" sz="2800" b="1" dirty="0">
                <a:latin typeface="Times New Roman" panose="02020603050405020304" pitchFamily="18" charset="0"/>
                <a:ea typeface="Arial-Rounded" pitchFamily="34" charset="0"/>
                <a:cs typeface="Times New Roman" panose="02020603050405020304" pitchFamily="18" charset="0"/>
              </a:rPr>
              <a:t>Đọc</a:t>
            </a:r>
          </a:p>
        </p:txBody>
      </p:sp>
      <p:sp>
        <p:nvSpPr>
          <p:cNvPr id="4" name="TextBox 3"/>
          <p:cNvSpPr txBox="1"/>
          <p:nvPr/>
        </p:nvSpPr>
        <p:spPr>
          <a:xfrm>
            <a:off x="1488621" y="232243"/>
            <a:ext cx="5947064" cy="584727"/>
          </a:xfrm>
          <a:prstGeom prst="rect">
            <a:avLst/>
          </a:prstGeom>
          <a:noFill/>
        </p:spPr>
        <p:txBody>
          <a:bodyPr wrap="square" lIns="91391" tIns="45696" rIns="91391" bIns="45696" rtlCol="0">
            <a:spAutoFit/>
          </a:bodyPr>
          <a:lstStyle/>
          <a:p>
            <a:pPr algn="ctr"/>
            <a:r>
              <a:rPr lang="en-US" sz="3200" b="1" dirty="0" err="1">
                <a:solidFill>
                  <a:schemeClr val="accent6">
                    <a:lumMod val="75000"/>
                  </a:schemeClr>
                </a:solidFill>
                <a:latin typeface="Times New Roman" panose="02020603050405020304" pitchFamily="18" charset="0"/>
                <a:ea typeface="Arial-Rounded" pitchFamily="34" charset="0"/>
                <a:cs typeface="Times New Roman" panose="02020603050405020304" pitchFamily="18" charset="0"/>
              </a:rPr>
              <a:t>Bữa</a:t>
            </a:r>
            <a:r>
              <a:rPr lang="en-US" sz="3200" b="1" dirty="0">
                <a:solidFill>
                  <a:schemeClr val="accent6">
                    <a:lumMod val="75000"/>
                  </a:schemeClr>
                </a:solidFill>
                <a:latin typeface="Times New Roman" panose="02020603050405020304" pitchFamily="18" charset="0"/>
                <a:ea typeface="Arial-Rounded" pitchFamily="34" charset="0"/>
                <a:cs typeface="Times New Roman" panose="02020603050405020304" pitchFamily="18" charset="0"/>
              </a:rPr>
              <a:t> </a:t>
            </a:r>
            <a:r>
              <a:rPr lang="en-US" sz="3200" b="1" dirty="0" err="1">
                <a:solidFill>
                  <a:schemeClr val="accent6">
                    <a:lumMod val="75000"/>
                  </a:schemeClr>
                </a:solidFill>
                <a:latin typeface="Times New Roman" panose="02020603050405020304" pitchFamily="18" charset="0"/>
                <a:ea typeface="Arial-Rounded" pitchFamily="34" charset="0"/>
                <a:cs typeface="Times New Roman" panose="02020603050405020304" pitchFamily="18" charset="0"/>
              </a:rPr>
              <a:t>cơm</a:t>
            </a:r>
            <a:r>
              <a:rPr lang="en-US" sz="3200" b="1" dirty="0">
                <a:solidFill>
                  <a:schemeClr val="accent6">
                    <a:lumMod val="75000"/>
                  </a:schemeClr>
                </a:solidFill>
                <a:latin typeface="Times New Roman" panose="02020603050405020304" pitchFamily="18" charset="0"/>
                <a:ea typeface="Arial-Rounded" pitchFamily="34" charset="0"/>
                <a:cs typeface="Times New Roman" panose="02020603050405020304" pitchFamily="18" charset="0"/>
              </a:rPr>
              <a:t> </a:t>
            </a:r>
            <a:r>
              <a:rPr lang="en-US" sz="3200" b="1" dirty="0" err="1">
                <a:solidFill>
                  <a:schemeClr val="accent6">
                    <a:lumMod val="75000"/>
                  </a:schemeClr>
                </a:solidFill>
                <a:latin typeface="Times New Roman" panose="02020603050405020304" pitchFamily="18" charset="0"/>
                <a:ea typeface="Arial-Rounded" pitchFamily="34" charset="0"/>
                <a:cs typeface="Times New Roman" panose="02020603050405020304" pitchFamily="18" charset="0"/>
              </a:rPr>
              <a:t>gia</a:t>
            </a:r>
            <a:r>
              <a:rPr lang="en-US" sz="3200" b="1" dirty="0">
                <a:solidFill>
                  <a:schemeClr val="accent6">
                    <a:lumMod val="75000"/>
                  </a:schemeClr>
                </a:solidFill>
                <a:latin typeface="Times New Roman" panose="02020603050405020304" pitchFamily="18" charset="0"/>
                <a:ea typeface="Arial-Rounded" pitchFamily="34" charset="0"/>
                <a:cs typeface="Times New Roman" panose="02020603050405020304" pitchFamily="18" charset="0"/>
              </a:rPr>
              <a:t> </a:t>
            </a:r>
            <a:r>
              <a:rPr lang="en-US" sz="3200" b="1" dirty="0" err="1">
                <a:solidFill>
                  <a:schemeClr val="accent6">
                    <a:lumMod val="75000"/>
                  </a:schemeClr>
                </a:solidFill>
                <a:latin typeface="Times New Roman" panose="02020603050405020304" pitchFamily="18" charset="0"/>
                <a:ea typeface="Arial-Rounded" pitchFamily="34" charset="0"/>
                <a:cs typeface="Times New Roman" panose="02020603050405020304" pitchFamily="18" charset="0"/>
              </a:rPr>
              <a:t>đình</a:t>
            </a:r>
            <a:endParaRPr lang="en-US" sz="3200" b="1" dirty="0">
              <a:solidFill>
                <a:schemeClr val="accent6">
                  <a:lumMod val="75000"/>
                </a:schemeClr>
              </a:solidFill>
              <a:latin typeface="Times New Roman" panose="02020603050405020304" pitchFamily="18" charset="0"/>
              <a:ea typeface="Arial-Rounded" pitchFamily="34" charset="0"/>
              <a:cs typeface="Times New Roman" panose="02020603050405020304" pitchFamily="18" charset="0"/>
            </a:endParaRPr>
          </a:p>
        </p:txBody>
      </p:sp>
      <p:sp>
        <p:nvSpPr>
          <p:cNvPr id="5" name="TextBox 4"/>
          <p:cNvSpPr txBox="1"/>
          <p:nvPr/>
        </p:nvSpPr>
        <p:spPr>
          <a:xfrm>
            <a:off x="62346" y="801829"/>
            <a:ext cx="8991600" cy="5432208"/>
          </a:xfrm>
          <a:prstGeom prst="rect">
            <a:avLst/>
          </a:prstGeom>
          <a:noFill/>
        </p:spPr>
        <p:txBody>
          <a:bodyPr wrap="square" lIns="91391" tIns="45696" rIns="91391" bIns="45696" rtlCol="0">
            <a:spAutoFit/>
          </a:bodyPr>
          <a:lstStyle/>
          <a:p>
            <a:pPr marL="0" lvl="1" algn="just"/>
            <a:r>
              <a:rPr lang="en-US" sz="2500" dirty="0">
                <a:latin typeface="Arial-Rounded" pitchFamily="34" charset="0"/>
                <a:ea typeface="Arial-Rounded" pitchFamily="34" charset="0"/>
                <a:cs typeface="Arial-Rounded" pitchFamily="34" charset="0"/>
              </a:rPr>
              <a:t>     </a:t>
            </a:r>
            <a:r>
              <a:rPr lang="en-US" sz="2400" dirty="0" err="1">
                <a:latin typeface="Times New Roman" panose="02020603050405020304" pitchFamily="18" charset="0"/>
                <a:ea typeface="Arial-Rounded" pitchFamily="34" charset="0"/>
                <a:cs typeface="Times New Roman" panose="02020603050405020304" pitchFamily="18" charset="0"/>
              </a:rPr>
              <a:t>Thấy</a:t>
            </a:r>
            <a:r>
              <a:rPr lang="en-US" sz="2400" dirty="0">
                <a:latin typeface="Times New Roman" panose="02020603050405020304" pitchFamily="18" charset="0"/>
                <a:ea typeface="Arial-Rounded" pitchFamily="34" charset="0"/>
                <a:cs typeface="Times New Roman" panose="02020603050405020304" pitchFamily="18" charset="0"/>
              </a:rPr>
              <a:t> mẹ đi chợ về, Chi hỏi:</a:t>
            </a:r>
          </a:p>
          <a:p>
            <a:pPr marL="0" lvl="1" algn="just"/>
            <a:r>
              <a:rPr lang="en-US" sz="2400" dirty="0">
                <a:latin typeface="Times New Roman" panose="02020603050405020304" pitchFamily="18" charset="0"/>
                <a:ea typeface="Arial-Rounded" pitchFamily="34" charset="0"/>
                <a:cs typeface="Times New Roman" panose="02020603050405020304" pitchFamily="18" charset="0"/>
              </a:rPr>
              <a:t>     - Sao mẹ mua nhiều đồ ăn thế ạ?</a:t>
            </a:r>
          </a:p>
          <a:p>
            <a:pPr marL="0" lvl="1" algn="just"/>
            <a:r>
              <a:rPr lang="en-US" sz="2400" dirty="0">
                <a:latin typeface="Times New Roman" panose="02020603050405020304" pitchFamily="18" charset="0"/>
                <a:ea typeface="Arial-Rounded" pitchFamily="34" charset="0"/>
                <a:cs typeface="Times New Roman" panose="02020603050405020304" pitchFamily="18" charset="0"/>
              </a:rPr>
              <a:t>     - Đố con hôm nay là ngày gì?</a:t>
            </a:r>
          </a:p>
          <a:p>
            <a:pPr marL="0" lvl="1" algn="just"/>
            <a:r>
              <a:rPr lang="en-US" sz="2400" dirty="0">
                <a:latin typeface="Times New Roman" panose="02020603050405020304" pitchFamily="18" charset="0"/>
                <a:ea typeface="Arial-Rounded" pitchFamily="34" charset="0"/>
                <a:cs typeface="Times New Roman" panose="02020603050405020304" pitchFamily="18" charset="0"/>
              </a:rPr>
              <a:t>     Chi chạy lại xem lịch:</a:t>
            </a:r>
          </a:p>
          <a:p>
            <a:pPr marL="0" lvl="1" algn="just"/>
            <a:r>
              <a:rPr lang="en-US" sz="2400" dirty="0">
                <a:latin typeface="Times New Roman" panose="02020603050405020304" pitchFamily="18" charset="0"/>
                <a:ea typeface="Arial-Rounded" pitchFamily="34" charset="0"/>
                <a:cs typeface="Times New Roman" panose="02020603050405020304" pitchFamily="18" charset="0"/>
              </a:rPr>
              <a:t>     - A, ngày 28 tháng 6, Ngày Gia đình Việt Nam.</a:t>
            </a:r>
          </a:p>
          <a:p>
            <a:pPr marL="0" lvl="1" algn="just"/>
            <a:r>
              <a:rPr lang="en-US" sz="2400" dirty="0">
                <a:latin typeface="Times New Roman" panose="02020603050405020304" pitchFamily="18" charset="0"/>
                <a:ea typeface="Arial-Rounded" pitchFamily="34" charset="0"/>
                <a:cs typeface="Times New Roman" panose="02020603050405020304" pitchFamily="18" charset="0"/>
              </a:rPr>
              <a:t>     - Đúng rồi.   </a:t>
            </a:r>
            <a:r>
              <a:rPr lang="en-US" sz="2400" dirty="0" err="1">
                <a:latin typeface="Times New Roman" panose="02020603050405020304" pitchFamily="18" charset="0"/>
                <a:ea typeface="Arial-Rounded" pitchFamily="34" charset="0"/>
                <a:cs typeface="Times New Roman" panose="02020603050405020304" pitchFamily="18" charset="0"/>
              </a:rPr>
              <a:t>Vì</a:t>
            </a:r>
            <a:r>
              <a:rPr lang="en-US" sz="2400" dirty="0">
                <a:latin typeface="Times New Roman" panose="02020603050405020304" pitchFamily="18" charset="0"/>
                <a:ea typeface="Arial-Rounded" pitchFamily="34" charset="0"/>
                <a:cs typeface="Times New Roman" panose="02020603050405020304" pitchFamily="18" charset="0"/>
              </a:rPr>
              <a:t> thế, hôm nay cả nhà mình liên hoan con ạ.</a:t>
            </a:r>
          </a:p>
          <a:p>
            <a:pPr marL="0" lvl="1" algn="just"/>
            <a:r>
              <a:rPr lang="en-US" sz="2400" dirty="0">
                <a:latin typeface="Times New Roman" panose="02020603050405020304" pitchFamily="18" charset="0"/>
                <a:ea typeface="Arial-Rounded" pitchFamily="34" charset="0"/>
                <a:cs typeface="Times New Roman" panose="02020603050405020304" pitchFamily="18" charset="0"/>
              </a:rPr>
              <a:t>     Chi vui </a:t>
            </a:r>
            <a:r>
              <a:rPr lang="en-US" sz="2400" dirty="0" err="1">
                <a:latin typeface="Times New Roman" panose="02020603050405020304" pitchFamily="18" charset="0"/>
                <a:ea typeface="Arial-Rounded" pitchFamily="34" charset="0"/>
                <a:cs typeface="Times New Roman" panose="02020603050405020304" pitchFamily="18" charset="0"/>
              </a:rPr>
              <a:t>lắm</a:t>
            </a:r>
            <a:r>
              <a:rPr lang="en-US" sz="2400" dirty="0">
                <a:latin typeface="Times New Roman" panose="02020603050405020304" pitchFamily="18" charset="0"/>
                <a:ea typeface="Arial-Rounded" pitchFamily="34" charset="0"/>
                <a:cs typeface="Times New Roman" panose="02020603050405020304" pitchFamily="18" charset="0"/>
              </a:rPr>
              <a:t>.   Em nhặt rau giúp mẹ.   </a:t>
            </a:r>
            <a:r>
              <a:rPr lang="en-US" sz="2400" dirty="0" err="1">
                <a:latin typeface="Times New Roman" panose="02020603050405020304" pitchFamily="18" charset="0"/>
                <a:ea typeface="Arial-Rounded" pitchFamily="34" charset="0"/>
                <a:cs typeface="Times New Roman" panose="02020603050405020304" pitchFamily="18" charset="0"/>
              </a:rPr>
              <a:t>Bố</a:t>
            </a:r>
            <a:r>
              <a:rPr lang="en-US" sz="2400" dirty="0">
                <a:latin typeface="Times New Roman" panose="02020603050405020304" pitchFamily="18" charset="0"/>
                <a:ea typeface="Arial-Rounded" pitchFamily="34" charset="0"/>
                <a:cs typeface="Times New Roman" panose="02020603050405020304" pitchFamily="18" charset="0"/>
              </a:rPr>
              <a:t> dọn nhà, rửa xoong nồi, cốc chén.    </a:t>
            </a:r>
            <a:r>
              <a:rPr lang="en-US" sz="2400" dirty="0" err="1">
                <a:latin typeface="Times New Roman" panose="02020603050405020304" pitchFamily="18" charset="0"/>
                <a:ea typeface="Arial-Rounded" pitchFamily="34" charset="0"/>
                <a:cs typeface="Times New Roman" panose="02020603050405020304" pitchFamily="18" charset="0"/>
              </a:rPr>
              <a:t>Ông</a:t>
            </a:r>
            <a:r>
              <a:rPr lang="en-US" sz="2400" dirty="0">
                <a:latin typeface="Times New Roman" panose="02020603050405020304" pitchFamily="18" charset="0"/>
                <a:ea typeface="Arial-Rounded" pitchFamily="34" charset="0"/>
                <a:cs typeface="Times New Roman" panose="02020603050405020304" pitchFamily="18" charset="0"/>
              </a:rPr>
              <a:t> bà trông em bé để mẹ nấu ăn.    </a:t>
            </a:r>
            <a:r>
              <a:rPr lang="en-US" sz="2400" dirty="0" err="1">
                <a:latin typeface="Times New Roman" panose="02020603050405020304" pitchFamily="18" charset="0"/>
                <a:ea typeface="Arial-Rounded" pitchFamily="34" charset="0"/>
                <a:cs typeface="Times New Roman" panose="02020603050405020304" pitchFamily="18" charset="0"/>
              </a:rPr>
              <a:t>Cả</a:t>
            </a:r>
            <a:r>
              <a:rPr lang="en-US" sz="2400" dirty="0">
                <a:latin typeface="Times New Roman" panose="02020603050405020304" pitchFamily="18" charset="0"/>
                <a:ea typeface="Arial-Rounded" pitchFamily="34" charset="0"/>
                <a:cs typeface="Times New Roman" panose="02020603050405020304" pitchFamily="18" charset="0"/>
              </a:rPr>
              <a:t> nhà quây quần bên nhau.   </a:t>
            </a:r>
            <a:r>
              <a:rPr lang="en-US" sz="2400" dirty="0" err="1">
                <a:latin typeface="Times New Roman" panose="02020603050405020304" pitchFamily="18" charset="0"/>
                <a:ea typeface="Arial-Rounded" pitchFamily="34" charset="0"/>
                <a:cs typeface="Times New Roman" panose="02020603050405020304" pitchFamily="18" charset="0"/>
              </a:rPr>
              <a:t>Bữa</a:t>
            </a:r>
            <a:r>
              <a:rPr lang="en-US" sz="2400" dirty="0">
                <a:latin typeface="Times New Roman" panose="02020603050405020304" pitchFamily="18" charset="0"/>
                <a:ea typeface="Arial-Rounded" pitchFamily="34" charset="0"/>
                <a:cs typeface="Times New Roman" panose="02020603050405020304" pitchFamily="18" charset="0"/>
              </a:rPr>
              <a:t> cơm thật tuyệt.     Chi thích ngày nào cũng là Ngày Gia đình Việt Nam.</a:t>
            </a:r>
            <a:r>
              <a:rPr lang="en-US" sz="2000" dirty="0">
                <a:latin typeface="Times New Roman" panose="02020603050405020304" pitchFamily="18" charset="0"/>
                <a:ea typeface="Arial-Rounded" pitchFamily="34" charset="0"/>
                <a:cs typeface="Times New Roman" panose="02020603050405020304" pitchFamily="18" charset="0"/>
              </a:rPr>
              <a:t>	</a:t>
            </a:r>
          </a:p>
          <a:p>
            <a:pPr algn="just"/>
            <a:r>
              <a:rPr lang="en-US" sz="2400" dirty="0">
                <a:latin typeface="Arial-Rounded" pitchFamily="34" charset="0"/>
                <a:ea typeface="Arial-Rounded" pitchFamily="34" charset="0"/>
                <a:cs typeface="Arial-Rounded" pitchFamily="34" charset="0"/>
              </a:rPr>
              <a:t>                                                                        </a:t>
            </a:r>
            <a:r>
              <a:rPr lang="en-US" sz="2500" dirty="0">
                <a:latin typeface="Times New Roman" panose="02020603050405020304" pitchFamily="18" charset="0"/>
                <a:ea typeface="Arial-Rounded" pitchFamily="34" charset="0"/>
                <a:cs typeface="Times New Roman" panose="02020603050405020304" pitchFamily="18" charset="0"/>
              </a:rPr>
              <a:t>(Châu Anh)</a:t>
            </a:r>
            <a:r>
              <a:rPr lang="en-US" sz="2800" dirty="0">
                <a:latin typeface="Times New Roman" panose="02020603050405020304" pitchFamily="18" charset="0"/>
                <a:ea typeface="Arial-Rounded" pitchFamily="34" charset="0"/>
                <a:cs typeface="Times New Roman" panose="02020603050405020304" pitchFamily="18" charset="0"/>
              </a:rPr>
              <a:t> </a:t>
            </a:r>
          </a:p>
          <a:p>
            <a:pPr algn="just"/>
            <a:r>
              <a:rPr lang="en-US" sz="2800" dirty="0">
                <a:latin typeface="Arial-Rounded" pitchFamily="34" charset="0"/>
                <a:ea typeface="Arial-Rounded" pitchFamily="34" charset="0"/>
                <a:cs typeface="Arial-Rounded" pitchFamily="34" charset="0"/>
              </a:rPr>
              <a:t>        </a:t>
            </a:r>
            <a:endParaRPr lang="en-US" sz="2800" dirty="0">
              <a:solidFill>
                <a:srgbClr val="FF0000"/>
              </a:solidFill>
              <a:latin typeface="Arial-Rounded" pitchFamily="34" charset="0"/>
              <a:ea typeface="Arial-Rounded" pitchFamily="34" charset="0"/>
              <a:cs typeface="Arial-Rounded" pitchFamily="34" charset="0"/>
            </a:endParaRPr>
          </a:p>
          <a:p>
            <a:pPr algn="just"/>
            <a:endParaRPr lang="en-US" sz="2500" dirty="0">
              <a:latin typeface="Arial-Rounded" pitchFamily="34" charset="0"/>
              <a:ea typeface="Arial-Rounded" pitchFamily="34" charset="0"/>
              <a:cs typeface="Arial-Rounded" pitchFamily="34" charset="0"/>
            </a:endParaRPr>
          </a:p>
          <a:p>
            <a:pPr algn="just"/>
            <a:endParaRPr lang="en-US" sz="2500" dirty="0">
              <a:latin typeface="Arial Rounded MT Bold" pitchFamily="34" charset="0"/>
              <a:ea typeface="Arial-Rounded" pitchFamily="34" charset="0"/>
              <a:cs typeface="Arial-Rounded" pitchFamily="34" charset="0"/>
            </a:endParaRPr>
          </a:p>
        </p:txBody>
      </p:sp>
      <p:sp>
        <p:nvSpPr>
          <p:cNvPr id="12" name="Oval 4"/>
          <p:cNvSpPr/>
          <p:nvPr/>
        </p:nvSpPr>
        <p:spPr>
          <a:xfrm>
            <a:off x="221918" y="872462"/>
            <a:ext cx="335726" cy="288559"/>
          </a:xfrm>
          <a:prstGeom prst="ellipse">
            <a:avLst/>
          </a:prstGeom>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vi-VN" sz="2000" b="1" i="0" u="none" strike="noStrike" cap="none" normalizeH="0" baseline="0" dirty="0">
                <a:ln>
                  <a:noFill/>
                </a:ln>
                <a:solidFill>
                  <a:srgbClr val="FF0000"/>
                </a:solidFill>
                <a:effectLst/>
                <a:latin typeface="Calibri" pitchFamily="34" charset="0"/>
                <a:cs typeface="Arial" pitchFamily="34" charset="0"/>
              </a:rPr>
              <a:t>1</a:t>
            </a:r>
            <a:endParaRPr kumimoji="0" lang="vi-VN" altLang="vi-VN" sz="2000" b="1" i="0" u="none" strike="noStrike" cap="none" normalizeH="0" baseline="0" dirty="0">
              <a:ln>
                <a:noFill/>
              </a:ln>
              <a:solidFill>
                <a:schemeClr val="tx1"/>
              </a:solidFill>
              <a:effectLst/>
              <a:latin typeface="Arial" pitchFamily="34" charset="0"/>
              <a:cs typeface="Arial" pitchFamily="34" charset="0"/>
            </a:endParaRPr>
          </a:p>
        </p:txBody>
      </p:sp>
      <p:sp>
        <p:nvSpPr>
          <p:cNvPr id="13" name="Oval 4"/>
          <p:cNvSpPr/>
          <p:nvPr/>
        </p:nvSpPr>
        <p:spPr>
          <a:xfrm>
            <a:off x="234275" y="1270288"/>
            <a:ext cx="335726" cy="288560"/>
          </a:xfrm>
          <a:prstGeom prst="ellipse">
            <a:avLst/>
          </a:prstGeom>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vi-VN" sz="2000" b="1" i="0" u="none" strike="noStrike" cap="none" normalizeH="0" baseline="0" dirty="0">
                <a:ln>
                  <a:noFill/>
                </a:ln>
                <a:solidFill>
                  <a:srgbClr val="FF0000"/>
                </a:solidFill>
                <a:effectLst/>
                <a:latin typeface="Calibri" pitchFamily="34" charset="0"/>
                <a:cs typeface="Arial" pitchFamily="34" charset="0"/>
              </a:rPr>
              <a:t>2</a:t>
            </a:r>
            <a:endParaRPr kumimoji="0" lang="vi-VN" altLang="vi-VN" sz="2000" b="1" i="0" u="none" strike="noStrike" cap="none" normalizeH="0" baseline="0" dirty="0">
              <a:ln>
                <a:noFill/>
              </a:ln>
              <a:solidFill>
                <a:schemeClr val="tx1"/>
              </a:solidFill>
              <a:effectLst/>
              <a:latin typeface="Arial" pitchFamily="34" charset="0"/>
              <a:cs typeface="Arial" pitchFamily="34" charset="0"/>
            </a:endParaRPr>
          </a:p>
        </p:txBody>
      </p:sp>
      <p:sp>
        <p:nvSpPr>
          <p:cNvPr id="14" name="Oval 4"/>
          <p:cNvSpPr/>
          <p:nvPr/>
        </p:nvSpPr>
        <p:spPr>
          <a:xfrm>
            <a:off x="242344" y="1638416"/>
            <a:ext cx="335726" cy="288560"/>
          </a:xfrm>
          <a:prstGeom prst="ellipse">
            <a:avLst/>
          </a:prstGeom>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vi-VN" sz="2000" b="1" i="0" u="none" strike="noStrike" cap="none" normalizeH="0" baseline="0" dirty="0">
                <a:ln>
                  <a:noFill/>
                </a:ln>
                <a:solidFill>
                  <a:srgbClr val="FF0000"/>
                </a:solidFill>
                <a:effectLst/>
                <a:latin typeface="Calibri" pitchFamily="34" charset="0"/>
                <a:cs typeface="Arial" pitchFamily="34" charset="0"/>
              </a:rPr>
              <a:t>3</a:t>
            </a:r>
            <a:endParaRPr kumimoji="0" lang="vi-VN" altLang="vi-VN" sz="2000" b="1" i="0" u="none" strike="noStrike" cap="none" normalizeH="0" baseline="0" dirty="0">
              <a:ln>
                <a:noFill/>
              </a:ln>
              <a:solidFill>
                <a:schemeClr val="tx1"/>
              </a:solidFill>
              <a:effectLst/>
              <a:latin typeface="Arial" pitchFamily="34" charset="0"/>
              <a:cs typeface="Arial" pitchFamily="34" charset="0"/>
            </a:endParaRPr>
          </a:p>
        </p:txBody>
      </p:sp>
      <p:sp>
        <p:nvSpPr>
          <p:cNvPr id="15" name="Oval 4"/>
          <p:cNvSpPr/>
          <p:nvPr/>
        </p:nvSpPr>
        <p:spPr>
          <a:xfrm>
            <a:off x="270347" y="2007574"/>
            <a:ext cx="335726" cy="288560"/>
          </a:xfrm>
          <a:prstGeom prst="ellipse">
            <a:avLst/>
          </a:prstGeom>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vi-VN" sz="2000" b="1" i="0" u="none" strike="noStrike" cap="none" normalizeH="0" baseline="0" dirty="0">
                <a:ln>
                  <a:noFill/>
                </a:ln>
                <a:solidFill>
                  <a:srgbClr val="FF0000"/>
                </a:solidFill>
                <a:effectLst/>
                <a:latin typeface="Calibri" pitchFamily="34" charset="0"/>
                <a:cs typeface="Arial" pitchFamily="34" charset="0"/>
              </a:rPr>
              <a:t>4</a:t>
            </a:r>
            <a:endParaRPr kumimoji="0" lang="vi-VN" altLang="vi-VN" sz="2000" b="1" i="0" u="none" strike="noStrike" cap="none" normalizeH="0" baseline="0" dirty="0">
              <a:ln>
                <a:noFill/>
              </a:ln>
              <a:solidFill>
                <a:schemeClr val="tx1"/>
              </a:solidFill>
              <a:effectLst/>
              <a:latin typeface="Arial" pitchFamily="34" charset="0"/>
              <a:cs typeface="Arial" pitchFamily="34" charset="0"/>
            </a:endParaRPr>
          </a:p>
        </p:txBody>
      </p:sp>
      <p:sp>
        <p:nvSpPr>
          <p:cNvPr id="17" name="Oval 4"/>
          <p:cNvSpPr/>
          <p:nvPr/>
        </p:nvSpPr>
        <p:spPr>
          <a:xfrm>
            <a:off x="270347" y="2411065"/>
            <a:ext cx="335726" cy="288560"/>
          </a:xfrm>
          <a:prstGeom prst="ellipse">
            <a:avLst/>
          </a:prstGeom>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vi-VN" sz="2000" b="1" i="0" u="none" strike="noStrike" cap="none" normalizeH="0" baseline="0" dirty="0">
                <a:ln>
                  <a:noFill/>
                </a:ln>
                <a:solidFill>
                  <a:srgbClr val="FF0000"/>
                </a:solidFill>
                <a:effectLst/>
                <a:latin typeface="Calibri" pitchFamily="34" charset="0"/>
                <a:cs typeface="Arial" pitchFamily="34" charset="0"/>
              </a:rPr>
              <a:t>5</a:t>
            </a:r>
            <a:endParaRPr kumimoji="0" lang="vi-VN" altLang="vi-VN" sz="2000" b="1" i="0" u="none" strike="noStrike" cap="none" normalizeH="0" baseline="0" dirty="0">
              <a:ln>
                <a:noFill/>
              </a:ln>
              <a:solidFill>
                <a:schemeClr val="tx1"/>
              </a:solidFill>
              <a:effectLst/>
              <a:latin typeface="Arial" pitchFamily="34" charset="0"/>
              <a:cs typeface="Arial" pitchFamily="34" charset="0"/>
            </a:endParaRPr>
          </a:p>
        </p:txBody>
      </p:sp>
      <p:sp>
        <p:nvSpPr>
          <p:cNvPr id="18" name="Oval 4"/>
          <p:cNvSpPr/>
          <p:nvPr/>
        </p:nvSpPr>
        <p:spPr>
          <a:xfrm>
            <a:off x="316827" y="2746255"/>
            <a:ext cx="335726" cy="288560"/>
          </a:xfrm>
          <a:prstGeom prst="ellipse">
            <a:avLst/>
          </a:prstGeom>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vi-VN" sz="2000" b="1" i="0" u="none" strike="noStrike" cap="none" normalizeH="0" baseline="0" dirty="0">
                <a:ln>
                  <a:noFill/>
                </a:ln>
                <a:solidFill>
                  <a:srgbClr val="FF0000"/>
                </a:solidFill>
                <a:effectLst/>
                <a:latin typeface="Calibri" pitchFamily="34" charset="0"/>
                <a:cs typeface="Arial" pitchFamily="34" charset="0"/>
              </a:rPr>
              <a:t>6</a:t>
            </a:r>
            <a:endParaRPr kumimoji="0" lang="vi-VN" altLang="vi-VN" sz="2000" b="1" i="0" u="none" strike="noStrike" cap="none" normalizeH="0" baseline="0" dirty="0">
              <a:ln>
                <a:noFill/>
              </a:ln>
              <a:solidFill>
                <a:schemeClr val="tx1"/>
              </a:solidFill>
              <a:effectLst/>
              <a:latin typeface="Arial" pitchFamily="34" charset="0"/>
              <a:cs typeface="Arial" pitchFamily="34" charset="0"/>
            </a:endParaRPr>
          </a:p>
        </p:txBody>
      </p:sp>
      <p:sp>
        <p:nvSpPr>
          <p:cNvPr id="19" name="Rectangle 18"/>
          <p:cNvSpPr/>
          <p:nvPr/>
        </p:nvSpPr>
        <p:spPr>
          <a:xfrm>
            <a:off x="1861050" y="2603698"/>
            <a:ext cx="340158" cy="461665"/>
          </a:xfrm>
          <a:prstGeom prst="rect">
            <a:avLst/>
          </a:prstGeom>
        </p:spPr>
        <p:txBody>
          <a:bodyPr wrap="none">
            <a:spAutoFit/>
          </a:bodyPr>
          <a:lstStyle/>
          <a:p>
            <a:pPr lvl="0" algn="ctr" defTabSz="914400" fontAlgn="base">
              <a:spcBef>
                <a:spcPct val="0"/>
              </a:spcBef>
              <a:spcAft>
                <a:spcPct val="0"/>
              </a:spcAft>
            </a:pPr>
            <a:r>
              <a:rPr lang="en-US" altLang="vi-VN" sz="2400" b="1" dirty="0">
                <a:solidFill>
                  <a:srgbClr val="FF0000"/>
                </a:solidFill>
                <a:latin typeface="Calibri" pitchFamily="34" charset="0"/>
                <a:cs typeface="Arial" pitchFamily="34" charset="0"/>
              </a:rPr>
              <a:t>7</a:t>
            </a:r>
            <a:endParaRPr lang="vi-VN" altLang="vi-VN" sz="2400" b="1" dirty="0">
              <a:latin typeface="Arial" pitchFamily="34" charset="0"/>
              <a:cs typeface="Arial" pitchFamily="34" charset="0"/>
            </a:endParaRPr>
          </a:p>
        </p:txBody>
      </p:sp>
      <p:sp>
        <p:nvSpPr>
          <p:cNvPr id="21" name="Oval 4"/>
          <p:cNvSpPr/>
          <p:nvPr/>
        </p:nvSpPr>
        <p:spPr>
          <a:xfrm>
            <a:off x="234275" y="3127148"/>
            <a:ext cx="335726" cy="288560"/>
          </a:xfrm>
          <a:prstGeom prst="ellipse">
            <a:avLst/>
          </a:prstGeom>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vi-VN" sz="2000" b="1" i="0" u="none" strike="noStrike" cap="none" normalizeH="0" baseline="0" dirty="0">
                <a:ln>
                  <a:noFill/>
                </a:ln>
                <a:solidFill>
                  <a:srgbClr val="FF0000"/>
                </a:solidFill>
                <a:effectLst/>
                <a:latin typeface="Calibri" pitchFamily="34" charset="0"/>
                <a:cs typeface="Arial" pitchFamily="34" charset="0"/>
              </a:rPr>
              <a:t>8</a:t>
            </a:r>
            <a:endParaRPr kumimoji="0" lang="vi-VN" altLang="vi-VN" sz="2000" b="1" i="0" u="none" strike="noStrike" cap="none" normalizeH="0" baseline="0" dirty="0">
              <a:ln>
                <a:noFill/>
              </a:ln>
              <a:solidFill>
                <a:schemeClr val="tx1"/>
              </a:solidFill>
              <a:effectLst/>
              <a:latin typeface="Arial" pitchFamily="34" charset="0"/>
              <a:cs typeface="Arial" pitchFamily="34" charset="0"/>
            </a:endParaRPr>
          </a:p>
        </p:txBody>
      </p:sp>
      <p:sp>
        <p:nvSpPr>
          <p:cNvPr id="22" name="Rectangle 21"/>
          <p:cNvSpPr/>
          <p:nvPr/>
        </p:nvSpPr>
        <p:spPr>
          <a:xfrm>
            <a:off x="2058132" y="2973030"/>
            <a:ext cx="304050" cy="461665"/>
          </a:xfrm>
          <a:prstGeom prst="rect">
            <a:avLst/>
          </a:prstGeom>
        </p:spPr>
        <p:txBody>
          <a:bodyPr wrap="square">
            <a:spAutoFit/>
          </a:bodyPr>
          <a:lstStyle/>
          <a:p>
            <a:pPr lvl="0" algn="ctr" defTabSz="914400" fontAlgn="base">
              <a:spcBef>
                <a:spcPct val="0"/>
              </a:spcBef>
              <a:spcAft>
                <a:spcPct val="0"/>
              </a:spcAft>
            </a:pPr>
            <a:r>
              <a:rPr lang="en-US" altLang="vi-VN" sz="2400" b="1" dirty="0">
                <a:solidFill>
                  <a:srgbClr val="FF0000"/>
                </a:solidFill>
                <a:latin typeface="Calibri" pitchFamily="34" charset="0"/>
                <a:cs typeface="Arial" pitchFamily="34" charset="0"/>
              </a:rPr>
              <a:t>9</a:t>
            </a:r>
            <a:endParaRPr lang="vi-VN" altLang="vi-VN" sz="2400" b="1" dirty="0">
              <a:latin typeface="Arial" pitchFamily="34" charset="0"/>
              <a:cs typeface="Arial" pitchFamily="34" charset="0"/>
            </a:endParaRPr>
          </a:p>
        </p:txBody>
      </p:sp>
      <p:sp>
        <p:nvSpPr>
          <p:cNvPr id="23" name="Rectangle 22"/>
          <p:cNvSpPr/>
          <p:nvPr/>
        </p:nvSpPr>
        <p:spPr>
          <a:xfrm>
            <a:off x="5109086" y="3039739"/>
            <a:ext cx="495650" cy="461665"/>
          </a:xfrm>
          <a:prstGeom prst="rect">
            <a:avLst/>
          </a:prstGeom>
        </p:spPr>
        <p:txBody>
          <a:bodyPr wrap="none">
            <a:spAutoFit/>
          </a:bodyPr>
          <a:lstStyle/>
          <a:p>
            <a:pPr lvl="0" algn="ctr" defTabSz="914400" fontAlgn="base">
              <a:spcBef>
                <a:spcPct val="0"/>
              </a:spcBef>
              <a:spcAft>
                <a:spcPct val="0"/>
              </a:spcAft>
            </a:pPr>
            <a:r>
              <a:rPr lang="en-US" altLang="vi-VN" sz="2400" b="1" dirty="0">
                <a:solidFill>
                  <a:srgbClr val="FF0000"/>
                </a:solidFill>
                <a:latin typeface="Calibri" pitchFamily="34" charset="0"/>
                <a:cs typeface="Arial" pitchFamily="34" charset="0"/>
              </a:rPr>
              <a:t>10</a:t>
            </a:r>
            <a:endParaRPr lang="vi-VN" altLang="vi-VN" sz="2400" b="1" dirty="0">
              <a:latin typeface="Arial" pitchFamily="34" charset="0"/>
              <a:cs typeface="Arial" pitchFamily="34" charset="0"/>
            </a:endParaRPr>
          </a:p>
        </p:txBody>
      </p:sp>
      <p:sp>
        <p:nvSpPr>
          <p:cNvPr id="24" name="Rectangle 23"/>
          <p:cNvSpPr/>
          <p:nvPr/>
        </p:nvSpPr>
        <p:spPr>
          <a:xfrm>
            <a:off x="1292153" y="3364413"/>
            <a:ext cx="512100" cy="461665"/>
          </a:xfrm>
          <a:prstGeom prst="rect">
            <a:avLst/>
          </a:prstGeom>
        </p:spPr>
        <p:txBody>
          <a:bodyPr wrap="square">
            <a:spAutoFit/>
          </a:bodyPr>
          <a:lstStyle/>
          <a:p>
            <a:pPr lvl="0" algn="ctr" defTabSz="914400" fontAlgn="base">
              <a:spcBef>
                <a:spcPct val="0"/>
              </a:spcBef>
              <a:spcAft>
                <a:spcPct val="0"/>
              </a:spcAft>
            </a:pPr>
            <a:r>
              <a:rPr lang="en-US" altLang="vi-VN" sz="2400" b="1" dirty="0">
                <a:solidFill>
                  <a:srgbClr val="FF0000"/>
                </a:solidFill>
                <a:latin typeface="Calibri" pitchFamily="34" charset="0"/>
                <a:cs typeface="Arial" pitchFamily="34" charset="0"/>
              </a:rPr>
              <a:t>11</a:t>
            </a:r>
            <a:endParaRPr lang="vi-VN" altLang="vi-VN" sz="2400" b="1" dirty="0">
              <a:latin typeface="Arial" pitchFamily="34" charset="0"/>
              <a:cs typeface="Arial" pitchFamily="34" charset="0"/>
            </a:endParaRPr>
          </a:p>
        </p:txBody>
      </p:sp>
      <p:sp>
        <p:nvSpPr>
          <p:cNvPr id="25" name="Rectangle 24"/>
          <p:cNvSpPr/>
          <p:nvPr/>
        </p:nvSpPr>
        <p:spPr>
          <a:xfrm>
            <a:off x="5860058" y="3382400"/>
            <a:ext cx="495650" cy="461665"/>
          </a:xfrm>
          <a:prstGeom prst="rect">
            <a:avLst/>
          </a:prstGeom>
        </p:spPr>
        <p:txBody>
          <a:bodyPr wrap="none">
            <a:spAutoFit/>
          </a:bodyPr>
          <a:lstStyle/>
          <a:p>
            <a:pPr lvl="0" algn="ctr" defTabSz="914400" fontAlgn="base">
              <a:spcBef>
                <a:spcPct val="0"/>
              </a:spcBef>
              <a:spcAft>
                <a:spcPct val="0"/>
              </a:spcAft>
            </a:pPr>
            <a:r>
              <a:rPr lang="en-US" altLang="vi-VN" sz="2400" b="1" dirty="0">
                <a:solidFill>
                  <a:srgbClr val="FF0000"/>
                </a:solidFill>
                <a:latin typeface="Calibri" pitchFamily="34" charset="0"/>
                <a:cs typeface="Arial" pitchFamily="34" charset="0"/>
              </a:rPr>
              <a:t>12</a:t>
            </a:r>
            <a:endParaRPr lang="vi-VN" altLang="vi-VN" sz="2400" b="1" dirty="0">
              <a:latin typeface="Arial" pitchFamily="34" charset="0"/>
              <a:cs typeface="Arial" pitchFamily="34" charset="0"/>
            </a:endParaRPr>
          </a:p>
        </p:txBody>
      </p:sp>
      <p:sp>
        <p:nvSpPr>
          <p:cNvPr id="26" name="Rectangle 25"/>
          <p:cNvSpPr/>
          <p:nvPr/>
        </p:nvSpPr>
        <p:spPr>
          <a:xfrm>
            <a:off x="697757" y="3758759"/>
            <a:ext cx="495650" cy="461665"/>
          </a:xfrm>
          <a:prstGeom prst="rect">
            <a:avLst/>
          </a:prstGeom>
        </p:spPr>
        <p:txBody>
          <a:bodyPr wrap="none">
            <a:spAutoFit/>
          </a:bodyPr>
          <a:lstStyle/>
          <a:p>
            <a:pPr lvl="0" algn="ctr" defTabSz="914400" fontAlgn="base">
              <a:spcBef>
                <a:spcPct val="0"/>
              </a:spcBef>
              <a:spcAft>
                <a:spcPct val="0"/>
              </a:spcAft>
            </a:pPr>
            <a:r>
              <a:rPr lang="en-US" altLang="vi-VN" sz="2400" b="1" dirty="0">
                <a:solidFill>
                  <a:srgbClr val="FF0000"/>
                </a:solidFill>
                <a:latin typeface="Calibri" pitchFamily="34" charset="0"/>
                <a:cs typeface="Arial" pitchFamily="34" charset="0"/>
              </a:rPr>
              <a:t>13</a:t>
            </a:r>
            <a:endParaRPr lang="vi-VN" altLang="vi-VN" sz="2400" b="1" dirty="0">
              <a:latin typeface="Arial" pitchFamily="34" charset="0"/>
              <a:cs typeface="Arial" pitchFamily="34" charset="0"/>
            </a:endParaRPr>
          </a:p>
        </p:txBody>
      </p:sp>
      <p:sp>
        <p:nvSpPr>
          <p:cNvPr id="27" name="Rectangle 26"/>
          <p:cNvSpPr/>
          <p:nvPr/>
        </p:nvSpPr>
        <p:spPr>
          <a:xfrm>
            <a:off x="3571277" y="3764029"/>
            <a:ext cx="495650" cy="461665"/>
          </a:xfrm>
          <a:prstGeom prst="rect">
            <a:avLst/>
          </a:prstGeom>
        </p:spPr>
        <p:txBody>
          <a:bodyPr wrap="none">
            <a:spAutoFit/>
          </a:bodyPr>
          <a:lstStyle/>
          <a:p>
            <a:pPr lvl="0" algn="ctr" defTabSz="914400" fontAlgn="base">
              <a:spcBef>
                <a:spcPct val="0"/>
              </a:spcBef>
              <a:spcAft>
                <a:spcPct val="0"/>
              </a:spcAft>
            </a:pPr>
            <a:r>
              <a:rPr lang="en-US" altLang="vi-VN" sz="2400" b="1" dirty="0">
                <a:solidFill>
                  <a:srgbClr val="FF0000"/>
                </a:solidFill>
                <a:latin typeface="Calibri" pitchFamily="34" charset="0"/>
                <a:cs typeface="Arial" pitchFamily="34" charset="0"/>
              </a:rPr>
              <a:t>14</a:t>
            </a:r>
            <a:endParaRPr lang="vi-VN" altLang="vi-VN" sz="2400" b="1" dirty="0">
              <a:latin typeface="Arial" pitchFamily="34" charset="0"/>
              <a:cs typeface="Arial" pitchFamily="34" charset="0"/>
            </a:endParaRPr>
          </a:p>
        </p:txBody>
      </p:sp>
      <p:cxnSp>
        <p:nvCxnSpPr>
          <p:cNvPr id="9" name="Straight Connector 3"/>
          <p:cNvCxnSpPr>
            <a:cxnSpLocks/>
          </p:cNvCxnSpPr>
          <p:nvPr/>
        </p:nvCxnSpPr>
        <p:spPr>
          <a:xfrm flipH="1">
            <a:off x="4016150" y="3382400"/>
            <a:ext cx="243512" cy="461665"/>
          </a:xfrm>
          <a:prstGeom prst="line">
            <a:avLst/>
          </a:prstGeom>
          <a:ln/>
        </p:spPr>
        <p:style>
          <a:lnRef idx="2">
            <a:schemeClr val="accent6"/>
          </a:lnRef>
          <a:fillRef idx="0">
            <a:schemeClr val="accent6"/>
          </a:fillRef>
          <a:effectRef idx="1">
            <a:schemeClr val="accent6"/>
          </a:effectRef>
          <a:fontRef idx="minor">
            <a:schemeClr val="tx1"/>
          </a:fontRef>
        </p:style>
      </p:cxnSp>
      <p:cxnSp>
        <p:nvCxnSpPr>
          <p:cNvPr id="28" name="Straight Connector 3"/>
          <p:cNvCxnSpPr>
            <a:cxnSpLocks/>
          </p:cNvCxnSpPr>
          <p:nvPr/>
        </p:nvCxnSpPr>
        <p:spPr>
          <a:xfrm flipH="1">
            <a:off x="5327699" y="3666527"/>
            <a:ext cx="192735" cy="607192"/>
          </a:xfrm>
          <a:prstGeom prst="line">
            <a:avLst/>
          </a:prstGeom>
          <a:ln/>
        </p:spPr>
        <p:style>
          <a:lnRef idx="2">
            <a:schemeClr val="accent6"/>
          </a:lnRef>
          <a:fillRef idx="0">
            <a:schemeClr val="accent6"/>
          </a:fillRef>
          <a:effectRef idx="1">
            <a:schemeClr val="accent6"/>
          </a:effectRef>
          <a:fontRef idx="minor">
            <a:schemeClr val="tx1"/>
          </a:fontRef>
        </p:style>
      </p:cxnSp>
      <p:cxnSp>
        <p:nvCxnSpPr>
          <p:cNvPr id="29" name="Straight Connector 3"/>
          <p:cNvCxnSpPr>
            <a:cxnSpLocks/>
          </p:cNvCxnSpPr>
          <p:nvPr/>
        </p:nvCxnSpPr>
        <p:spPr>
          <a:xfrm flipH="1">
            <a:off x="7571921" y="3758759"/>
            <a:ext cx="202171" cy="514960"/>
          </a:xfrm>
          <a:prstGeom prst="line">
            <a:avLst/>
          </a:prstGeom>
          <a:ln/>
        </p:spPr>
        <p:style>
          <a:lnRef idx="2">
            <a:schemeClr val="accent6"/>
          </a:lnRef>
          <a:fillRef idx="0">
            <a:schemeClr val="accent6"/>
          </a:fillRef>
          <a:effectRef idx="1">
            <a:schemeClr val="accent6"/>
          </a:effectRef>
          <a:fontRef idx="minor">
            <a:schemeClr val="tx1"/>
          </a:fontRef>
        </p:style>
      </p:cxnSp>
    </p:spTree>
    <p:extLst>
      <p:ext uri="{BB962C8B-B14F-4D97-AF65-F5344CB8AC3E}">
        <p14:creationId xmlns:p14="http://schemas.microsoft.com/office/powerpoint/2010/main" val="1074800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17"/>
                                        </p:tgtEl>
                                        <p:attrNameLst>
                                          <p:attrName>style.visibility</p:attrName>
                                        </p:attrNameLst>
                                      </p:cBhvr>
                                      <p:to>
                                        <p:strVal val="visible"/>
                                      </p:to>
                                    </p:set>
                                    <p:anim calcmode="lin" valueType="num">
                                      <p:cBhvr additive="base">
                                        <p:cTn id="26" dur="500" fill="hold"/>
                                        <p:tgtEl>
                                          <p:spTgt spid="17"/>
                                        </p:tgtEl>
                                        <p:attrNameLst>
                                          <p:attrName>ppt_x</p:attrName>
                                        </p:attrNameLst>
                                      </p:cBhvr>
                                      <p:tavLst>
                                        <p:tav tm="0">
                                          <p:val>
                                            <p:strVal val="#ppt_x"/>
                                          </p:val>
                                        </p:tav>
                                        <p:tav tm="100000">
                                          <p:val>
                                            <p:strVal val="#ppt_x"/>
                                          </p:val>
                                        </p:tav>
                                      </p:tavLst>
                                    </p:anim>
                                    <p:anim calcmode="lin" valueType="num">
                                      <p:cBhvr additive="base">
                                        <p:cTn id="27"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500"/>
                                        <p:tgtEl>
                                          <p:spTgt spid="18"/>
                                        </p:tgtEl>
                                      </p:cBhvr>
                                    </p:animEffect>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9"/>
                                        </p:tgtEl>
                                        <p:attrNameLst>
                                          <p:attrName>style.visibility</p:attrName>
                                        </p:attrNameLst>
                                      </p:cBhvr>
                                      <p:to>
                                        <p:strVal val="visible"/>
                                      </p:to>
                                    </p:set>
                                    <p:anim calcmode="lin" valueType="num">
                                      <p:cBhvr additive="base">
                                        <p:cTn id="37" dur="500" fill="hold"/>
                                        <p:tgtEl>
                                          <p:spTgt spid="19"/>
                                        </p:tgtEl>
                                        <p:attrNameLst>
                                          <p:attrName>ppt_x</p:attrName>
                                        </p:attrNameLst>
                                      </p:cBhvr>
                                      <p:tavLst>
                                        <p:tav tm="0">
                                          <p:val>
                                            <p:strVal val="#ppt_x"/>
                                          </p:val>
                                        </p:tav>
                                        <p:tav tm="100000">
                                          <p:val>
                                            <p:strVal val="#ppt_x"/>
                                          </p:val>
                                        </p:tav>
                                      </p:tavLst>
                                    </p:anim>
                                    <p:anim calcmode="lin" valueType="num">
                                      <p:cBhvr additive="base">
                                        <p:cTn id="3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500"/>
                                        <p:tgtEl>
                                          <p:spTgt spid="21"/>
                                        </p:tgtEl>
                                      </p:cBhvr>
                                    </p:animEffect>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22"/>
                                        </p:tgtEl>
                                        <p:attrNameLst>
                                          <p:attrName>style.visibility</p:attrName>
                                        </p:attrNameLst>
                                      </p:cBhvr>
                                      <p:to>
                                        <p:strVal val="visible"/>
                                      </p:to>
                                    </p:set>
                                    <p:anim calcmode="lin" valueType="num">
                                      <p:cBhvr additive="base">
                                        <p:cTn id="48" dur="500" fill="hold"/>
                                        <p:tgtEl>
                                          <p:spTgt spid="22"/>
                                        </p:tgtEl>
                                        <p:attrNameLst>
                                          <p:attrName>ppt_x</p:attrName>
                                        </p:attrNameLst>
                                      </p:cBhvr>
                                      <p:tavLst>
                                        <p:tav tm="0">
                                          <p:val>
                                            <p:strVal val="#ppt_x"/>
                                          </p:val>
                                        </p:tav>
                                        <p:tav tm="100000">
                                          <p:val>
                                            <p:strVal val="#ppt_x"/>
                                          </p:val>
                                        </p:tav>
                                      </p:tavLst>
                                    </p:anim>
                                    <p:anim calcmode="lin" valueType="num">
                                      <p:cBhvr additive="base">
                                        <p:cTn id="49"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grpId="0" nodeType="clickEffect">
                                  <p:stCondLst>
                                    <p:cond delay="0"/>
                                  </p:stCondLst>
                                  <p:childTnLst>
                                    <p:set>
                                      <p:cBhvr>
                                        <p:cTn id="53" dur="1" fill="hold">
                                          <p:stCondLst>
                                            <p:cond delay="0"/>
                                          </p:stCondLst>
                                        </p:cTn>
                                        <p:tgtEl>
                                          <p:spTgt spid="23"/>
                                        </p:tgtEl>
                                        <p:attrNameLst>
                                          <p:attrName>style.visibility</p:attrName>
                                        </p:attrNameLst>
                                      </p:cBhvr>
                                      <p:to>
                                        <p:strVal val="visible"/>
                                      </p:to>
                                    </p:set>
                                    <p:anim calcmode="lin" valueType="num">
                                      <p:cBhvr additive="base">
                                        <p:cTn id="54" dur="500" fill="hold"/>
                                        <p:tgtEl>
                                          <p:spTgt spid="23"/>
                                        </p:tgtEl>
                                        <p:attrNameLst>
                                          <p:attrName>ppt_x</p:attrName>
                                        </p:attrNameLst>
                                      </p:cBhvr>
                                      <p:tavLst>
                                        <p:tav tm="0">
                                          <p:val>
                                            <p:strVal val="#ppt_x"/>
                                          </p:val>
                                        </p:tav>
                                        <p:tav tm="100000">
                                          <p:val>
                                            <p:strVal val="#ppt_x"/>
                                          </p:val>
                                        </p:tav>
                                      </p:tavLst>
                                    </p:anim>
                                    <p:anim calcmode="lin" valueType="num">
                                      <p:cBhvr additive="base">
                                        <p:cTn id="55"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2" presetClass="entr" presetSubtype="4" fill="hold" grpId="0" nodeType="clickEffect">
                                  <p:stCondLst>
                                    <p:cond delay="0"/>
                                  </p:stCondLst>
                                  <p:childTnLst>
                                    <p:set>
                                      <p:cBhvr>
                                        <p:cTn id="59" dur="1" fill="hold">
                                          <p:stCondLst>
                                            <p:cond delay="0"/>
                                          </p:stCondLst>
                                        </p:cTn>
                                        <p:tgtEl>
                                          <p:spTgt spid="24"/>
                                        </p:tgtEl>
                                        <p:attrNameLst>
                                          <p:attrName>style.visibility</p:attrName>
                                        </p:attrNameLst>
                                      </p:cBhvr>
                                      <p:to>
                                        <p:strVal val="visible"/>
                                      </p:to>
                                    </p:set>
                                    <p:anim calcmode="lin" valueType="num">
                                      <p:cBhvr additive="base">
                                        <p:cTn id="60" dur="500" fill="hold"/>
                                        <p:tgtEl>
                                          <p:spTgt spid="24"/>
                                        </p:tgtEl>
                                        <p:attrNameLst>
                                          <p:attrName>ppt_x</p:attrName>
                                        </p:attrNameLst>
                                      </p:cBhvr>
                                      <p:tavLst>
                                        <p:tav tm="0">
                                          <p:val>
                                            <p:strVal val="#ppt_x"/>
                                          </p:val>
                                        </p:tav>
                                        <p:tav tm="100000">
                                          <p:val>
                                            <p:strVal val="#ppt_x"/>
                                          </p:val>
                                        </p:tav>
                                      </p:tavLst>
                                    </p:anim>
                                    <p:anim calcmode="lin" valueType="num">
                                      <p:cBhvr additive="base">
                                        <p:cTn id="61"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2" presetClass="entr" presetSubtype="4" fill="hold" grpId="0" nodeType="clickEffect">
                                  <p:stCondLst>
                                    <p:cond delay="0"/>
                                  </p:stCondLst>
                                  <p:childTnLst>
                                    <p:set>
                                      <p:cBhvr>
                                        <p:cTn id="65" dur="1" fill="hold">
                                          <p:stCondLst>
                                            <p:cond delay="0"/>
                                          </p:stCondLst>
                                        </p:cTn>
                                        <p:tgtEl>
                                          <p:spTgt spid="25"/>
                                        </p:tgtEl>
                                        <p:attrNameLst>
                                          <p:attrName>style.visibility</p:attrName>
                                        </p:attrNameLst>
                                      </p:cBhvr>
                                      <p:to>
                                        <p:strVal val="visible"/>
                                      </p:to>
                                    </p:set>
                                    <p:anim calcmode="lin" valueType="num">
                                      <p:cBhvr additive="base">
                                        <p:cTn id="66" dur="500" fill="hold"/>
                                        <p:tgtEl>
                                          <p:spTgt spid="25"/>
                                        </p:tgtEl>
                                        <p:attrNameLst>
                                          <p:attrName>ppt_x</p:attrName>
                                        </p:attrNameLst>
                                      </p:cBhvr>
                                      <p:tavLst>
                                        <p:tav tm="0">
                                          <p:val>
                                            <p:strVal val="#ppt_x"/>
                                          </p:val>
                                        </p:tav>
                                        <p:tav tm="100000">
                                          <p:val>
                                            <p:strVal val="#ppt_x"/>
                                          </p:val>
                                        </p:tav>
                                      </p:tavLst>
                                    </p:anim>
                                    <p:anim calcmode="lin" valueType="num">
                                      <p:cBhvr additive="base">
                                        <p:cTn id="67"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2" presetClass="entr" presetSubtype="4" fill="hold" grpId="0" nodeType="clickEffect">
                                  <p:stCondLst>
                                    <p:cond delay="0"/>
                                  </p:stCondLst>
                                  <p:childTnLst>
                                    <p:set>
                                      <p:cBhvr>
                                        <p:cTn id="71" dur="1" fill="hold">
                                          <p:stCondLst>
                                            <p:cond delay="0"/>
                                          </p:stCondLst>
                                        </p:cTn>
                                        <p:tgtEl>
                                          <p:spTgt spid="26"/>
                                        </p:tgtEl>
                                        <p:attrNameLst>
                                          <p:attrName>style.visibility</p:attrName>
                                        </p:attrNameLst>
                                      </p:cBhvr>
                                      <p:to>
                                        <p:strVal val="visible"/>
                                      </p:to>
                                    </p:set>
                                    <p:anim calcmode="lin" valueType="num">
                                      <p:cBhvr additive="base">
                                        <p:cTn id="72" dur="500" fill="hold"/>
                                        <p:tgtEl>
                                          <p:spTgt spid="26"/>
                                        </p:tgtEl>
                                        <p:attrNameLst>
                                          <p:attrName>ppt_x</p:attrName>
                                        </p:attrNameLst>
                                      </p:cBhvr>
                                      <p:tavLst>
                                        <p:tav tm="0">
                                          <p:val>
                                            <p:strVal val="#ppt_x"/>
                                          </p:val>
                                        </p:tav>
                                        <p:tav tm="100000">
                                          <p:val>
                                            <p:strVal val="#ppt_x"/>
                                          </p:val>
                                        </p:tav>
                                      </p:tavLst>
                                    </p:anim>
                                    <p:anim calcmode="lin" valueType="num">
                                      <p:cBhvr additive="base">
                                        <p:cTn id="73"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74" fill="hold">
                      <p:stCondLst>
                        <p:cond delay="indefinite"/>
                      </p:stCondLst>
                      <p:childTnLst>
                        <p:par>
                          <p:cTn id="75" fill="hold">
                            <p:stCondLst>
                              <p:cond delay="0"/>
                            </p:stCondLst>
                            <p:childTnLst>
                              <p:par>
                                <p:cTn id="76" presetID="2" presetClass="entr" presetSubtype="4" fill="hold" grpId="0" nodeType="clickEffect">
                                  <p:stCondLst>
                                    <p:cond delay="0"/>
                                  </p:stCondLst>
                                  <p:childTnLst>
                                    <p:set>
                                      <p:cBhvr>
                                        <p:cTn id="77" dur="1" fill="hold">
                                          <p:stCondLst>
                                            <p:cond delay="0"/>
                                          </p:stCondLst>
                                        </p:cTn>
                                        <p:tgtEl>
                                          <p:spTgt spid="27"/>
                                        </p:tgtEl>
                                        <p:attrNameLst>
                                          <p:attrName>style.visibility</p:attrName>
                                        </p:attrNameLst>
                                      </p:cBhvr>
                                      <p:to>
                                        <p:strVal val="visible"/>
                                      </p:to>
                                    </p:set>
                                    <p:anim calcmode="lin" valueType="num">
                                      <p:cBhvr additive="base">
                                        <p:cTn id="78" dur="500" fill="hold"/>
                                        <p:tgtEl>
                                          <p:spTgt spid="27"/>
                                        </p:tgtEl>
                                        <p:attrNameLst>
                                          <p:attrName>ppt_x</p:attrName>
                                        </p:attrNameLst>
                                      </p:cBhvr>
                                      <p:tavLst>
                                        <p:tav tm="0">
                                          <p:val>
                                            <p:strVal val="#ppt_x"/>
                                          </p:val>
                                        </p:tav>
                                        <p:tav tm="100000">
                                          <p:val>
                                            <p:strVal val="#ppt_x"/>
                                          </p:val>
                                        </p:tav>
                                      </p:tavLst>
                                    </p:anim>
                                    <p:anim calcmode="lin" valueType="num">
                                      <p:cBhvr additive="base">
                                        <p:cTn id="79"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2" presetClass="entr" presetSubtype="4" fill="hold" nodeType="clickEffect">
                                  <p:stCondLst>
                                    <p:cond delay="0"/>
                                  </p:stCondLst>
                                  <p:childTnLst>
                                    <p:set>
                                      <p:cBhvr>
                                        <p:cTn id="83" dur="1" fill="hold">
                                          <p:stCondLst>
                                            <p:cond delay="0"/>
                                          </p:stCondLst>
                                        </p:cTn>
                                        <p:tgtEl>
                                          <p:spTgt spid="9"/>
                                        </p:tgtEl>
                                        <p:attrNameLst>
                                          <p:attrName>style.visibility</p:attrName>
                                        </p:attrNameLst>
                                      </p:cBhvr>
                                      <p:to>
                                        <p:strVal val="visible"/>
                                      </p:to>
                                    </p:set>
                                    <p:anim calcmode="lin" valueType="num">
                                      <p:cBhvr additive="base">
                                        <p:cTn id="84" dur="500" fill="hold"/>
                                        <p:tgtEl>
                                          <p:spTgt spid="9"/>
                                        </p:tgtEl>
                                        <p:attrNameLst>
                                          <p:attrName>ppt_x</p:attrName>
                                        </p:attrNameLst>
                                      </p:cBhvr>
                                      <p:tavLst>
                                        <p:tav tm="0">
                                          <p:val>
                                            <p:strVal val="#ppt_x"/>
                                          </p:val>
                                        </p:tav>
                                        <p:tav tm="100000">
                                          <p:val>
                                            <p:strVal val="#ppt_x"/>
                                          </p:val>
                                        </p:tav>
                                      </p:tavLst>
                                    </p:anim>
                                    <p:anim calcmode="lin" valueType="num">
                                      <p:cBhvr additive="base">
                                        <p:cTn id="85"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86" fill="hold">
                      <p:stCondLst>
                        <p:cond delay="indefinite"/>
                      </p:stCondLst>
                      <p:childTnLst>
                        <p:par>
                          <p:cTn id="87" fill="hold">
                            <p:stCondLst>
                              <p:cond delay="0"/>
                            </p:stCondLst>
                            <p:childTnLst>
                              <p:par>
                                <p:cTn id="88" presetID="10" presetClass="entr" presetSubtype="0" fill="hold" nodeType="clickEffect">
                                  <p:stCondLst>
                                    <p:cond delay="0"/>
                                  </p:stCondLst>
                                  <p:childTnLst>
                                    <p:set>
                                      <p:cBhvr>
                                        <p:cTn id="89" dur="1" fill="hold">
                                          <p:stCondLst>
                                            <p:cond delay="0"/>
                                          </p:stCondLst>
                                        </p:cTn>
                                        <p:tgtEl>
                                          <p:spTgt spid="28"/>
                                        </p:tgtEl>
                                        <p:attrNameLst>
                                          <p:attrName>style.visibility</p:attrName>
                                        </p:attrNameLst>
                                      </p:cBhvr>
                                      <p:to>
                                        <p:strVal val="visible"/>
                                      </p:to>
                                    </p:set>
                                    <p:animEffect transition="in" filter="fade">
                                      <p:cBhvr>
                                        <p:cTn id="90" dur="500"/>
                                        <p:tgtEl>
                                          <p:spTgt spid="28"/>
                                        </p:tgtEl>
                                      </p:cBhvr>
                                    </p:animEffec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nodeType="clickEffect">
                                  <p:stCondLst>
                                    <p:cond delay="0"/>
                                  </p:stCondLst>
                                  <p:childTnLst>
                                    <p:set>
                                      <p:cBhvr>
                                        <p:cTn id="94"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7" grpId="0" animBg="1"/>
      <p:bldP spid="18" grpId="0" animBg="1"/>
      <p:bldP spid="19" grpId="0"/>
      <p:bldP spid="21" grpId="0" animBg="1"/>
      <p:bldP spid="22" grpId="0"/>
      <p:bldP spid="23" grpId="0"/>
      <p:bldP spid="24" grpId="0"/>
      <p:bldP spid="25" grpId="0"/>
      <p:bldP spid="26" grpId="0"/>
      <p:bldP spid="2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117764" y="105122"/>
            <a:ext cx="609600" cy="60960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91403" tIns="45702" rIns="91403" bIns="45702" rtlCol="0" anchor="ctr"/>
          <a:lstStyle/>
          <a:p>
            <a:pPr algn="ctr"/>
            <a:r>
              <a:rPr lang="en-US" sz="2800" b="1">
                <a:solidFill>
                  <a:schemeClr val="bg1"/>
                </a:solidFill>
                <a:latin typeface="Arial Rounded MT Bold" pitchFamily="34" charset="0"/>
                <a:cs typeface="Times New Roman" pitchFamily="18" charset="0"/>
              </a:rPr>
              <a:t>2</a:t>
            </a:r>
          </a:p>
        </p:txBody>
      </p:sp>
      <p:sp>
        <p:nvSpPr>
          <p:cNvPr id="3" name="TextBox 2"/>
          <p:cNvSpPr txBox="1"/>
          <p:nvPr/>
        </p:nvSpPr>
        <p:spPr>
          <a:xfrm>
            <a:off x="744682" y="192320"/>
            <a:ext cx="7391400" cy="523172"/>
          </a:xfrm>
          <a:prstGeom prst="rect">
            <a:avLst/>
          </a:prstGeom>
          <a:noFill/>
        </p:spPr>
        <p:txBody>
          <a:bodyPr wrap="square" lIns="91391" tIns="45696" rIns="91391" bIns="45696" rtlCol="0">
            <a:spAutoFit/>
          </a:bodyPr>
          <a:lstStyle/>
          <a:p>
            <a:pPr algn="just"/>
            <a:r>
              <a:rPr lang="en-US" sz="2800" b="1" dirty="0">
                <a:latin typeface="Times New Roman" panose="02020603050405020304" pitchFamily="18" charset="0"/>
                <a:ea typeface="Arial-Rounded" pitchFamily="34" charset="0"/>
                <a:cs typeface="Times New Roman" panose="02020603050405020304" pitchFamily="18" charset="0"/>
              </a:rPr>
              <a:t>Đọc</a:t>
            </a:r>
          </a:p>
        </p:txBody>
      </p:sp>
      <p:sp>
        <p:nvSpPr>
          <p:cNvPr id="4" name="TextBox 3"/>
          <p:cNvSpPr txBox="1"/>
          <p:nvPr/>
        </p:nvSpPr>
        <p:spPr>
          <a:xfrm>
            <a:off x="1488621" y="232243"/>
            <a:ext cx="5947064" cy="523172"/>
          </a:xfrm>
          <a:prstGeom prst="rect">
            <a:avLst/>
          </a:prstGeom>
          <a:noFill/>
        </p:spPr>
        <p:txBody>
          <a:bodyPr wrap="square" lIns="91391" tIns="45696" rIns="91391" bIns="45696" rtlCol="0">
            <a:spAutoFit/>
          </a:bodyPr>
          <a:lstStyle/>
          <a:p>
            <a:pPr algn="ctr"/>
            <a:r>
              <a:rPr lang="en-US" sz="2800" b="1" dirty="0" err="1">
                <a:solidFill>
                  <a:schemeClr val="accent6">
                    <a:lumMod val="75000"/>
                  </a:schemeClr>
                </a:solidFill>
                <a:latin typeface="Times New Roman" panose="02020603050405020304" pitchFamily="18" charset="0"/>
                <a:ea typeface="Arial-Rounded" pitchFamily="34" charset="0"/>
                <a:cs typeface="Times New Roman" panose="02020603050405020304" pitchFamily="18" charset="0"/>
              </a:rPr>
              <a:t>Bữa</a:t>
            </a:r>
            <a:r>
              <a:rPr lang="en-US" sz="2800" b="1" dirty="0">
                <a:solidFill>
                  <a:schemeClr val="accent6">
                    <a:lumMod val="75000"/>
                  </a:schemeClr>
                </a:solidFill>
                <a:latin typeface="Times New Roman" panose="02020603050405020304" pitchFamily="18" charset="0"/>
                <a:ea typeface="Arial-Rounded" pitchFamily="34" charset="0"/>
                <a:cs typeface="Times New Roman" panose="02020603050405020304" pitchFamily="18" charset="0"/>
              </a:rPr>
              <a:t> </a:t>
            </a:r>
            <a:r>
              <a:rPr lang="en-US" sz="2800" b="1" dirty="0" err="1">
                <a:solidFill>
                  <a:schemeClr val="accent6">
                    <a:lumMod val="75000"/>
                  </a:schemeClr>
                </a:solidFill>
                <a:latin typeface="Times New Roman" panose="02020603050405020304" pitchFamily="18" charset="0"/>
                <a:ea typeface="Arial-Rounded" pitchFamily="34" charset="0"/>
                <a:cs typeface="Times New Roman" panose="02020603050405020304" pitchFamily="18" charset="0"/>
              </a:rPr>
              <a:t>cơm</a:t>
            </a:r>
            <a:r>
              <a:rPr lang="en-US" sz="2800" b="1" dirty="0">
                <a:solidFill>
                  <a:schemeClr val="accent6">
                    <a:lumMod val="75000"/>
                  </a:schemeClr>
                </a:solidFill>
                <a:latin typeface="Times New Roman" panose="02020603050405020304" pitchFamily="18" charset="0"/>
                <a:ea typeface="Arial-Rounded" pitchFamily="34" charset="0"/>
                <a:cs typeface="Times New Roman" panose="02020603050405020304" pitchFamily="18" charset="0"/>
              </a:rPr>
              <a:t> </a:t>
            </a:r>
            <a:r>
              <a:rPr lang="en-US" sz="2800" b="1" dirty="0" err="1">
                <a:solidFill>
                  <a:schemeClr val="accent6">
                    <a:lumMod val="75000"/>
                  </a:schemeClr>
                </a:solidFill>
                <a:latin typeface="Times New Roman" panose="02020603050405020304" pitchFamily="18" charset="0"/>
                <a:ea typeface="Arial-Rounded" pitchFamily="34" charset="0"/>
                <a:cs typeface="Times New Roman" panose="02020603050405020304" pitchFamily="18" charset="0"/>
              </a:rPr>
              <a:t>gia</a:t>
            </a:r>
            <a:r>
              <a:rPr lang="en-US" sz="2800" b="1" dirty="0">
                <a:solidFill>
                  <a:schemeClr val="accent6">
                    <a:lumMod val="75000"/>
                  </a:schemeClr>
                </a:solidFill>
                <a:latin typeface="Times New Roman" panose="02020603050405020304" pitchFamily="18" charset="0"/>
                <a:ea typeface="Arial-Rounded" pitchFamily="34" charset="0"/>
                <a:cs typeface="Times New Roman" panose="02020603050405020304" pitchFamily="18" charset="0"/>
              </a:rPr>
              <a:t> </a:t>
            </a:r>
            <a:r>
              <a:rPr lang="en-US" sz="2800" b="1" dirty="0" err="1">
                <a:solidFill>
                  <a:schemeClr val="accent6">
                    <a:lumMod val="75000"/>
                  </a:schemeClr>
                </a:solidFill>
                <a:latin typeface="Times New Roman" panose="02020603050405020304" pitchFamily="18" charset="0"/>
                <a:ea typeface="Arial-Rounded" pitchFamily="34" charset="0"/>
                <a:cs typeface="Times New Roman" panose="02020603050405020304" pitchFamily="18" charset="0"/>
              </a:rPr>
              <a:t>đình</a:t>
            </a:r>
            <a:endParaRPr lang="en-US" sz="2800" b="1" dirty="0">
              <a:solidFill>
                <a:schemeClr val="accent6">
                  <a:lumMod val="75000"/>
                </a:schemeClr>
              </a:solidFill>
              <a:latin typeface="Times New Roman" panose="02020603050405020304" pitchFamily="18" charset="0"/>
              <a:ea typeface="Arial-Rounded" pitchFamily="34" charset="0"/>
              <a:cs typeface="Times New Roman" panose="02020603050405020304" pitchFamily="18" charset="0"/>
            </a:endParaRPr>
          </a:p>
        </p:txBody>
      </p:sp>
      <p:sp>
        <p:nvSpPr>
          <p:cNvPr id="5" name="TextBox 4"/>
          <p:cNvSpPr txBox="1"/>
          <p:nvPr/>
        </p:nvSpPr>
        <p:spPr>
          <a:xfrm>
            <a:off x="76200" y="700262"/>
            <a:ext cx="9067800" cy="5432208"/>
          </a:xfrm>
          <a:prstGeom prst="rect">
            <a:avLst/>
          </a:prstGeom>
          <a:noFill/>
        </p:spPr>
        <p:txBody>
          <a:bodyPr wrap="square" lIns="91391" tIns="45696" rIns="91391" bIns="45696" rtlCol="0">
            <a:spAutoFit/>
          </a:bodyPr>
          <a:lstStyle/>
          <a:p>
            <a:pPr marL="0" lvl="1" algn="just"/>
            <a:r>
              <a:rPr lang="en-US" sz="2500" dirty="0">
                <a:latin typeface="Arial-Rounded" pitchFamily="34" charset="0"/>
                <a:ea typeface="Arial-Rounded" pitchFamily="34" charset="0"/>
                <a:cs typeface="Arial-Rounded" pitchFamily="34" charset="0"/>
              </a:rPr>
              <a:t>     </a:t>
            </a:r>
            <a:r>
              <a:rPr lang="en-US" sz="2400" dirty="0" err="1">
                <a:latin typeface="Times New Roman" panose="02020603050405020304" pitchFamily="18" charset="0"/>
                <a:ea typeface="Arial-Rounded" pitchFamily="34" charset="0"/>
                <a:cs typeface="Times New Roman" panose="02020603050405020304" pitchFamily="18" charset="0"/>
              </a:rPr>
              <a:t>Thấy</a:t>
            </a:r>
            <a:r>
              <a:rPr lang="en-US" sz="2400" dirty="0">
                <a:latin typeface="Times New Roman" panose="02020603050405020304" pitchFamily="18" charset="0"/>
                <a:ea typeface="Arial-Rounded" pitchFamily="34" charset="0"/>
                <a:cs typeface="Times New Roman" panose="02020603050405020304" pitchFamily="18" charset="0"/>
              </a:rPr>
              <a:t> mẹ đi chợ về, Chi hỏi:</a:t>
            </a:r>
          </a:p>
          <a:p>
            <a:pPr marL="0" lvl="1" algn="just"/>
            <a:r>
              <a:rPr lang="en-US" sz="2400" dirty="0">
                <a:latin typeface="Times New Roman" panose="02020603050405020304" pitchFamily="18" charset="0"/>
                <a:ea typeface="Arial-Rounded" pitchFamily="34" charset="0"/>
                <a:cs typeface="Times New Roman" panose="02020603050405020304" pitchFamily="18" charset="0"/>
              </a:rPr>
              <a:t>     - Sao mẹ mua nhiều đồ ăn thế ạ?</a:t>
            </a:r>
          </a:p>
          <a:p>
            <a:pPr marL="0" lvl="1" algn="just"/>
            <a:r>
              <a:rPr lang="en-US" sz="2400" dirty="0">
                <a:latin typeface="Times New Roman" panose="02020603050405020304" pitchFamily="18" charset="0"/>
                <a:ea typeface="Arial-Rounded" pitchFamily="34" charset="0"/>
                <a:cs typeface="Times New Roman" panose="02020603050405020304" pitchFamily="18" charset="0"/>
              </a:rPr>
              <a:t>     - Đố con hôm nay là ngày gì?</a:t>
            </a:r>
          </a:p>
          <a:p>
            <a:pPr marL="0" lvl="1" algn="just"/>
            <a:r>
              <a:rPr lang="en-US" sz="2400" dirty="0">
                <a:latin typeface="Times New Roman" panose="02020603050405020304" pitchFamily="18" charset="0"/>
                <a:ea typeface="Arial-Rounded" pitchFamily="34" charset="0"/>
                <a:cs typeface="Times New Roman" panose="02020603050405020304" pitchFamily="18" charset="0"/>
              </a:rPr>
              <a:t>     Chi chạy lại xem lịch:</a:t>
            </a:r>
          </a:p>
          <a:p>
            <a:pPr marL="0" lvl="1" algn="just"/>
            <a:r>
              <a:rPr lang="en-US" sz="2400" dirty="0">
                <a:latin typeface="Times New Roman" panose="02020603050405020304" pitchFamily="18" charset="0"/>
                <a:ea typeface="Arial-Rounded" pitchFamily="34" charset="0"/>
                <a:cs typeface="Times New Roman" panose="02020603050405020304" pitchFamily="18" charset="0"/>
              </a:rPr>
              <a:t>     - A, ngày 28 tháng 6, Ngày Gia đình Việt Nam.</a:t>
            </a:r>
          </a:p>
          <a:p>
            <a:pPr marL="0" lvl="1" algn="just"/>
            <a:r>
              <a:rPr lang="en-US" sz="2400" dirty="0">
                <a:latin typeface="Times New Roman" panose="02020603050405020304" pitchFamily="18" charset="0"/>
                <a:ea typeface="Arial-Rounded" pitchFamily="34" charset="0"/>
                <a:cs typeface="Times New Roman" panose="02020603050405020304" pitchFamily="18" charset="0"/>
              </a:rPr>
              <a:t>     - Đúng rồi. Vì thế, hôm nay cả nhà mình liên hoan con ạ.</a:t>
            </a:r>
          </a:p>
          <a:p>
            <a:pPr marL="0" lvl="1" algn="just"/>
            <a:r>
              <a:rPr lang="en-US" sz="2400" dirty="0">
                <a:latin typeface="Times New Roman" panose="02020603050405020304" pitchFamily="18" charset="0"/>
                <a:ea typeface="Arial-Rounded" pitchFamily="34" charset="0"/>
                <a:cs typeface="Times New Roman" panose="02020603050405020304" pitchFamily="18" charset="0"/>
              </a:rPr>
              <a:t>     Chi vui lắm. Em nhặt rau giúp mẹ. Bố dọn nhà, rửa xoong nồi, cốc chén. Ông bà trông em bé để mẹ nấu ăn. Cả nhà quây quần bên nhau. Bữa cơm thật tuyệt. Chi thích ngày nào cũng là Ngày Gia đình Việt Nam.</a:t>
            </a:r>
            <a:r>
              <a:rPr lang="en-US" sz="2000" dirty="0">
                <a:latin typeface="Times New Roman" panose="02020603050405020304" pitchFamily="18" charset="0"/>
                <a:ea typeface="Arial-Rounded" pitchFamily="34" charset="0"/>
                <a:cs typeface="Times New Roman" panose="02020603050405020304" pitchFamily="18" charset="0"/>
              </a:rPr>
              <a:t>	</a:t>
            </a:r>
          </a:p>
          <a:p>
            <a:pPr algn="just"/>
            <a:r>
              <a:rPr lang="en-US" sz="2400" dirty="0">
                <a:latin typeface="Times New Roman" panose="02020603050405020304" pitchFamily="18" charset="0"/>
                <a:ea typeface="Arial-Rounded" pitchFamily="34" charset="0"/>
                <a:cs typeface="Times New Roman" panose="02020603050405020304" pitchFamily="18" charset="0"/>
              </a:rPr>
              <a:t>                                                                        </a:t>
            </a:r>
            <a:r>
              <a:rPr lang="en-US" sz="2500" dirty="0">
                <a:latin typeface="Times New Roman" panose="02020603050405020304" pitchFamily="18" charset="0"/>
                <a:ea typeface="Arial-Rounded" pitchFamily="34" charset="0"/>
                <a:cs typeface="Times New Roman" panose="02020603050405020304" pitchFamily="18" charset="0"/>
              </a:rPr>
              <a:t>(Châu Anh)</a:t>
            </a:r>
            <a:r>
              <a:rPr lang="en-US" sz="2800" dirty="0">
                <a:latin typeface="Times New Roman" panose="02020603050405020304" pitchFamily="18" charset="0"/>
                <a:ea typeface="Arial-Rounded" pitchFamily="34" charset="0"/>
                <a:cs typeface="Times New Roman" panose="02020603050405020304" pitchFamily="18" charset="0"/>
              </a:rPr>
              <a:t> </a:t>
            </a:r>
          </a:p>
          <a:p>
            <a:pPr algn="just"/>
            <a:r>
              <a:rPr lang="en-US" sz="2800" dirty="0">
                <a:latin typeface="Times New Roman" panose="02020603050405020304" pitchFamily="18" charset="0"/>
                <a:ea typeface="Arial-Rounded" pitchFamily="34" charset="0"/>
                <a:cs typeface="Times New Roman" panose="02020603050405020304" pitchFamily="18" charset="0"/>
              </a:rPr>
              <a:t>        </a:t>
            </a:r>
            <a:endParaRPr lang="en-US" sz="2800" dirty="0">
              <a:solidFill>
                <a:srgbClr val="FF0000"/>
              </a:solidFill>
              <a:latin typeface="Times New Roman" panose="02020603050405020304" pitchFamily="18" charset="0"/>
              <a:ea typeface="Arial-Rounded" pitchFamily="34" charset="0"/>
              <a:cs typeface="Times New Roman" panose="02020603050405020304" pitchFamily="18" charset="0"/>
            </a:endParaRPr>
          </a:p>
          <a:p>
            <a:pPr algn="just"/>
            <a:endParaRPr lang="en-US" sz="2500" dirty="0">
              <a:latin typeface="Arial-Rounded" pitchFamily="34" charset="0"/>
              <a:ea typeface="Arial-Rounded" pitchFamily="34" charset="0"/>
              <a:cs typeface="Arial-Rounded" pitchFamily="34" charset="0"/>
            </a:endParaRPr>
          </a:p>
          <a:p>
            <a:pPr algn="just"/>
            <a:endParaRPr lang="en-US" sz="2500" dirty="0">
              <a:latin typeface="Arial Rounded MT Bold" pitchFamily="34" charset="0"/>
              <a:ea typeface="Arial-Rounded" pitchFamily="34" charset="0"/>
              <a:cs typeface="Arial-Rounded" pitchFamily="34" charset="0"/>
            </a:endParaRPr>
          </a:p>
        </p:txBody>
      </p:sp>
      <p:sp>
        <p:nvSpPr>
          <p:cNvPr id="6" name="Rectangle 5"/>
          <p:cNvSpPr/>
          <p:nvPr/>
        </p:nvSpPr>
        <p:spPr>
          <a:xfrm>
            <a:off x="191529" y="971550"/>
            <a:ext cx="3048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1</a:t>
            </a:r>
          </a:p>
        </p:txBody>
      </p:sp>
      <p:sp>
        <p:nvSpPr>
          <p:cNvPr id="7" name="Rectangle 6"/>
          <p:cNvSpPr/>
          <p:nvPr/>
        </p:nvSpPr>
        <p:spPr>
          <a:xfrm>
            <a:off x="203878" y="3019684"/>
            <a:ext cx="3048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a:t>
            </a:r>
          </a:p>
        </p:txBody>
      </p:sp>
      <p:cxnSp>
        <p:nvCxnSpPr>
          <p:cNvPr id="8" name="Straight Connector 7"/>
          <p:cNvCxnSpPr/>
          <p:nvPr/>
        </p:nvCxnSpPr>
        <p:spPr>
          <a:xfrm>
            <a:off x="5562600" y="2952750"/>
            <a:ext cx="1197569"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22992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1584</TotalTime>
  <Words>764</Words>
  <Application>Microsoft Office PowerPoint</Application>
  <PresentationFormat>On-screen Show (16:9)</PresentationFormat>
  <Paragraphs>119</Paragraphs>
  <Slides>16</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16</vt:i4>
      </vt:variant>
    </vt:vector>
  </HeadingPairs>
  <TitlesOfParts>
    <vt:vector size="23" baseType="lpstr">
      <vt:lpstr>Arial-Rounded</vt:lpstr>
      <vt:lpstr>AvantGarde</vt:lpstr>
      <vt:lpstr>Arial</vt:lpstr>
      <vt:lpstr>Arial Rounded MT Bold</vt:lpstr>
      <vt:lpstr>Calibri</vt:lpstr>
      <vt:lpstr>Times New Roman</vt:lpstr>
      <vt:lpstr>Office Theme</vt:lpstr>
      <vt:lpstr>PowerPoint Presentation</vt:lpstr>
      <vt:lpstr>PowerPoint Presentation</vt:lpstr>
      <vt:lpstr>PowerPoint Presentation</vt:lpstr>
      <vt:lpstr>PowerPoint Presentation</vt:lpstr>
      <vt:lpstr>Luyện đọc vần mới:</vt:lpstr>
      <vt:lpstr>PowerPoint Presentation</vt:lpstr>
      <vt:lpstr>oong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PC</dc:creator>
  <cp:lastModifiedBy>admin</cp:lastModifiedBy>
  <cp:revision>194</cp:revision>
  <dcterms:created xsi:type="dcterms:W3CDTF">2020-12-08T15:48:47Z</dcterms:created>
  <dcterms:modified xsi:type="dcterms:W3CDTF">2025-02-11T14:33:38Z</dcterms:modified>
</cp:coreProperties>
</file>