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9"/>
  </p:notesMasterIdLst>
  <p:sldIdLst>
    <p:sldId id="384" r:id="rId3"/>
    <p:sldId id="373" r:id="rId4"/>
    <p:sldId id="333" r:id="rId5"/>
    <p:sldId id="374" r:id="rId6"/>
    <p:sldId id="356" r:id="rId7"/>
    <p:sldId id="261" r:id="rId8"/>
  </p:sldIdLst>
  <p:sldSz cx="9144000" cy="5143500" type="screen16x9"/>
  <p:notesSz cx="6858000" cy="9144000"/>
  <p:embeddedFontLst>
    <p:embeddedFont>
      <p:font typeface="Arial-Rounded" panose="020B0604020202020204" charset="0"/>
      <p:regular r:id="rId10"/>
      <p:bold r:id="rId11"/>
    </p:embeddedFont>
    <p:embeddedFont>
      <p:font typeface="HP001 4 hàng" panose="020B0604020202020204" charset="0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Quicksand Medium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EE7EF"/>
    <a:srgbClr val="F4A60A"/>
    <a:srgbClr val="009242"/>
    <a:srgbClr val="8BBD31"/>
    <a:srgbClr val="3FAF5A"/>
    <a:srgbClr val="FEFBF6"/>
    <a:srgbClr val="57EF7F"/>
    <a:srgbClr val="2CD434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11" d="100"/>
          <a:sy n="111" d="100"/>
        </p:scale>
        <p:origin x="475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14851"/>
            <a:ext cx="914400" cy="5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3" y="215504"/>
            <a:ext cx="428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" y="39292"/>
            <a:ext cx="2228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8" y="757238"/>
            <a:ext cx="577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063" y="3949305"/>
            <a:ext cx="10858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96" y="141090"/>
            <a:ext cx="6524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514900" y="2816292"/>
            <a:ext cx="6895932" cy="8179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nhà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núi</a:t>
            </a:r>
            <a:r>
              <a:rPr lang="en-US" sz="27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2728911" y="1044182"/>
            <a:ext cx="3609976" cy="50958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</a:t>
            </a:r>
            <a:r>
              <a:rPr lang="en-US" sz="27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Tiếng</a:t>
            </a:r>
            <a:r>
              <a:rPr lang="en-US" sz="27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việt</a:t>
            </a:r>
            <a:endParaRPr lang="en-US" sz="2700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>
            <a:off x="167256" y="2816292"/>
            <a:ext cx="1171575" cy="66985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24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6395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38" y="567930"/>
            <a:ext cx="211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3390899" y="1800725"/>
            <a:ext cx="2286000" cy="4238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2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1D</a:t>
            </a: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1757291" y="342956"/>
            <a:ext cx="5962792" cy="59174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HÒA NGHĨA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0174" y="4114802"/>
            <a:ext cx="667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8441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6" y="1953039"/>
            <a:ext cx="4759246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bg1"/>
                </a:solidFill>
              </a:rPr>
              <a:t> Trả lời câu hỏi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3</a:t>
            </a:r>
            <a:endParaRPr lang="en-US" sz="4800" b="1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Tiết 2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676" y="2294853"/>
            <a:ext cx="4627324" cy="28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745" y="521809"/>
            <a:ext cx="7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a. Nam và Đức được bố mẹ cho đi đâu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125" y="1305286"/>
            <a:ext cx="593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b. Mẹ chuẩn bị những gì cho chuyến đi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42" y="2484530"/>
            <a:ext cx="586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c. Đến đoạn đường dốc và khúc khuỷu, bố phải làm gì ?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721" y="912570"/>
            <a:ext cx="584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Nam và Đức được bố mẹ cho </a:t>
            </a:r>
            <a:r>
              <a:rPr lang="en-US" sz="2400" smtClean="0">
                <a:solidFill>
                  <a:srgbClr val="0418AC"/>
                </a:solidFill>
              </a:rPr>
              <a:t>đi chơi núi.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798" y="1715177"/>
            <a:ext cx="799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418AC"/>
                </a:solidFill>
              </a:rPr>
              <a:t>Mẹ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chuẩn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bị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nhiều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thứ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cho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chuyến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đi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như</a:t>
            </a:r>
            <a:r>
              <a:rPr lang="en-US" sz="2400" dirty="0" smtClean="0">
                <a:solidFill>
                  <a:srgbClr val="0418AC"/>
                </a:solidFill>
              </a:rPr>
              <a:t>: </a:t>
            </a:r>
            <a:r>
              <a:rPr lang="en-US" sz="2400" dirty="0" err="1" smtClean="0">
                <a:solidFill>
                  <a:srgbClr val="0418AC"/>
                </a:solidFill>
              </a:rPr>
              <a:t>quần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áo</a:t>
            </a:r>
            <a:r>
              <a:rPr lang="en-US" sz="2400" dirty="0" smtClean="0">
                <a:solidFill>
                  <a:srgbClr val="0418AC"/>
                </a:solidFill>
              </a:rPr>
              <a:t>, </a:t>
            </a:r>
            <a:r>
              <a:rPr lang="en-US" sz="2400" dirty="0" err="1" smtClean="0">
                <a:solidFill>
                  <a:srgbClr val="0418AC"/>
                </a:solidFill>
              </a:rPr>
              <a:t>thức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ăn</a:t>
            </a:r>
            <a:r>
              <a:rPr lang="en-US" sz="2400" dirty="0" smtClean="0">
                <a:solidFill>
                  <a:srgbClr val="0418AC"/>
                </a:solidFill>
              </a:rPr>
              <a:t>, </a:t>
            </a:r>
            <a:r>
              <a:rPr lang="en-US" sz="2400" dirty="0" err="1" smtClean="0">
                <a:solidFill>
                  <a:srgbClr val="0418AC"/>
                </a:solidFill>
              </a:rPr>
              <a:t>nước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uống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và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cả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tuýp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thuốc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chống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côn</a:t>
            </a:r>
            <a:r>
              <a:rPr lang="en-US" sz="2400" dirty="0" smtClean="0">
                <a:solidFill>
                  <a:srgbClr val="0418AC"/>
                </a:solidFill>
              </a:rPr>
              <a:t> </a:t>
            </a:r>
            <a:r>
              <a:rPr lang="en-US" sz="2400" dirty="0" err="1" smtClean="0">
                <a:solidFill>
                  <a:srgbClr val="0418AC"/>
                </a:solidFill>
              </a:rPr>
              <a:t>trùng</a:t>
            </a:r>
            <a:r>
              <a:rPr lang="en-US" sz="2400" dirty="0" smtClean="0">
                <a:solidFill>
                  <a:srgbClr val="0418AC"/>
                </a:solidFill>
              </a:rPr>
              <a:t>.</a:t>
            </a:r>
            <a:endParaRPr lang="en-US" sz="2400" dirty="0">
              <a:solidFill>
                <a:srgbClr val="0418A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857" y="3325167"/>
            <a:ext cx="4247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18AC"/>
                </a:solidFill>
              </a:rPr>
              <a:t>Đến đoạn đường dốc và khúc khuỷu, bố </a:t>
            </a:r>
            <a:r>
              <a:rPr lang="en-US" sz="2400" smtClean="0">
                <a:solidFill>
                  <a:srgbClr val="0418AC"/>
                </a:solidFill>
              </a:rPr>
              <a:t>phải cõng Đức.</a:t>
            </a:r>
            <a:endParaRPr lang="en-US" sz="2400">
              <a:solidFill>
                <a:srgbClr val="0418A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738254" y="945461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18363" y="1319381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18321" y="1701886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8030" y="2138782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94691" y="3315527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70622" y="4156164"/>
            <a:ext cx="1111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953039"/>
            <a:ext cx="3071191" cy="1143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chemeClr val="bg1"/>
                </a:solidFill>
              </a:rPr>
              <a:t>Viết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</a:rPr>
              <a:t>4</a:t>
            </a:r>
            <a:endParaRPr lang="en-US" sz="4800" b="1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97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809" y="69754"/>
            <a:ext cx="70380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Viết vào vở câu trả lời cho câu hỏi c ở mục 3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506" y="-432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4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1223" y="782240"/>
            <a:ext cx="15215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cõng Đức</a:t>
            </a:r>
            <a:endParaRPr lang="en-US" sz="2400">
              <a:solidFill>
                <a:srgbClr val="0418AC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40" y="224514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0170" y="2718307"/>
            <a:ext cx="8472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Đến đoạn đường dốc và khúc khuỷu, bố phải  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295" y="3386207"/>
            <a:ext cx="213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cõng Đức. 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713" y="1781244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713" y="782241"/>
            <a:ext cx="746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Đến đoạn đường dốc và khúc khuỷu, bố </a:t>
            </a:r>
            <a:r>
              <a:rPr lang="en-US" sz="2400" smtClean="0">
                <a:solidFill>
                  <a:schemeClr val="tx1"/>
                </a:solidFill>
              </a:rPr>
              <a:t>phải …..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175</Words>
  <Application>Microsoft Office PowerPoint</Application>
  <PresentationFormat>On-screen Show (16:9)</PresentationFormat>
  <Paragraphs>28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Times New Roman</vt:lpstr>
      <vt:lpstr>Arial</vt:lpstr>
      <vt:lpstr>Arial-Rounded</vt:lpstr>
      <vt:lpstr>HP001 4 hàng</vt:lpstr>
      <vt:lpstr>Calibri Light</vt:lpstr>
      <vt:lpstr>Lato</vt:lpstr>
      <vt:lpstr>Quicksand Medium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424</cp:revision>
  <dcterms:modified xsi:type="dcterms:W3CDTF">2025-02-11T14:19:40Z</dcterms:modified>
</cp:coreProperties>
</file>