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wav" ContentType="audio/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007577146" r:id="rId2"/>
    <p:sldId id="2007577144" r:id="rId3"/>
    <p:sldId id="296" r:id="rId4"/>
    <p:sldId id="2007577145" r:id="rId5"/>
    <p:sldId id="287" r:id="rId6"/>
    <p:sldId id="288" r:id="rId7"/>
    <p:sldId id="289" r:id="rId8"/>
    <p:sldId id="290" r:id="rId9"/>
    <p:sldId id="291" r:id="rId10"/>
    <p:sldId id="292" r:id="rId11"/>
    <p:sldId id="293" r:id="rId12"/>
    <p:sldId id="297" r:id="rId13"/>
    <p:sldId id="294" r:id="rId14"/>
    <p:sldId id="295" r:id="rId15"/>
    <p:sldId id="298"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123" d="100"/>
          <a:sy n="123" d="100"/>
        </p:scale>
        <p:origin x="114" y="18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3F4AC29-6E6E-4874-8890-34773B26A0C2}" type="datetimeFigureOut">
              <a:rPr lang="en-US" smtClean="0"/>
              <a:pPr/>
              <a:t>2/10/2025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A1128D-FC2E-4700-A36F-6C8F9852CD4F}" type="slidenum">
              <a:rPr lang="en-US" smtClean="0"/>
              <a:pPr/>
              <a:t>‹#›</a:t>
            </a:fld>
            <a:endParaRPr lang="en-US"/>
          </a:p>
        </p:txBody>
      </p:sp>
    </p:spTree>
    <p:extLst>
      <p:ext uri="{BB962C8B-B14F-4D97-AF65-F5344CB8AC3E}">
        <p14:creationId xmlns:p14="http://schemas.microsoft.com/office/powerpoint/2010/main" val="11179480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txBox="1">
            <a:spLocks noGrp="1"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EB5B8007-F28A-4C3E-A48D-DDE012D8153F}" type="slidenum">
              <a:rPr lang="en-US" altLang="en-US" sz="1200">
                <a:cs typeface="Arial" charset="0"/>
              </a:rPr>
              <a:pPr algn="r" eaLnBrk="1" hangingPunct="1"/>
              <a:t>15</a:t>
            </a:fld>
            <a:endParaRPr lang="en-US" altLang="en-US" sz="1200">
              <a:cs typeface="Arial" charset="0"/>
            </a:endParaRPr>
          </a:p>
        </p:txBody>
      </p:sp>
      <p:sp>
        <p:nvSpPr>
          <p:cNvPr id="15363" name="Rectangle 2"/>
          <p:cNvSpPr>
            <a:spLocks noGrp="1" noRot="1" noChangeAspect="1" noChangeArrowheads="1" noTextEdit="1"/>
          </p:cNvSpPr>
          <p:nvPr>
            <p:ph type="sldImg"/>
          </p:nvPr>
        </p:nvSpPr>
        <p:spPr>
          <a:xfrm>
            <a:off x="381000" y="685800"/>
            <a:ext cx="6096000" cy="3429000"/>
          </a:xfrm>
          <a:ln/>
        </p:spPr>
      </p:sp>
      <p:sp>
        <p:nvSpPr>
          <p:cNvPr id="15364" name="Rectangle 3"/>
          <p:cNvSpPr>
            <a:spLocks noGrp="1" noChangeArrowheads="1"/>
          </p:cNvSpPr>
          <p:nvPr>
            <p:ph type="body" idx="1"/>
          </p:nvPr>
        </p:nvSpPr>
        <p:spPr>
          <a:noFill/>
        </p:spPr>
        <p:txBody>
          <a:bodyPr/>
          <a:lstStyle/>
          <a:p>
            <a:pPr eaLnBrk="1" hangingPunct="1"/>
            <a:endParaRPr lang="vi-VN" altLang="en-US">
              <a:cs typeface="Arial" charset="0"/>
            </a:endParaRPr>
          </a:p>
        </p:txBody>
      </p:sp>
    </p:spTree>
    <p:extLst>
      <p:ext uri="{BB962C8B-B14F-4D97-AF65-F5344CB8AC3E}">
        <p14:creationId xmlns:p14="http://schemas.microsoft.com/office/powerpoint/2010/main" val="36757548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42F562FC-1834-4E82-AF57-E07F080C1839}" type="datetimeFigureOut">
              <a:rPr lang="en-US" smtClean="0"/>
              <a:pPr/>
              <a:t>2/10/2025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BF0BA5-94EE-4B5C-AA35-83056130A9EB}" type="slidenum">
              <a:rPr lang="en-US" smtClean="0"/>
              <a:pPr/>
              <a:t>‹#›</a:t>
            </a:fld>
            <a:endParaRPr lang="en-US"/>
          </a:p>
        </p:txBody>
      </p:sp>
    </p:spTree>
    <p:extLst>
      <p:ext uri="{BB962C8B-B14F-4D97-AF65-F5344CB8AC3E}">
        <p14:creationId xmlns:p14="http://schemas.microsoft.com/office/powerpoint/2010/main" val="30477704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2F562FC-1834-4E82-AF57-E07F080C1839}" type="datetimeFigureOut">
              <a:rPr lang="en-US" smtClean="0"/>
              <a:pPr/>
              <a:t>2/10/2025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BF0BA5-94EE-4B5C-AA35-83056130A9EB}" type="slidenum">
              <a:rPr lang="en-US" smtClean="0"/>
              <a:pPr/>
              <a:t>‹#›</a:t>
            </a:fld>
            <a:endParaRPr lang="en-US"/>
          </a:p>
        </p:txBody>
      </p:sp>
    </p:spTree>
    <p:extLst>
      <p:ext uri="{BB962C8B-B14F-4D97-AF65-F5344CB8AC3E}">
        <p14:creationId xmlns:p14="http://schemas.microsoft.com/office/powerpoint/2010/main" val="40880311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2F562FC-1834-4E82-AF57-E07F080C1839}" type="datetimeFigureOut">
              <a:rPr lang="en-US" smtClean="0"/>
              <a:pPr/>
              <a:t>2/10/2025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BF0BA5-94EE-4B5C-AA35-83056130A9EB}" type="slidenum">
              <a:rPr lang="en-US" smtClean="0"/>
              <a:pPr/>
              <a:t>‹#›</a:t>
            </a:fld>
            <a:endParaRPr lang="en-US"/>
          </a:p>
        </p:txBody>
      </p:sp>
    </p:spTree>
    <p:extLst>
      <p:ext uri="{BB962C8B-B14F-4D97-AF65-F5344CB8AC3E}">
        <p14:creationId xmlns:p14="http://schemas.microsoft.com/office/powerpoint/2010/main" val="36370403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blank">
  <p:cSld name="Trống">
    <p:spTree>
      <p:nvGrpSpPr>
        <p:cNvPr id="1" name=""/>
        <p:cNvGrpSpPr/>
        <p:nvPr/>
      </p:nvGrpSpPr>
      <p:grpSpPr>
        <a:xfrm>
          <a:off x="0" y="0"/>
          <a:ext cx="0" cy="0"/>
          <a:chOff x="0" y="0"/>
          <a:chExt cx="0" cy="0"/>
        </a:xfrm>
      </p:grpSpPr>
      <p:sp>
        <p:nvSpPr>
          <p:cNvPr id="5" name="6CreqEYkBRH" hidden="1"/>
          <p:cNvSpPr>
            <a:spLocks noGrp="1"/>
          </p:cNvSpPr>
          <p:nvPr>
            <p:ph type="title"/>
          </p:nvPr>
        </p:nvSpPr>
        <p:spPr>
          <a:xfrm>
            <a:off x="952500" y="357188"/>
            <a:ext cx="10287000" cy="1428750"/>
          </a:xfrm>
          <a:prstGeom prst="rect">
            <a:avLst/>
          </a:prstGeom>
          <a:noFill/>
          <a:ln w="12700" cap="sq">
            <a:noFill/>
            <a:prstDash val="dashDot"/>
            <a:miter/>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indent="0" algn="l">
              <a:lnSpc>
                <a:spcPct val="100000"/>
              </a:lnSpc>
              <a:spcBef>
                <a:spcPct val="10000"/>
              </a:spcBef>
              <a:spcAft>
                <a:spcPct val="0"/>
              </a:spcAft>
            </a:pPr>
            <a:r>
              <a:rPr sz="4800" b="0" i="0" u="none" strike="noStrike">
                <a:solidFill>
                  <a:srgbClr val="000000"/>
                </a:solidFill>
                <a:latin typeface="kaka"/>
              </a:rPr>
              <a:t>Nhấn để chỉnh sửa khung tiêu đề</a:t>
            </a:r>
          </a:p>
        </p:txBody>
      </p:sp>
      <p:sp>
        <p:nvSpPr>
          <p:cNvPr id="6" name="Hne1zZglqQ1"/>
          <p:cNvSpPr>
            <a:spLocks noGrp="1"/>
          </p:cNvSpPr>
          <p:nvPr>
            <p:ph type="dt" sz="half" idx="2"/>
          </p:nvPr>
        </p:nvSpPr>
        <p:spPr>
          <a:xfrm>
            <a:off x="952500" y="6191252"/>
            <a:ext cx="2381251" cy="428625"/>
          </a:xfrm>
          <a:prstGeom prst="rect">
            <a:avLst/>
          </a:prstGeom>
          <a:noFill/>
          <a:ln w="12700" cap="sq">
            <a:noFill/>
            <a:prstDash val="dashDot"/>
            <a:miter/>
          </a:ln>
        </p:spPr>
        <p:style>
          <a:lnRef idx="2">
            <a:schemeClr val="accent1">
              <a:shade val="50000"/>
            </a:schemeClr>
          </a:lnRef>
          <a:fillRef idx="1">
            <a:schemeClr val="accent1"/>
          </a:fillRef>
          <a:effectRef idx="0">
            <a:schemeClr val="accent1"/>
          </a:effectRef>
          <a:fontRef idx="minor">
            <a:schemeClr val="lt1"/>
          </a:fontRef>
        </p:style>
        <p:txBody>
          <a:bodyPr lIns="63500" tIns="63500" rIns="63500" bIns="63500" rtlCol="0" anchor="ctr"/>
          <a:lstStyle/>
          <a:p>
            <a:pPr marL="0" marR="0" indent="0" algn="l">
              <a:lnSpc>
                <a:spcPct val="100000"/>
              </a:lnSpc>
              <a:spcBef>
                <a:spcPct val="10000"/>
              </a:spcBef>
              <a:spcAft>
                <a:spcPct val="0"/>
              </a:spcAft>
            </a:pPr>
            <a:r>
              <a:rPr sz="1800" b="0" i="0" u="none" strike="noStrike">
                <a:solidFill>
                  <a:srgbClr val="000000"/>
                </a:solidFill>
                <a:latin typeface="kaka"/>
              </a:rPr>
              <a:t>10/18/2022</a:t>
            </a:r>
          </a:p>
        </p:txBody>
      </p:sp>
      <p:sp>
        <p:nvSpPr>
          <p:cNvPr id="7" name="Qp4KXpZplDV"/>
          <p:cNvSpPr>
            <a:spLocks noGrp="1"/>
          </p:cNvSpPr>
          <p:nvPr>
            <p:ph type="ftr" sz="quarter" idx="3"/>
          </p:nvPr>
        </p:nvSpPr>
        <p:spPr>
          <a:xfrm>
            <a:off x="4286251" y="6191252"/>
            <a:ext cx="3619500" cy="428625"/>
          </a:xfrm>
          <a:prstGeom prst="rect">
            <a:avLst/>
          </a:prstGeom>
          <a:noFill/>
          <a:ln w="12700" cap="sq">
            <a:noFill/>
            <a:prstDash val="dashDot"/>
            <a:miter/>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indent="0" algn="ctr">
              <a:lnSpc>
                <a:spcPct val="100000"/>
              </a:lnSpc>
              <a:spcBef>
                <a:spcPct val="10000"/>
              </a:spcBef>
              <a:spcAft>
                <a:spcPct val="0"/>
              </a:spcAft>
            </a:pPr>
            <a:r>
              <a:rPr sz="1800" b="0" i="0" u="none" strike="noStrike">
                <a:solidFill>
                  <a:srgbClr val="000000"/>
                </a:solidFill>
                <a:latin typeface="kaka"/>
              </a:rPr>
              <a:t>Chân trang</a:t>
            </a:r>
          </a:p>
        </p:txBody>
      </p:sp>
      <p:sp>
        <p:nvSpPr>
          <p:cNvPr id="8" name="WQi1Dm2q7A3"/>
          <p:cNvSpPr>
            <a:spLocks noGrp="1"/>
          </p:cNvSpPr>
          <p:nvPr>
            <p:ph type="sldNum" sz="quarter" idx="4"/>
          </p:nvPr>
        </p:nvSpPr>
        <p:spPr>
          <a:xfrm>
            <a:off x="8858249" y="6191252"/>
            <a:ext cx="2381251" cy="428625"/>
          </a:xfrm>
          <a:prstGeom prst="rect">
            <a:avLst/>
          </a:prstGeom>
          <a:noFill/>
          <a:ln w="12700" cap="sq">
            <a:noFill/>
            <a:prstDash val="dashDot"/>
            <a:miter/>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indent="0" algn="r">
              <a:lnSpc>
                <a:spcPct val="100000"/>
              </a:lnSpc>
              <a:spcBef>
                <a:spcPct val="10000"/>
              </a:spcBef>
              <a:spcAft>
                <a:spcPct val="0"/>
              </a:spcAft>
            </a:pPr>
            <a:r>
              <a:rPr sz="1800" b="0" i="0" u="none" strike="noStrike">
                <a:solidFill>
                  <a:srgbClr val="000000"/>
                </a:solidFill>
                <a:latin typeface="kaka"/>
              </a:rPr>
              <a:t>&lt;#&gt;</a:t>
            </a:r>
          </a:p>
        </p:txBody>
      </p:sp>
    </p:spTree>
    <p:extLst>
      <p:ext uri="{BB962C8B-B14F-4D97-AF65-F5344CB8AC3E}">
        <p14:creationId xmlns:p14="http://schemas.microsoft.com/office/powerpoint/2010/main" val="3057821216"/>
      </p:ext>
    </p:extLst>
  </p:cSld>
  <p:clrMapOvr>
    <a:masterClrMapping/>
  </p:clrMapOvr>
  <mc:AlternateContent xmlns:mc="http://schemas.openxmlformats.org/markup-compatibility/2006" xmlns:p14="http://schemas.microsoft.com/office/powerpoint/2010/main">
    <mc:Choice Requires="p14">
      <p:transition spd="slow" p14:dur="59000" advTm="60000">
        <p:sndAc>
          <p:stSnd>
            <p:snd r:embed="rId1" name="click.wav"/>
          </p:stSnd>
        </p:sndAc>
      </p:transition>
    </mc:Choice>
    <mc:Fallback xmlns="">
      <p:transition spd="slow" advTm="60000">
        <p:sndAc>
          <p:stSnd>
            <p:snd r:embed="rId3" name="click.wav"/>
          </p:stSnd>
        </p:sndAc>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2F562FC-1834-4E82-AF57-E07F080C1839}" type="datetimeFigureOut">
              <a:rPr lang="en-US" smtClean="0"/>
              <a:pPr/>
              <a:t>2/10/2025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BF0BA5-94EE-4B5C-AA35-83056130A9EB}" type="slidenum">
              <a:rPr lang="en-US" smtClean="0"/>
              <a:pPr/>
              <a:t>‹#›</a:t>
            </a:fld>
            <a:endParaRPr lang="en-US"/>
          </a:p>
        </p:txBody>
      </p:sp>
    </p:spTree>
    <p:extLst>
      <p:ext uri="{BB962C8B-B14F-4D97-AF65-F5344CB8AC3E}">
        <p14:creationId xmlns:p14="http://schemas.microsoft.com/office/powerpoint/2010/main" val="40930749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2F562FC-1834-4E82-AF57-E07F080C1839}" type="datetimeFigureOut">
              <a:rPr lang="en-US" smtClean="0"/>
              <a:pPr/>
              <a:t>2/10/2025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BF0BA5-94EE-4B5C-AA35-83056130A9EB}" type="slidenum">
              <a:rPr lang="en-US" smtClean="0"/>
              <a:pPr/>
              <a:t>‹#›</a:t>
            </a:fld>
            <a:endParaRPr lang="en-US"/>
          </a:p>
        </p:txBody>
      </p:sp>
    </p:spTree>
    <p:extLst>
      <p:ext uri="{BB962C8B-B14F-4D97-AF65-F5344CB8AC3E}">
        <p14:creationId xmlns:p14="http://schemas.microsoft.com/office/powerpoint/2010/main" val="8380888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2F562FC-1834-4E82-AF57-E07F080C1839}" type="datetimeFigureOut">
              <a:rPr lang="en-US" smtClean="0"/>
              <a:pPr/>
              <a:t>2/10/2025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CBF0BA5-94EE-4B5C-AA35-83056130A9EB}" type="slidenum">
              <a:rPr lang="en-US" smtClean="0"/>
              <a:pPr/>
              <a:t>‹#›</a:t>
            </a:fld>
            <a:endParaRPr lang="en-US"/>
          </a:p>
        </p:txBody>
      </p:sp>
    </p:spTree>
    <p:extLst>
      <p:ext uri="{BB962C8B-B14F-4D97-AF65-F5344CB8AC3E}">
        <p14:creationId xmlns:p14="http://schemas.microsoft.com/office/powerpoint/2010/main" val="15511406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2F562FC-1834-4E82-AF57-E07F080C1839}" type="datetimeFigureOut">
              <a:rPr lang="en-US" smtClean="0"/>
              <a:pPr/>
              <a:t>2/10/2025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CBF0BA5-94EE-4B5C-AA35-83056130A9EB}" type="slidenum">
              <a:rPr lang="en-US" smtClean="0"/>
              <a:pPr/>
              <a:t>‹#›</a:t>
            </a:fld>
            <a:endParaRPr lang="en-US"/>
          </a:p>
        </p:txBody>
      </p:sp>
    </p:spTree>
    <p:extLst>
      <p:ext uri="{BB962C8B-B14F-4D97-AF65-F5344CB8AC3E}">
        <p14:creationId xmlns:p14="http://schemas.microsoft.com/office/powerpoint/2010/main" val="10704154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2F562FC-1834-4E82-AF57-E07F080C1839}" type="datetimeFigureOut">
              <a:rPr lang="en-US" smtClean="0"/>
              <a:pPr/>
              <a:t>2/10/2025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CBF0BA5-94EE-4B5C-AA35-83056130A9EB}" type="slidenum">
              <a:rPr lang="en-US" smtClean="0"/>
              <a:pPr/>
              <a:t>‹#›</a:t>
            </a:fld>
            <a:endParaRPr lang="en-US"/>
          </a:p>
        </p:txBody>
      </p:sp>
    </p:spTree>
    <p:extLst>
      <p:ext uri="{BB962C8B-B14F-4D97-AF65-F5344CB8AC3E}">
        <p14:creationId xmlns:p14="http://schemas.microsoft.com/office/powerpoint/2010/main" val="17208410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2F562FC-1834-4E82-AF57-E07F080C1839}" type="datetimeFigureOut">
              <a:rPr lang="en-US" smtClean="0"/>
              <a:pPr/>
              <a:t>2/10/2025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CBF0BA5-94EE-4B5C-AA35-83056130A9EB}" type="slidenum">
              <a:rPr lang="en-US" smtClean="0"/>
              <a:pPr/>
              <a:t>‹#›</a:t>
            </a:fld>
            <a:endParaRPr lang="en-US"/>
          </a:p>
        </p:txBody>
      </p:sp>
    </p:spTree>
    <p:extLst>
      <p:ext uri="{BB962C8B-B14F-4D97-AF65-F5344CB8AC3E}">
        <p14:creationId xmlns:p14="http://schemas.microsoft.com/office/powerpoint/2010/main" val="2187420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2F562FC-1834-4E82-AF57-E07F080C1839}" type="datetimeFigureOut">
              <a:rPr lang="en-US" smtClean="0"/>
              <a:pPr/>
              <a:t>2/10/2025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CBF0BA5-94EE-4B5C-AA35-83056130A9EB}" type="slidenum">
              <a:rPr lang="en-US" smtClean="0"/>
              <a:pPr/>
              <a:t>‹#›</a:t>
            </a:fld>
            <a:endParaRPr lang="en-US"/>
          </a:p>
        </p:txBody>
      </p:sp>
    </p:spTree>
    <p:extLst>
      <p:ext uri="{BB962C8B-B14F-4D97-AF65-F5344CB8AC3E}">
        <p14:creationId xmlns:p14="http://schemas.microsoft.com/office/powerpoint/2010/main" val="23763210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2F562FC-1834-4E82-AF57-E07F080C1839}" type="datetimeFigureOut">
              <a:rPr lang="en-US" smtClean="0"/>
              <a:pPr/>
              <a:t>2/10/2025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CBF0BA5-94EE-4B5C-AA35-83056130A9EB}" type="slidenum">
              <a:rPr lang="en-US" smtClean="0"/>
              <a:pPr/>
              <a:t>‹#›</a:t>
            </a:fld>
            <a:endParaRPr lang="en-US"/>
          </a:p>
        </p:txBody>
      </p:sp>
    </p:spTree>
    <p:extLst>
      <p:ext uri="{BB962C8B-B14F-4D97-AF65-F5344CB8AC3E}">
        <p14:creationId xmlns:p14="http://schemas.microsoft.com/office/powerpoint/2010/main" val="1647065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2F562FC-1834-4E82-AF57-E07F080C1839}" type="datetimeFigureOut">
              <a:rPr lang="en-US" smtClean="0"/>
              <a:pPr/>
              <a:t>2/10/2025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CBF0BA5-94EE-4B5C-AA35-83056130A9EB}" type="slidenum">
              <a:rPr lang="en-US" smtClean="0"/>
              <a:pPr/>
              <a:t>‹#›</a:t>
            </a:fld>
            <a:endParaRPr lang="en-US"/>
          </a:p>
        </p:txBody>
      </p:sp>
    </p:spTree>
    <p:extLst>
      <p:ext uri="{BB962C8B-B14F-4D97-AF65-F5344CB8AC3E}">
        <p14:creationId xmlns:p14="http://schemas.microsoft.com/office/powerpoint/2010/main" val="10594195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slideLayout" Target="../slideLayouts/slideLayout7.xml"/><Relationship Id="rId1" Type="http://schemas.openxmlformats.org/officeDocument/2006/relationships/audio" Target="file:///C:\Documents%20and%20Settings\Administrator\My%20Documents\di\ngay%20tet%20que%20em.mp3" TargetMode="External"/><Relationship Id="rId6" Type="http://schemas.openxmlformats.org/officeDocument/2006/relationships/image" Target="../media/image4.png"/><Relationship Id="rId5" Type="http://schemas.openxmlformats.org/officeDocument/2006/relationships/image" Target="../media/image3.wmf"/><Relationship Id="rId4" Type="http://schemas.openxmlformats.org/officeDocument/2006/relationships/image" Target="../media/image2.wmf"/></Relationships>
</file>

<file path=ppt/slides/_rels/slide1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8.jpeg"/><Relationship Id="rId1" Type="http://schemas.openxmlformats.org/officeDocument/2006/relationships/slideLayout" Target="../slideLayouts/slideLayout7.xml"/><Relationship Id="rId4" Type="http://schemas.openxmlformats.org/officeDocument/2006/relationships/image" Target="../media/image26.png"/></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tags" Target="../tags/tag1.xml"/><Relationship Id="rId4" Type="http://schemas.openxmlformats.org/officeDocument/2006/relationships/image" Target="../media/image28.png"/></Relationships>
</file>

<file path=ppt/slides/_rels/slide2.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audio" Target="../media/audio1.wav"/><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audio" Target="../media/audio1.wav"/><Relationship Id="rId1" Type="http://schemas.openxmlformats.org/officeDocument/2006/relationships/slideLayout" Target="../slideLayouts/slideLayout12.xml"/><Relationship Id="rId6" Type="http://schemas.openxmlformats.org/officeDocument/2006/relationships/image" Target="../media/image8.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7.xml"/><Relationship Id="rId5" Type="http://schemas.openxmlformats.org/officeDocument/2006/relationships/image" Target="../media/image16.png"/><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18.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3" descr="PinkFlower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69600" y="6019802"/>
            <a:ext cx="1219200" cy="68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1" name="Picture 4" descr="Flower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379205" y="287339"/>
            <a:ext cx="571500" cy="590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2" name="Picture 5" descr="FloralCorner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10800000">
            <a:off x="50800" y="52390"/>
            <a:ext cx="2971800" cy="201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3" name="Picture 6" descr="Flower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180237" y="1009651"/>
            <a:ext cx="770467" cy="78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4" name="Picture 7" descr="FloralCorner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5400000">
            <a:off x="158751" y="5265741"/>
            <a:ext cx="1447800" cy="166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5" name="Picture 8" descr="Flower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397328" y="188121"/>
            <a:ext cx="869949" cy="590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6" name="WordArt 9"/>
          <p:cNvSpPr>
            <a:spLocks noChangeArrowheads="1" noChangeShapeType="1" noTextEdit="1"/>
          </p:cNvSpPr>
          <p:nvPr/>
        </p:nvSpPr>
        <p:spPr bwMode="auto">
          <a:xfrm>
            <a:off x="2019868" y="3755056"/>
            <a:ext cx="9778433" cy="1090611"/>
          </a:xfrm>
          <a:prstGeom prst="rect">
            <a:avLst/>
          </a:prstGeom>
        </p:spPr>
        <p:txBody>
          <a:bodyPr wrap="none" fromWordArt="1">
            <a:prstTxWarp prst="textFadeUp">
              <a:avLst>
                <a:gd name="adj" fmla="val 0"/>
              </a:avLst>
            </a:prstTxWarp>
          </a:bodyPr>
          <a:lstStyle/>
          <a:p>
            <a:pPr algn="ctr" defTabSz="1219170" fontAlgn="base">
              <a:spcBef>
                <a:spcPct val="0"/>
              </a:spcBef>
              <a:spcAft>
                <a:spcPct val="0"/>
              </a:spcAft>
            </a:pPr>
            <a:r>
              <a:rPr lang="vi-VN" sz="36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Nghe – </a:t>
            </a:r>
            <a:r>
              <a:rPr lang="vi-VN" sz="3600"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viết</a:t>
            </a:r>
            <a:r>
              <a:rPr lang="vi-VN" sz="36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Chim </a:t>
            </a:r>
            <a:r>
              <a:rPr lang="vi-VN" sz="3600"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chích</a:t>
            </a:r>
            <a:r>
              <a:rPr lang="vi-VN" sz="36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bông</a:t>
            </a:r>
            <a:endParaRPr lang="en-US" sz="3600" kern="10" dirty="0">
              <a:ln w="28575">
                <a:solidFill>
                  <a:srgbClr val="FF0000"/>
                </a:solidFill>
                <a:round/>
                <a:headEnd/>
                <a:tailEnd/>
              </a:ln>
              <a:solidFill>
                <a:srgbClr val="FF0000"/>
              </a:solidFill>
              <a:latin typeface="Times New Roman"/>
              <a:cs typeface="Times New Roman"/>
            </a:endParaRPr>
          </a:p>
        </p:txBody>
      </p:sp>
      <p:sp>
        <p:nvSpPr>
          <p:cNvPr id="2058" name="WordArt 13"/>
          <p:cNvSpPr>
            <a:spLocks noChangeArrowheads="1" noChangeShapeType="1" noTextEdit="1"/>
          </p:cNvSpPr>
          <p:nvPr/>
        </p:nvSpPr>
        <p:spPr bwMode="auto">
          <a:xfrm>
            <a:off x="3638548" y="1392243"/>
            <a:ext cx="4813301" cy="679448"/>
          </a:xfrm>
          <a:prstGeom prst="rect">
            <a:avLst/>
          </a:prstGeom>
        </p:spPr>
        <p:txBody>
          <a:bodyPr wrap="none" fromWordArt="1">
            <a:prstTxWarp prst="textFadeUp">
              <a:avLst>
                <a:gd name="adj" fmla="val 0"/>
              </a:avLst>
            </a:prstTxWarp>
          </a:bodyPr>
          <a:lstStyle/>
          <a:p>
            <a:pPr algn="ctr" defTabSz="1219170" fontAlgn="base">
              <a:spcBef>
                <a:spcPct val="0"/>
              </a:spcBef>
              <a:spcAft>
                <a:spcPct val="0"/>
              </a:spcAft>
            </a:pPr>
            <a:r>
              <a:rPr lang="vi-VN" sz="3600" kern="10" dirty="0">
                <a:ln w="12700">
                  <a:solidFill>
                    <a:srgbClr val="0000FF"/>
                  </a:solidFill>
                  <a:round/>
                  <a:headEnd/>
                  <a:tailEnd/>
                </a:ln>
                <a:solidFill>
                  <a:srgbClr val="00FFFF"/>
                </a:solidFill>
                <a:latin typeface="Times New Roman"/>
                <a:cs typeface="Times New Roman"/>
              </a:rPr>
              <a:t>Môn : </a:t>
            </a:r>
            <a:r>
              <a:rPr lang="en-US" sz="3600" kern="10" dirty="0" err="1">
                <a:ln w="12700">
                  <a:solidFill>
                    <a:srgbClr val="0000FF"/>
                  </a:solidFill>
                  <a:round/>
                  <a:headEnd/>
                  <a:tailEnd/>
                </a:ln>
                <a:solidFill>
                  <a:srgbClr val="00FFFF"/>
                </a:solidFill>
                <a:latin typeface="Times New Roman"/>
                <a:cs typeface="Times New Roman"/>
              </a:rPr>
              <a:t>Tiếng</a:t>
            </a:r>
            <a:r>
              <a:rPr lang="en-US" sz="3600" kern="10" dirty="0">
                <a:ln w="12700">
                  <a:solidFill>
                    <a:srgbClr val="0000FF"/>
                  </a:solidFill>
                  <a:round/>
                  <a:headEnd/>
                  <a:tailEnd/>
                </a:ln>
                <a:solidFill>
                  <a:srgbClr val="00FFFF"/>
                </a:solidFill>
                <a:latin typeface="Times New Roman"/>
                <a:cs typeface="Times New Roman"/>
              </a:rPr>
              <a:t> </a:t>
            </a:r>
            <a:r>
              <a:rPr lang="en-US" sz="3600" kern="10" dirty="0" err="1">
                <a:ln w="12700">
                  <a:solidFill>
                    <a:srgbClr val="0000FF"/>
                  </a:solidFill>
                  <a:round/>
                  <a:headEnd/>
                  <a:tailEnd/>
                </a:ln>
                <a:solidFill>
                  <a:srgbClr val="00FFFF"/>
                </a:solidFill>
                <a:latin typeface="Times New Roman"/>
                <a:cs typeface="Times New Roman"/>
              </a:rPr>
              <a:t>việt</a:t>
            </a:r>
            <a:endParaRPr lang="en-US" sz="3600" kern="10" dirty="0">
              <a:ln w="12700">
                <a:solidFill>
                  <a:srgbClr val="0000FF"/>
                </a:solidFill>
                <a:round/>
                <a:headEnd/>
                <a:tailEnd/>
              </a:ln>
              <a:solidFill>
                <a:srgbClr val="00FFFF"/>
              </a:solidFill>
              <a:latin typeface="Times New Roman"/>
              <a:cs typeface="Times New Roman"/>
            </a:endParaRPr>
          </a:p>
        </p:txBody>
      </p:sp>
      <p:sp>
        <p:nvSpPr>
          <p:cNvPr id="2059" name="WordArt 14"/>
          <p:cNvSpPr>
            <a:spLocks noChangeArrowheads="1" noChangeShapeType="1" noTextEdit="1"/>
          </p:cNvSpPr>
          <p:nvPr/>
        </p:nvSpPr>
        <p:spPr bwMode="auto">
          <a:xfrm>
            <a:off x="223009" y="3755056"/>
            <a:ext cx="1562100" cy="893144"/>
          </a:xfrm>
          <a:prstGeom prst="rect">
            <a:avLst/>
          </a:prstGeom>
        </p:spPr>
        <p:txBody>
          <a:bodyPr wrap="none" fromWordArt="1">
            <a:prstTxWarp prst="textFadeUp">
              <a:avLst>
                <a:gd name="adj" fmla="val 0"/>
              </a:avLst>
            </a:prstTxWarp>
          </a:bodyPr>
          <a:lstStyle/>
          <a:p>
            <a:pPr algn="ctr" defTabSz="1219170" fontAlgn="base">
              <a:spcBef>
                <a:spcPct val="0"/>
              </a:spcBef>
              <a:spcAft>
                <a:spcPct val="0"/>
              </a:spcAft>
            </a:pPr>
            <a:r>
              <a:rPr lang="en-US" sz="3200" kern="10" dirty="0" err="1">
                <a:ln w="12700">
                  <a:solidFill>
                    <a:srgbClr val="00FF00"/>
                  </a:solidFill>
                  <a:round/>
                  <a:headEnd/>
                  <a:tailEnd/>
                </a:ln>
                <a:solidFill>
                  <a:srgbClr val="0000FF"/>
                </a:solidFill>
                <a:latin typeface="Times New Roman"/>
                <a:cs typeface="Times New Roman"/>
              </a:rPr>
              <a:t>Bài</a:t>
            </a:r>
            <a:r>
              <a:rPr lang="en-US" sz="3200" kern="10" dirty="0">
                <a:ln w="12700">
                  <a:solidFill>
                    <a:srgbClr val="00FF00"/>
                  </a:solidFill>
                  <a:round/>
                  <a:headEnd/>
                  <a:tailEnd/>
                </a:ln>
                <a:solidFill>
                  <a:srgbClr val="0000FF"/>
                </a:solidFill>
                <a:latin typeface="Times New Roman"/>
                <a:cs typeface="Times New Roman"/>
              </a:rPr>
              <a:t>:</a:t>
            </a:r>
          </a:p>
        </p:txBody>
      </p:sp>
      <p:pic>
        <p:nvPicPr>
          <p:cNvPr id="16395" name="ngay tet que em.mp3">
            <a:hlinkClick r:id="" action="ppaction://media"/>
          </p:cNvPr>
          <p:cNvPicPr>
            <a:picLocks noRot="1" noChangeAspect="1" noChangeArrowheads="1"/>
          </p:cNvPicPr>
          <p:nvPr>
            <a:audioFile r:link="rId1"/>
          </p:nvPr>
        </p:nvPicPr>
        <p:blipFill>
          <a:blip r:embed="rId6">
            <a:extLst>
              <a:ext uri="{28A0092B-C50C-407E-A947-70E740481C1C}">
                <a14:useLocalDpi xmlns:a14="http://schemas.microsoft.com/office/drawing/2010/main" val="0"/>
              </a:ext>
            </a:extLst>
          </a:blip>
          <a:srcRect/>
          <a:stretch>
            <a:fillRect/>
          </a:stretch>
        </p:blipFill>
        <p:spPr bwMode="auto">
          <a:xfrm>
            <a:off x="10971518" y="757240"/>
            <a:ext cx="281516"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61" name="WordArt 16"/>
          <p:cNvSpPr>
            <a:spLocks noChangeArrowheads="1" noChangeShapeType="1" noTextEdit="1"/>
          </p:cNvSpPr>
          <p:nvPr/>
        </p:nvSpPr>
        <p:spPr bwMode="auto">
          <a:xfrm>
            <a:off x="4521199" y="2400967"/>
            <a:ext cx="3048000" cy="565151"/>
          </a:xfrm>
          <a:prstGeom prst="rect">
            <a:avLst/>
          </a:prstGeom>
        </p:spPr>
        <p:txBody>
          <a:bodyPr wrap="none" fromWordArt="1">
            <a:prstTxWarp prst="textFadeUp">
              <a:avLst>
                <a:gd name="adj" fmla="val 0"/>
              </a:avLst>
            </a:prstTxWarp>
          </a:bodyPr>
          <a:lstStyle/>
          <a:p>
            <a:pPr algn="ctr" defTabSz="1219170" fontAlgn="base">
              <a:spcBef>
                <a:spcPct val="0"/>
              </a:spcBef>
              <a:spcAft>
                <a:spcPct val="0"/>
              </a:spcAft>
            </a:pPr>
            <a:r>
              <a:rPr lang="en-US" sz="3200" kern="10" dirty="0" err="1">
                <a:ln w="12700">
                  <a:solidFill>
                    <a:srgbClr val="0000FF"/>
                  </a:solidFill>
                  <a:round/>
                  <a:headEnd/>
                  <a:tailEnd/>
                </a:ln>
                <a:solidFill>
                  <a:srgbClr val="FF0000"/>
                </a:solidFill>
                <a:latin typeface="Times New Roman"/>
                <a:cs typeface="Times New Roman"/>
              </a:rPr>
              <a:t>Lớp</a:t>
            </a:r>
            <a:r>
              <a:rPr lang="en-US" sz="3200" kern="10" dirty="0">
                <a:ln w="12700">
                  <a:solidFill>
                    <a:srgbClr val="0000FF"/>
                  </a:solidFill>
                  <a:round/>
                  <a:headEnd/>
                  <a:tailEnd/>
                </a:ln>
                <a:solidFill>
                  <a:srgbClr val="FF0000"/>
                </a:solidFill>
                <a:latin typeface="Times New Roman"/>
                <a:cs typeface="Times New Roman"/>
              </a:rPr>
              <a:t>: </a:t>
            </a:r>
            <a:r>
              <a:rPr lang="en-US" sz="3200" kern="10" dirty="0" smtClean="0">
                <a:ln w="12700">
                  <a:solidFill>
                    <a:srgbClr val="0000FF"/>
                  </a:solidFill>
                  <a:round/>
                  <a:headEnd/>
                  <a:tailEnd/>
                </a:ln>
                <a:solidFill>
                  <a:srgbClr val="FF0000"/>
                </a:solidFill>
                <a:latin typeface="Times New Roman"/>
                <a:cs typeface="Times New Roman"/>
              </a:rPr>
              <a:t>3E</a:t>
            </a:r>
            <a:endParaRPr lang="en-US" sz="3200" kern="10" dirty="0">
              <a:ln w="12700">
                <a:solidFill>
                  <a:srgbClr val="0000FF"/>
                </a:solidFill>
                <a:round/>
                <a:headEnd/>
                <a:tailEnd/>
              </a:ln>
              <a:solidFill>
                <a:srgbClr val="FF0000"/>
              </a:solidFill>
              <a:latin typeface="Times New Roman"/>
              <a:cs typeface="Times New Roman"/>
            </a:endParaRPr>
          </a:p>
        </p:txBody>
      </p:sp>
      <p:sp>
        <p:nvSpPr>
          <p:cNvPr id="2062" name="WordArt 17"/>
          <p:cNvSpPr>
            <a:spLocks noChangeArrowheads="1" noChangeShapeType="1" noTextEdit="1"/>
          </p:cNvSpPr>
          <p:nvPr/>
        </p:nvSpPr>
        <p:spPr bwMode="auto">
          <a:xfrm>
            <a:off x="2343055" y="457275"/>
            <a:ext cx="7950389" cy="788987"/>
          </a:xfrm>
          <a:prstGeom prst="rect">
            <a:avLst/>
          </a:prstGeom>
        </p:spPr>
        <p:txBody>
          <a:bodyPr wrap="none" fromWordArt="1">
            <a:prstTxWarp prst="textFadeUp">
              <a:avLst>
                <a:gd name="adj" fmla="val 0"/>
              </a:avLst>
            </a:prstTxWarp>
          </a:bodyPr>
          <a:lstStyle/>
          <a:p>
            <a:pPr algn="ctr" defTabSz="1219170" fontAlgn="base">
              <a:spcBef>
                <a:spcPct val="0"/>
              </a:spcBef>
              <a:spcAft>
                <a:spcPct val="0"/>
              </a:spcAft>
            </a:pPr>
            <a:r>
              <a:rPr lang="en-US" sz="3600" kern="10" dirty="0">
                <a:ln w="9525">
                  <a:solidFill>
                    <a:srgbClr val="FF0000"/>
                  </a:solidFill>
                  <a:round/>
                  <a:headEnd/>
                  <a:tailEnd/>
                </a:ln>
                <a:solidFill>
                  <a:srgbClr val="0000FF"/>
                </a:solidFill>
                <a:latin typeface="Times New Roman"/>
                <a:cs typeface="Times New Roman"/>
              </a:rPr>
              <a:t>TRƯỜNG TIỂU HỌC HÒA NGHĨA</a:t>
            </a:r>
          </a:p>
        </p:txBody>
      </p:sp>
      <p:sp>
        <p:nvSpPr>
          <p:cNvPr id="2" name="TextBox 1"/>
          <p:cNvSpPr txBox="1"/>
          <p:nvPr/>
        </p:nvSpPr>
        <p:spPr>
          <a:xfrm>
            <a:off x="1866899" y="5486403"/>
            <a:ext cx="8902701" cy="748988"/>
          </a:xfrm>
          <a:prstGeom prst="rect">
            <a:avLst/>
          </a:prstGeom>
          <a:noFill/>
        </p:spPr>
        <p:txBody>
          <a:bodyPr wrap="square" rtlCol="0">
            <a:spAutoFit/>
          </a:bodyPr>
          <a:lstStyle/>
          <a:p>
            <a:pPr algn="ctr" defTabSz="1219170" fontAlgn="base">
              <a:spcBef>
                <a:spcPct val="0"/>
              </a:spcBef>
              <a:spcAft>
                <a:spcPct val="0"/>
              </a:spcAft>
            </a:pPr>
            <a:r>
              <a:rPr lang="en-US" sz="4267" b="1" i="1" dirty="0">
                <a:solidFill>
                  <a:srgbClr val="660033"/>
                </a:solidFill>
                <a:latin typeface="Times New Roman" pitchFamily="18" charset="0"/>
                <a:cs typeface="Times New Roman" pitchFamily="18" charset="0"/>
              </a:rPr>
              <a:t>GV: </a:t>
            </a:r>
            <a:r>
              <a:rPr lang="en-US" sz="4267" b="1" i="1" dirty="0" err="1" smtClean="0">
                <a:solidFill>
                  <a:srgbClr val="660033"/>
                </a:solidFill>
                <a:latin typeface="Times New Roman" pitchFamily="18" charset="0"/>
                <a:cs typeface="Times New Roman" pitchFamily="18" charset="0"/>
              </a:rPr>
              <a:t>Bùi</a:t>
            </a:r>
            <a:r>
              <a:rPr lang="en-US" sz="4267" b="1" i="1" dirty="0" smtClean="0">
                <a:solidFill>
                  <a:srgbClr val="660033"/>
                </a:solidFill>
                <a:latin typeface="Times New Roman" pitchFamily="18" charset="0"/>
                <a:cs typeface="Times New Roman" pitchFamily="18" charset="0"/>
              </a:rPr>
              <a:t> </a:t>
            </a:r>
            <a:r>
              <a:rPr lang="en-US" sz="4267" b="1" i="1" dirty="0" err="1" smtClean="0">
                <a:solidFill>
                  <a:srgbClr val="660033"/>
                </a:solidFill>
                <a:latin typeface="Times New Roman" pitchFamily="18" charset="0"/>
                <a:cs typeface="Times New Roman" pitchFamily="18" charset="0"/>
              </a:rPr>
              <a:t>Thanh</a:t>
            </a:r>
            <a:r>
              <a:rPr lang="en-US" sz="4267" b="1" i="1" dirty="0" smtClean="0">
                <a:solidFill>
                  <a:srgbClr val="660033"/>
                </a:solidFill>
                <a:latin typeface="Times New Roman" pitchFamily="18" charset="0"/>
                <a:cs typeface="Times New Roman" pitchFamily="18" charset="0"/>
              </a:rPr>
              <a:t> </a:t>
            </a:r>
            <a:r>
              <a:rPr lang="en-US" sz="4267" b="1" i="1" dirty="0" err="1" smtClean="0">
                <a:solidFill>
                  <a:srgbClr val="660033"/>
                </a:solidFill>
                <a:latin typeface="Times New Roman" pitchFamily="18" charset="0"/>
                <a:cs typeface="Times New Roman" pitchFamily="18" charset="0"/>
              </a:rPr>
              <a:t>Vân</a:t>
            </a:r>
            <a:endParaRPr lang="en-US" sz="4267" b="1" i="1" dirty="0">
              <a:solidFill>
                <a:srgbClr val="660033"/>
              </a:solidFill>
              <a:latin typeface="Times New Roman" pitchFamily="18" charset="0"/>
              <a:cs typeface="Times New Roman" pitchFamily="18" charset="0"/>
            </a:endParaRPr>
          </a:p>
        </p:txBody>
      </p:sp>
    </p:spTree>
    <p:extLst>
      <p:ext uri="{BB962C8B-B14F-4D97-AF65-F5344CB8AC3E}">
        <p14:creationId xmlns:p14="http://schemas.microsoft.com/office/powerpoint/2010/main" val="392944338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6395"/>
                    </p:tgtEl>
                  </p:cond>
                </p:stCondLst>
                <p:endSync evt="end" delay="0">
                  <p:rtn val="all"/>
                </p:endSync>
                <p:childTnLst>
                  <p:par>
                    <p:cTn id="3" fill="hold" nodeType="clickPar">
                      <p:stCondLst>
                        <p:cond delay="0"/>
                      </p:stCondLst>
                      <p:childTnLst>
                        <p:par>
                          <p:cTn id="4" fill="hold" nodeType="withGroup">
                            <p:stCondLst>
                              <p:cond delay="0"/>
                            </p:stCondLst>
                            <p:childTnLst>
                              <p:par>
                                <p:cTn id="5" presetID="1" presetClass="mediacall" presetSubtype="0" fill="hold" nodeType="clickEffect">
                                  <p:stCondLst>
                                    <p:cond delay="0"/>
                                  </p:stCondLst>
                                  <p:childTnLst>
                                    <p:cmd type="call" cmd="playFrom(0.0)">
                                      <p:cBhvr>
                                        <p:cTn id="6" dur="1" fill="hold"/>
                                        <p:tgtEl>
                                          <p:spTgt spid="16395"/>
                                        </p:tgtEl>
                                      </p:cBhvr>
                                    </p:cmd>
                                  </p:childTnLst>
                                </p:cTn>
                              </p:par>
                            </p:childTnLst>
                          </p:cTn>
                        </p:par>
                      </p:childTnLst>
                    </p:cTn>
                  </p:par>
                </p:childTnLst>
              </p:cTn>
              <p:nextCondLst>
                <p:cond evt="onClick" delay="0">
                  <p:tgtEl>
                    <p:spTgt spid="16395"/>
                  </p:tgtEl>
                </p:cond>
              </p:nextCondLst>
            </p:seq>
            <p:audio>
              <p:cMediaNode vol="80000">
                <p:cTn id="7" fill="hold" display="0">
                  <p:stCondLst>
                    <p:cond delay="indefinite"/>
                  </p:stCondLst>
                  <p:endCondLst>
                    <p:cond evt="onStopAudio" delay="0">
                      <p:tgtEl>
                        <p:sldTgt/>
                      </p:tgtEl>
                    </p:cond>
                  </p:endCondLst>
                </p:cTn>
                <p:tgtEl>
                  <p:spTgt spid="16395"/>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26">
            <a:extLst>
              <a:ext uri="{FF2B5EF4-FFF2-40B4-BE49-F238E27FC236}">
                <a16:creationId xmlns:a16="http://schemas.microsoft.com/office/drawing/2014/main" id="{7AA31964-8A90-4FAD-9B09-850CF0EB768B}"/>
              </a:ext>
            </a:extLst>
          </p:cNvPr>
          <p:cNvPicPr>
            <a:picLocks noChangeAspect="1"/>
          </p:cNvPicPr>
          <p:nvPr/>
        </p:nvPicPr>
        <p:blipFill rotWithShape="1">
          <a:blip r:embed="rId2">
            <a:extLst>
              <a:ext uri="{28A0092B-C50C-407E-A947-70E740481C1C}">
                <a14:useLocalDpi xmlns:a14="http://schemas.microsoft.com/office/drawing/2010/main" val="0"/>
              </a:ext>
            </a:extLst>
          </a:blip>
          <a:srcRect b="12103"/>
          <a:stretch/>
        </p:blipFill>
        <p:spPr>
          <a:xfrm>
            <a:off x="0" y="0"/>
            <a:ext cx="12192000" cy="6858000"/>
          </a:xfrm>
          <a:prstGeom prst="rect">
            <a:avLst/>
          </a:prstGeom>
        </p:spPr>
      </p:pic>
      <p:sp>
        <p:nvSpPr>
          <p:cNvPr id="28" name="Rectangle: Rounded Corners 27">
            <a:extLst>
              <a:ext uri="{FF2B5EF4-FFF2-40B4-BE49-F238E27FC236}">
                <a16:creationId xmlns:a16="http://schemas.microsoft.com/office/drawing/2014/main" id="{1C78C643-882B-46B1-9D37-E89992864025}"/>
              </a:ext>
            </a:extLst>
          </p:cNvPr>
          <p:cNvSpPr/>
          <p:nvPr/>
        </p:nvSpPr>
        <p:spPr>
          <a:xfrm>
            <a:off x="337561" y="600075"/>
            <a:ext cx="11516877" cy="5657849"/>
          </a:xfrm>
          <a:prstGeom prst="roundRect">
            <a:avLst/>
          </a:prstGeom>
          <a:solidFill>
            <a:srgbClr val="FFFFFF">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074" name="Picture 2" descr="TẢI Bản đồ Hành chính tỉnh Thanh Hoá Khổ Lớn năm 2022">
            <a:extLst>
              <a:ext uri="{FF2B5EF4-FFF2-40B4-BE49-F238E27FC236}">
                <a16:creationId xmlns:a16="http://schemas.microsoft.com/office/drawing/2014/main" id="{C2127439-A1AA-4F89-AB57-4A00561180E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09548" y="1002732"/>
            <a:ext cx="8450089" cy="4753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647519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additive="base">
                                        <p:cTn id="7" dur="500" fill="hold"/>
                                        <p:tgtEl>
                                          <p:spTgt spid="3074"/>
                                        </p:tgtEl>
                                        <p:attrNameLst>
                                          <p:attrName>ppt_x</p:attrName>
                                        </p:attrNameLst>
                                      </p:cBhvr>
                                      <p:tavLst>
                                        <p:tav tm="0">
                                          <p:val>
                                            <p:strVal val="#ppt_x"/>
                                          </p:val>
                                        </p:tav>
                                        <p:tav tm="100000">
                                          <p:val>
                                            <p:strVal val="#ppt_x"/>
                                          </p:val>
                                        </p:tav>
                                      </p:tavLst>
                                    </p:anim>
                                    <p:anim calcmode="lin" valueType="num">
                                      <p:cBhvr additive="base">
                                        <p:cTn id="8" dur="500" fill="hold"/>
                                        <p:tgtEl>
                                          <p:spTgt spid="307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26">
            <a:extLst>
              <a:ext uri="{FF2B5EF4-FFF2-40B4-BE49-F238E27FC236}">
                <a16:creationId xmlns:a16="http://schemas.microsoft.com/office/drawing/2014/main" id="{7AA31964-8A90-4FAD-9B09-850CF0EB768B}"/>
              </a:ext>
            </a:extLst>
          </p:cNvPr>
          <p:cNvPicPr>
            <a:picLocks noChangeAspect="1"/>
          </p:cNvPicPr>
          <p:nvPr/>
        </p:nvPicPr>
        <p:blipFill rotWithShape="1">
          <a:blip r:embed="rId2">
            <a:extLst>
              <a:ext uri="{28A0092B-C50C-407E-A947-70E740481C1C}">
                <a14:useLocalDpi xmlns:a14="http://schemas.microsoft.com/office/drawing/2010/main" val="0"/>
              </a:ext>
            </a:extLst>
          </a:blip>
          <a:srcRect b="12103"/>
          <a:stretch/>
        </p:blipFill>
        <p:spPr>
          <a:xfrm>
            <a:off x="0" y="0"/>
            <a:ext cx="12192000" cy="6858000"/>
          </a:xfrm>
          <a:prstGeom prst="rect">
            <a:avLst/>
          </a:prstGeom>
        </p:spPr>
      </p:pic>
      <p:sp>
        <p:nvSpPr>
          <p:cNvPr id="28" name="Rectangle: Rounded Corners 27">
            <a:extLst>
              <a:ext uri="{FF2B5EF4-FFF2-40B4-BE49-F238E27FC236}">
                <a16:creationId xmlns:a16="http://schemas.microsoft.com/office/drawing/2014/main" id="{1C78C643-882B-46B1-9D37-E89992864025}"/>
              </a:ext>
            </a:extLst>
          </p:cNvPr>
          <p:cNvSpPr/>
          <p:nvPr/>
        </p:nvSpPr>
        <p:spPr>
          <a:xfrm>
            <a:off x="366437" y="609701"/>
            <a:ext cx="11516877" cy="5964354"/>
          </a:xfrm>
          <a:prstGeom prst="roundRect">
            <a:avLst/>
          </a:prstGeom>
          <a:solidFill>
            <a:srgbClr val="FFFFFF">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2" name="Group 1">
            <a:extLst>
              <a:ext uri="{FF2B5EF4-FFF2-40B4-BE49-F238E27FC236}">
                <a16:creationId xmlns:a16="http://schemas.microsoft.com/office/drawing/2014/main" id="{DF3CCCE2-5512-42AA-AE4E-77870627F0DB}"/>
              </a:ext>
            </a:extLst>
          </p:cNvPr>
          <p:cNvGrpSpPr/>
          <p:nvPr/>
        </p:nvGrpSpPr>
        <p:grpSpPr>
          <a:xfrm>
            <a:off x="3546370" y="5390146"/>
            <a:ext cx="6281023" cy="808523"/>
            <a:chOff x="3180610" y="5601902"/>
            <a:chExt cx="6281023" cy="808523"/>
          </a:xfrm>
        </p:grpSpPr>
        <p:sp>
          <p:nvSpPr>
            <p:cNvPr id="7" name="Rectangle: Rounded Corners 6">
              <a:extLst>
                <a:ext uri="{FF2B5EF4-FFF2-40B4-BE49-F238E27FC236}">
                  <a16:creationId xmlns:a16="http://schemas.microsoft.com/office/drawing/2014/main" id="{C58D837E-C81F-4306-AEF9-1972332E85BA}"/>
                </a:ext>
              </a:extLst>
            </p:cNvPr>
            <p:cNvSpPr/>
            <p:nvPr/>
          </p:nvSpPr>
          <p:spPr>
            <a:xfrm>
              <a:off x="4851133" y="5601902"/>
              <a:ext cx="2868328" cy="808523"/>
            </a:xfrm>
            <a:prstGeom prst="roundRect">
              <a:avLst/>
            </a:prstGeom>
            <a:solidFill>
              <a:schemeClr val="accent6">
                <a:lumMod val="20000"/>
                <a:lumOff val="80000"/>
                <a:alpha val="89804"/>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Title 1">
              <a:extLst>
                <a:ext uri="{FF2B5EF4-FFF2-40B4-BE49-F238E27FC236}">
                  <a16:creationId xmlns:a16="http://schemas.microsoft.com/office/drawing/2014/main" id="{C064109C-8144-457A-9C13-76504B3857FF}"/>
                </a:ext>
              </a:extLst>
            </p:cNvPr>
            <p:cNvSpPr txBox="1">
              <a:spLocks/>
            </p:cNvSpPr>
            <p:nvPr/>
          </p:nvSpPr>
          <p:spPr>
            <a:xfrm>
              <a:off x="3180610" y="5771513"/>
              <a:ext cx="6281023" cy="561911"/>
            </a:xfrm>
            <a:prstGeom prst="rect">
              <a:avLst/>
            </a:prstGeom>
          </p:spPr>
          <p:txBody>
            <a:bodyP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nl-NL" sz="3600" b="1" i="0" u="none" strike="noStrike" kern="1200" cap="none" spc="0" normalizeH="0" baseline="0" noProof="0" dirty="0">
                  <a:ln>
                    <a:noFill/>
                  </a:ln>
                  <a:solidFill>
                    <a:prstClr val="black"/>
                  </a:solidFill>
                  <a:effectLst/>
                  <a:uLnTx/>
                  <a:uFillTx/>
                  <a:latin typeface="Calibri" panose="020F0502020204030204"/>
                  <a:ea typeface="Times New Roman" panose="02020603050405020304" pitchFamily="18" charset="0"/>
                  <a:cs typeface="Times New Roman" panose="02020603050405020304" pitchFamily="18" charset="0"/>
                </a:rPr>
                <a:t>Nho Quan</a:t>
              </a:r>
              <a:endParaRPr kumimoji="0" lang="en-US" sz="3600" b="1" i="0" u="none" strike="noStrike" kern="1200" cap="none" spc="0" normalizeH="0" baseline="0" noProof="0" dirty="0">
                <a:ln>
                  <a:noFill/>
                </a:ln>
                <a:solidFill>
                  <a:srgbClr val="FF0000"/>
                </a:solidFill>
                <a:effectLst/>
                <a:uLnTx/>
                <a:uFillTx/>
                <a:latin typeface="Calibri" panose="020F0502020204030204"/>
                <a:ea typeface="+mj-ea"/>
                <a:cs typeface="Times New Roman" panose="02020603050405020304" pitchFamily="18" charset="0"/>
              </a:endParaRPr>
            </a:p>
          </p:txBody>
        </p:sp>
      </p:grpSp>
      <p:pic>
        <p:nvPicPr>
          <p:cNvPr id="7170" name="Picture 2" descr="THỊ TRẤN NHO QUAN NINH BÌNH 2022 - YouTube">
            <a:extLst>
              <a:ext uri="{FF2B5EF4-FFF2-40B4-BE49-F238E27FC236}">
                <a16:creationId xmlns:a16="http://schemas.microsoft.com/office/drawing/2014/main" id="{FD2DEAD4-E5D4-4291-86E9-4EA5242578E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39657" y="818147"/>
            <a:ext cx="7732116" cy="43493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010120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170"/>
                                        </p:tgtEl>
                                        <p:attrNameLst>
                                          <p:attrName>style.visibility</p:attrName>
                                        </p:attrNameLst>
                                      </p:cBhvr>
                                      <p:to>
                                        <p:strVal val="visible"/>
                                      </p:to>
                                    </p:set>
                                    <p:animEffect transition="in" filter="fade">
                                      <p:cBhvr>
                                        <p:cTn id="7" dur="500"/>
                                        <p:tgtEl>
                                          <p:spTgt spid="717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Bút Mực Cây Màu Vàng - Miễn Phí vector hình ảnh trên Pixabay">
            <a:extLst>
              <a:ext uri="{FF2B5EF4-FFF2-40B4-BE49-F238E27FC236}">
                <a16:creationId xmlns:a16="http://schemas.microsoft.com/office/drawing/2014/main" id="{1646C177-E908-4F5C-AC89-CDB8230944F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750210">
            <a:off x="10212416" y="1024962"/>
            <a:ext cx="566188" cy="899902"/>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0" y="1773147"/>
            <a:ext cx="12192000" cy="523220"/>
          </a:xfrm>
          <a:prstGeom prst="rect">
            <a:avLst/>
          </a:prstGeom>
          <a:noFill/>
        </p:spPr>
        <p:txBody>
          <a:bodyPr wrap="square" rtlCol="0">
            <a:spAutoFit/>
          </a:bodyPr>
          <a:lstStyle/>
          <a:p>
            <a:r>
              <a:rPr lang="nl-NL" sz="2800" b="1" dirty="0">
                <a:solidFill>
                  <a:srgbClr val="008000"/>
                </a:solidFill>
                <a:latin typeface="Times New Roman" panose="02020603050405020304" pitchFamily="18" charset="0"/>
                <a:ea typeface="Times New Roman" panose="02020603050405020304" pitchFamily="18" charset="0"/>
                <a:cs typeface="Times New Roman" panose="02020603050405020304" pitchFamily="18" charset="0"/>
              </a:rPr>
              <a:t>* Bài tập 2(26). Viết vào vở các địa danh có trong đoạn văn dưới đây</a:t>
            </a:r>
            <a:endParaRPr lang="en-US" sz="2800" dirty="0">
              <a:solidFill>
                <a:srgbClr val="008000"/>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0" y="2279176"/>
            <a:ext cx="12192000" cy="2677656"/>
          </a:xfrm>
          <a:prstGeom prst="rect">
            <a:avLst/>
          </a:prstGeom>
          <a:noFill/>
        </p:spPr>
        <p:txBody>
          <a:bodyPr wrap="square" rtlCol="0">
            <a:spAutoFit/>
          </a:bodyPr>
          <a:lstStyle/>
          <a:p>
            <a:pPr algn="just"/>
            <a:r>
              <a:rPr lang="en-US" sz="2800" b="1" dirty="0">
                <a:solidFill>
                  <a:srgbClr val="0000FF"/>
                </a:solidFill>
                <a:latin typeface="Times New Roman" panose="02020603050405020304" pitchFamily="18" charset="0"/>
                <a:cs typeface="Times New Roman" panose="02020603050405020304" pitchFamily="18" charset="0"/>
              </a:rPr>
              <a:t>        </a:t>
            </a:r>
            <a:r>
              <a:rPr lang="vi-VN" sz="2800" b="1" dirty="0">
                <a:solidFill>
                  <a:srgbClr val="0000FF"/>
                </a:solidFill>
                <a:latin typeface="Times New Roman" panose="02020603050405020304" pitchFamily="18" charset="0"/>
                <a:cs typeface="Times New Roman" panose="02020603050405020304" pitchFamily="18" charset="0"/>
              </a:rPr>
              <a:t>Vườn Quốc gia Cúc Phương là một khu bảo tồn thiên nhiên thuộc ba tỉnh: Ninh Bình, Hòa Bình, Thanh Hóa. Đây là vườn quốc gia đầu tiên tại Việt Nam. Trung tâm vườn đặt tại xã Cúc Phương, huyện Nho Quan, tỉnh Ninh Bình. Vườn có hệ thực vật, động vật phong phú. Nhiều loài động vật, thực vật có nguy cơ tuyệt chủng cũng được bảo tồn tại đây.</a:t>
            </a:r>
          </a:p>
          <a:p>
            <a:pPr algn="r"/>
            <a:r>
              <a:rPr lang="vi-VN" sz="2800" b="1" dirty="0">
                <a:solidFill>
                  <a:srgbClr val="0000FF"/>
                </a:solidFill>
                <a:latin typeface="Times New Roman" panose="02020603050405020304" pitchFamily="18" charset="0"/>
                <a:cs typeface="Times New Roman" panose="02020603050405020304" pitchFamily="18" charset="0"/>
              </a:rPr>
              <a:t>(Lâm Anh)</a:t>
            </a:r>
          </a:p>
        </p:txBody>
      </p:sp>
      <p:sp>
        <p:nvSpPr>
          <p:cNvPr id="5" name="TextBox 4"/>
          <p:cNvSpPr txBox="1"/>
          <p:nvPr/>
        </p:nvSpPr>
        <p:spPr>
          <a:xfrm>
            <a:off x="0" y="4956832"/>
            <a:ext cx="12192000" cy="1384995"/>
          </a:xfrm>
          <a:prstGeom prst="rect">
            <a:avLst/>
          </a:prstGeom>
          <a:noFill/>
        </p:spPr>
        <p:txBody>
          <a:bodyPr wrap="square" rtlCol="0">
            <a:spAutoFit/>
          </a:bodyPr>
          <a:lstStyle/>
          <a:p>
            <a:r>
              <a:rPr lang="en-US" sz="2800" b="1" dirty="0">
                <a:solidFill>
                  <a:srgbClr val="008000"/>
                </a:solidFill>
                <a:latin typeface="Times New Roman" panose="02020603050405020304" pitchFamily="18" charset="0"/>
                <a:cs typeface="Times New Roman" panose="02020603050405020304" pitchFamily="18" charset="0"/>
              </a:rPr>
              <a:t> </a:t>
            </a:r>
            <a:r>
              <a:rPr lang="nl-NL" sz="2800" b="1" dirty="0">
                <a:solidFill>
                  <a:srgbClr val="008000"/>
                </a:solidFill>
                <a:latin typeface="Times New Roman" panose="02020603050405020304" pitchFamily="18" charset="0"/>
                <a:ea typeface="Times New Roman" panose="02020603050405020304" pitchFamily="18" charset="0"/>
                <a:cs typeface="Times New Roman" panose="02020603050405020304" pitchFamily="18" charset="0"/>
              </a:rPr>
              <a:t>* Các địa danh: </a:t>
            </a:r>
            <a:r>
              <a:rPr lang="vi-VN" sz="2800" b="1" dirty="0">
                <a:solidFill>
                  <a:srgbClr val="008000"/>
                </a:solidFill>
                <a:latin typeface="Times New Roman" panose="02020603050405020304" pitchFamily="18" charset="0"/>
                <a:cs typeface="Times New Roman" panose="02020603050405020304" pitchFamily="18" charset="0"/>
              </a:rPr>
              <a:t>Cúc Phương </a:t>
            </a:r>
            <a:r>
              <a:rPr lang="en-US" sz="2800" b="1" dirty="0">
                <a:solidFill>
                  <a:srgbClr val="008000"/>
                </a:solidFill>
                <a:latin typeface="Times New Roman" panose="02020603050405020304" pitchFamily="18" charset="0"/>
                <a:cs typeface="Times New Roman" panose="02020603050405020304" pitchFamily="18" charset="0"/>
              </a:rPr>
              <a:t>,</a:t>
            </a:r>
            <a:r>
              <a:rPr lang="vi-VN" sz="2800" b="1" dirty="0">
                <a:solidFill>
                  <a:srgbClr val="008000"/>
                </a:solidFill>
                <a:latin typeface="Times New Roman" panose="02020603050405020304" pitchFamily="18" charset="0"/>
                <a:cs typeface="Times New Roman" panose="02020603050405020304" pitchFamily="18" charset="0"/>
              </a:rPr>
              <a:t>Ninh Bình, Hòa Bình, Thanh Hóa</a:t>
            </a:r>
            <a:r>
              <a:rPr lang="en-US" sz="2800" b="1" dirty="0">
                <a:solidFill>
                  <a:srgbClr val="008000"/>
                </a:solidFill>
                <a:latin typeface="Times New Roman" panose="02020603050405020304" pitchFamily="18" charset="0"/>
                <a:cs typeface="Times New Roman" panose="02020603050405020304" pitchFamily="18" charset="0"/>
              </a:rPr>
              <a:t>, </a:t>
            </a:r>
            <a:r>
              <a:rPr lang="vi-VN" sz="2800" b="1" dirty="0">
                <a:solidFill>
                  <a:srgbClr val="008000"/>
                </a:solidFill>
                <a:latin typeface="Times New Roman" panose="02020603050405020304" pitchFamily="18" charset="0"/>
                <a:cs typeface="Times New Roman" panose="02020603050405020304" pitchFamily="18" charset="0"/>
              </a:rPr>
              <a:t>Việt Nam</a:t>
            </a:r>
            <a:r>
              <a:rPr lang="en-US" sz="2800" b="1" dirty="0">
                <a:solidFill>
                  <a:srgbClr val="008000"/>
                </a:solidFill>
                <a:latin typeface="Times New Roman" panose="02020603050405020304" pitchFamily="18" charset="0"/>
                <a:cs typeface="Times New Roman" panose="02020603050405020304" pitchFamily="18" charset="0"/>
              </a:rPr>
              <a:t>, </a:t>
            </a:r>
            <a:r>
              <a:rPr lang="vi-VN" sz="2800" b="1" dirty="0">
                <a:solidFill>
                  <a:srgbClr val="008000"/>
                </a:solidFill>
                <a:latin typeface="Times New Roman" panose="02020603050405020304" pitchFamily="18" charset="0"/>
                <a:cs typeface="Times New Roman" panose="02020603050405020304" pitchFamily="18" charset="0"/>
              </a:rPr>
              <a:t>Cúc Phương, Nho Quan, Ninh Bình</a:t>
            </a:r>
            <a:r>
              <a:rPr lang="en-US" sz="2800" b="1" dirty="0">
                <a:solidFill>
                  <a:srgbClr val="008000"/>
                </a:solidFill>
                <a:latin typeface="Times New Roman" panose="02020603050405020304" pitchFamily="18" charset="0"/>
                <a:cs typeface="Times New Roman" panose="02020603050405020304" pitchFamily="18" charset="0"/>
              </a:rPr>
              <a:t>.</a:t>
            </a:r>
          </a:p>
          <a:p>
            <a:r>
              <a:rPr lang="en-US" sz="2800" b="1" dirty="0">
                <a:solidFill>
                  <a:srgbClr val="008000"/>
                </a:solidFill>
                <a:latin typeface="Times New Roman" panose="02020603050405020304" pitchFamily="18" charset="0"/>
                <a:cs typeface="Times New Roman" panose="02020603050405020304" pitchFamily="18" charset="0"/>
              </a:rPr>
              <a:t>                                                                                                      </a:t>
            </a:r>
            <a:r>
              <a:rPr lang="vi-VN" sz="2800" b="1" dirty="0">
                <a:solidFill>
                  <a:srgbClr val="008000"/>
                </a:solidFill>
                <a:latin typeface="Times New Roman" panose="02020603050405020304" pitchFamily="18" charset="0"/>
                <a:cs typeface="Times New Roman" panose="02020603050405020304" pitchFamily="18" charset="0"/>
              </a:rPr>
              <a:t>(Lâm Anh)</a:t>
            </a:r>
          </a:p>
        </p:txBody>
      </p:sp>
      <p:sp>
        <p:nvSpPr>
          <p:cNvPr id="8" name="TextBox 7"/>
          <p:cNvSpPr txBox="1"/>
          <p:nvPr/>
        </p:nvSpPr>
        <p:spPr>
          <a:xfrm>
            <a:off x="0" y="6"/>
            <a:ext cx="12192000" cy="523220"/>
          </a:xfrm>
          <a:prstGeom prst="rect">
            <a:avLst/>
          </a:prstGeom>
          <a:noFill/>
        </p:spPr>
        <p:txBody>
          <a:bodyPr wrap="square" lIns="91438" tIns="45720" rIns="91438" bIns="45720" rtlCol="0">
            <a:spAutoFit/>
          </a:bodyPr>
          <a:lstStyle/>
          <a:p>
            <a:pPr algn="ctr"/>
            <a:r>
              <a:rPr lang="en-US" sz="2800" b="1" dirty="0" err="1">
                <a:solidFill>
                  <a:srgbClr val="0000CC"/>
                </a:solidFill>
                <a:latin typeface="Times New Roman" pitchFamily="18" charset="0"/>
                <a:cs typeface="Times New Roman" pitchFamily="18" charset="0"/>
              </a:rPr>
              <a:t>Thứ</a:t>
            </a:r>
            <a:r>
              <a:rPr lang="en-US" sz="2800" b="1" dirty="0">
                <a:solidFill>
                  <a:srgbClr val="0000CC"/>
                </a:solidFill>
                <a:latin typeface="Times New Roman" pitchFamily="18" charset="0"/>
                <a:cs typeface="Times New Roman" pitchFamily="18" charset="0"/>
              </a:rPr>
              <a:t>  Ba </a:t>
            </a:r>
            <a:r>
              <a:rPr lang="en-US" sz="2800" b="1" dirty="0" err="1">
                <a:solidFill>
                  <a:srgbClr val="0000CC"/>
                </a:solidFill>
                <a:latin typeface="Times New Roman" pitchFamily="18" charset="0"/>
                <a:cs typeface="Times New Roman" pitchFamily="18" charset="0"/>
              </a:rPr>
              <a:t>ngày</a:t>
            </a:r>
            <a:r>
              <a:rPr lang="en-US" sz="2800" b="1" dirty="0">
                <a:solidFill>
                  <a:srgbClr val="0000CC"/>
                </a:solidFill>
                <a:latin typeface="Times New Roman" pitchFamily="18" charset="0"/>
                <a:cs typeface="Times New Roman" pitchFamily="18" charset="0"/>
              </a:rPr>
              <a:t> 30 </a:t>
            </a:r>
            <a:r>
              <a:rPr lang="en-US" sz="2800" b="1" dirty="0" err="1">
                <a:solidFill>
                  <a:srgbClr val="0000CC"/>
                </a:solidFill>
                <a:latin typeface="Times New Roman" pitchFamily="18" charset="0"/>
                <a:cs typeface="Times New Roman" pitchFamily="18" charset="0"/>
              </a:rPr>
              <a:t>tháng</a:t>
            </a:r>
            <a:r>
              <a:rPr lang="en-US" sz="2800" b="1" dirty="0">
                <a:solidFill>
                  <a:srgbClr val="0000CC"/>
                </a:solidFill>
                <a:latin typeface="Times New Roman" pitchFamily="18" charset="0"/>
                <a:cs typeface="Times New Roman" pitchFamily="18" charset="0"/>
              </a:rPr>
              <a:t> 1 </a:t>
            </a:r>
            <a:r>
              <a:rPr lang="en-US" sz="2800" b="1" dirty="0" err="1">
                <a:solidFill>
                  <a:srgbClr val="0000CC"/>
                </a:solidFill>
                <a:latin typeface="Times New Roman" pitchFamily="18" charset="0"/>
                <a:cs typeface="Times New Roman" pitchFamily="18" charset="0"/>
              </a:rPr>
              <a:t>năm</a:t>
            </a:r>
            <a:r>
              <a:rPr lang="en-US" sz="2800" b="1" dirty="0">
                <a:solidFill>
                  <a:srgbClr val="0000CC"/>
                </a:solidFill>
                <a:latin typeface="Times New Roman" pitchFamily="18" charset="0"/>
                <a:cs typeface="Times New Roman" pitchFamily="18" charset="0"/>
              </a:rPr>
              <a:t> 2024</a:t>
            </a:r>
            <a:endParaRPr lang="vi-VN" sz="2800" b="1" dirty="0">
              <a:solidFill>
                <a:srgbClr val="0000CC"/>
              </a:solidFill>
              <a:latin typeface="Times New Roman" pitchFamily="18" charset="0"/>
              <a:cs typeface="Times New Roman" pitchFamily="18" charset="0"/>
            </a:endParaRPr>
          </a:p>
        </p:txBody>
      </p:sp>
      <p:sp>
        <p:nvSpPr>
          <p:cNvPr id="9" name="TextBox 8"/>
          <p:cNvSpPr txBox="1"/>
          <p:nvPr/>
        </p:nvSpPr>
        <p:spPr>
          <a:xfrm>
            <a:off x="0" y="447792"/>
            <a:ext cx="12192000" cy="523220"/>
          </a:xfrm>
          <a:prstGeom prst="rect">
            <a:avLst/>
          </a:prstGeom>
          <a:noFill/>
        </p:spPr>
        <p:txBody>
          <a:bodyPr wrap="square" lIns="91438" tIns="45720" rIns="91438" bIns="45720" rtlCol="0">
            <a:spAutoFit/>
          </a:bodyPr>
          <a:lstStyle/>
          <a:p>
            <a:pPr algn="ctr"/>
            <a:r>
              <a:rPr lang="en-US" sz="2800" b="1" dirty="0" err="1">
                <a:solidFill>
                  <a:srgbClr val="0000CC"/>
                </a:solidFill>
                <a:latin typeface="Times New Roman" pitchFamily="18" charset="0"/>
                <a:cs typeface="Times New Roman" pitchFamily="18" charset="0"/>
              </a:rPr>
              <a:t>Tiếng</a:t>
            </a:r>
            <a:r>
              <a:rPr lang="en-US" sz="2800" b="1" dirty="0">
                <a:solidFill>
                  <a:srgbClr val="0000CC"/>
                </a:solidFill>
                <a:latin typeface="Times New Roman" pitchFamily="18" charset="0"/>
                <a:cs typeface="Times New Roman" pitchFamily="18" charset="0"/>
              </a:rPr>
              <a:t> </a:t>
            </a:r>
            <a:r>
              <a:rPr lang="en-US" sz="2800" b="1" dirty="0" err="1">
                <a:solidFill>
                  <a:srgbClr val="0000CC"/>
                </a:solidFill>
                <a:latin typeface="Times New Roman" pitchFamily="18" charset="0"/>
                <a:cs typeface="Times New Roman" pitchFamily="18" charset="0"/>
              </a:rPr>
              <a:t>Việt</a:t>
            </a:r>
            <a:endParaRPr lang="vi-VN" sz="2800" b="1" dirty="0">
              <a:solidFill>
                <a:srgbClr val="0000CC"/>
              </a:solidFill>
              <a:latin typeface="Times New Roman" pitchFamily="18" charset="0"/>
              <a:cs typeface="Times New Roman" pitchFamily="18" charset="0"/>
            </a:endParaRPr>
          </a:p>
        </p:txBody>
      </p:sp>
      <p:sp>
        <p:nvSpPr>
          <p:cNvPr id="10" name="TextBox 9"/>
          <p:cNvSpPr txBox="1"/>
          <p:nvPr/>
        </p:nvSpPr>
        <p:spPr>
          <a:xfrm>
            <a:off x="0" y="927463"/>
            <a:ext cx="12192000" cy="523220"/>
          </a:xfrm>
          <a:prstGeom prst="rect">
            <a:avLst/>
          </a:prstGeom>
          <a:noFill/>
        </p:spPr>
        <p:txBody>
          <a:bodyPr wrap="square" rtlCol="0">
            <a:spAutoFit/>
          </a:bodyPr>
          <a:lstStyle/>
          <a:p>
            <a:pPr algn="ctr"/>
            <a:r>
              <a:rPr lang="en-US" sz="2800" b="1" dirty="0" err="1">
                <a:solidFill>
                  <a:srgbClr val="FF0000"/>
                </a:solidFill>
                <a:latin typeface="Times New Roman" pitchFamily="18" charset="0"/>
                <a:cs typeface="Times New Roman" pitchFamily="18" charset="0"/>
              </a:rPr>
              <a:t>Nghe</a:t>
            </a:r>
            <a:r>
              <a:rPr lang="en-US" sz="2800" b="1" dirty="0">
                <a:solidFill>
                  <a:srgbClr val="FF0000"/>
                </a:solidFill>
                <a:latin typeface="Times New Roman" pitchFamily="18" charset="0"/>
                <a:cs typeface="Times New Roman" pitchFamily="18" charset="0"/>
              </a:rPr>
              <a:t> – </a:t>
            </a:r>
            <a:r>
              <a:rPr lang="en-US" sz="2800" b="1" dirty="0" err="1">
                <a:solidFill>
                  <a:srgbClr val="FF0000"/>
                </a:solidFill>
                <a:latin typeface="Times New Roman" pitchFamily="18" charset="0"/>
                <a:cs typeface="Times New Roman" pitchFamily="18" charset="0"/>
              </a:rPr>
              <a:t>viết</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Chim</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chích</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bông</a:t>
            </a:r>
            <a:r>
              <a:rPr lang="en-US" sz="2800" b="1" dirty="0">
                <a:solidFill>
                  <a:srgbClr val="FF0000"/>
                </a:solidFill>
                <a:latin typeface="Times New Roman" pitchFamily="18" charset="0"/>
                <a:cs typeface="Times New Roman" pitchFamily="18" charset="0"/>
              </a:rPr>
              <a:t>.</a:t>
            </a:r>
            <a:endParaRPr lang="vi-VN" sz="28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59708822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26">
            <a:extLst>
              <a:ext uri="{FF2B5EF4-FFF2-40B4-BE49-F238E27FC236}">
                <a16:creationId xmlns:a16="http://schemas.microsoft.com/office/drawing/2014/main" id="{7AA31964-8A90-4FAD-9B09-850CF0EB768B}"/>
              </a:ext>
            </a:extLst>
          </p:cNvPr>
          <p:cNvPicPr>
            <a:picLocks noChangeAspect="1"/>
          </p:cNvPicPr>
          <p:nvPr/>
        </p:nvPicPr>
        <p:blipFill rotWithShape="1">
          <a:blip r:embed="rId2">
            <a:extLst>
              <a:ext uri="{28A0092B-C50C-407E-A947-70E740481C1C}">
                <a14:useLocalDpi xmlns:a14="http://schemas.microsoft.com/office/drawing/2010/main" val="0"/>
              </a:ext>
            </a:extLst>
          </a:blip>
          <a:srcRect b="12103"/>
          <a:stretch/>
        </p:blipFill>
        <p:spPr>
          <a:xfrm>
            <a:off x="0" y="0"/>
            <a:ext cx="12192000" cy="6858000"/>
          </a:xfrm>
          <a:prstGeom prst="rect">
            <a:avLst/>
          </a:prstGeom>
        </p:spPr>
      </p:pic>
      <p:sp>
        <p:nvSpPr>
          <p:cNvPr id="28" name="Rectangle: Rounded Corners 27">
            <a:extLst>
              <a:ext uri="{FF2B5EF4-FFF2-40B4-BE49-F238E27FC236}">
                <a16:creationId xmlns:a16="http://schemas.microsoft.com/office/drawing/2014/main" id="{1C78C643-882B-46B1-9D37-E89992864025}"/>
              </a:ext>
            </a:extLst>
          </p:cNvPr>
          <p:cNvSpPr/>
          <p:nvPr/>
        </p:nvSpPr>
        <p:spPr>
          <a:xfrm>
            <a:off x="214363" y="361950"/>
            <a:ext cx="11516877" cy="6087599"/>
          </a:xfrm>
          <a:prstGeom prst="roundRect">
            <a:avLst/>
          </a:prstGeom>
          <a:solidFill>
            <a:srgbClr val="FFFFFF">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0160EBD5-F569-4CF2-99D5-709453DF98BF}"/>
              </a:ext>
            </a:extLst>
          </p:cNvPr>
          <p:cNvSpPr/>
          <p:nvPr/>
        </p:nvSpPr>
        <p:spPr>
          <a:xfrm>
            <a:off x="593395" y="408451"/>
            <a:ext cx="10922110" cy="1011105"/>
          </a:xfrm>
          <a:custGeom>
            <a:avLst/>
            <a:gdLst>
              <a:gd name="connsiteX0" fmla="*/ 0 w 10922110"/>
              <a:gd name="connsiteY0" fmla="*/ 0 h 1011105"/>
              <a:gd name="connsiteX1" fmla="*/ 573411 w 10922110"/>
              <a:gd name="connsiteY1" fmla="*/ 0 h 1011105"/>
              <a:gd name="connsiteX2" fmla="*/ 1474485 w 10922110"/>
              <a:gd name="connsiteY2" fmla="*/ 0 h 1011105"/>
              <a:gd name="connsiteX3" fmla="*/ 2157117 w 10922110"/>
              <a:gd name="connsiteY3" fmla="*/ 0 h 1011105"/>
              <a:gd name="connsiteX4" fmla="*/ 2512085 w 10922110"/>
              <a:gd name="connsiteY4" fmla="*/ 0 h 1011105"/>
              <a:gd name="connsiteX5" fmla="*/ 3303938 w 10922110"/>
              <a:gd name="connsiteY5" fmla="*/ 0 h 1011105"/>
              <a:gd name="connsiteX6" fmla="*/ 4095791 w 10922110"/>
              <a:gd name="connsiteY6" fmla="*/ 0 h 1011105"/>
              <a:gd name="connsiteX7" fmla="*/ 4450760 w 10922110"/>
              <a:gd name="connsiteY7" fmla="*/ 0 h 1011105"/>
              <a:gd name="connsiteX8" fmla="*/ 4805728 w 10922110"/>
              <a:gd name="connsiteY8" fmla="*/ 0 h 1011105"/>
              <a:gd name="connsiteX9" fmla="*/ 5488360 w 10922110"/>
              <a:gd name="connsiteY9" fmla="*/ 0 h 1011105"/>
              <a:gd name="connsiteX10" fmla="*/ 5843329 w 10922110"/>
              <a:gd name="connsiteY10" fmla="*/ 0 h 1011105"/>
              <a:gd name="connsiteX11" fmla="*/ 6635182 w 10922110"/>
              <a:gd name="connsiteY11" fmla="*/ 0 h 1011105"/>
              <a:gd name="connsiteX12" fmla="*/ 7427035 w 10922110"/>
              <a:gd name="connsiteY12" fmla="*/ 0 h 1011105"/>
              <a:gd name="connsiteX13" fmla="*/ 7782003 w 10922110"/>
              <a:gd name="connsiteY13" fmla="*/ 0 h 1011105"/>
              <a:gd name="connsiteX14" fmla="*/ 8136972 w 10922110"/>
              <a:gd name="connsiteY14" fmla="*/ 0 h 1011105"/>
              <a:gd name="connsiteX15" fmla="*/ 8601162 w 10922110"/>
              <a:gd name="connsiteY15" fmla="*/ 0 h 1011105"/>
              <a:gd name="connsiteX16" fmla="*/ 9393015 w 10922110"/>
              <a:gd name="connsiteY16" fmla="*/ 0 h 1011105"/>
              <a:gd name="connsiteX17" fmla="*/ 10184868 w 10922110"/>
              <a:gd name="connsiteY17" fmla="*/ 0 h 1011105"/>
              <a:gd name="connsiteX18" fmla="*/ 10922110 w 10922110"/>
              <a:gd name="connsiteY18" fmla="*/ 0 h 1011105"/>
              <a:gd name="connsiteX19" fmla="*/ 10922110 w 10922110"/>
              <a:gd name="connsiteY19" fmla="*/ 525775 h 1011105"/>
              <a:gd name="connsiteX20" fmla="*/ 10922110 w 10922110"/>
              <a:gd name="connsiteY20" fmla="*/ 1011105 h 1011105"/>
              <a:gd name="connsiteX21" fmla="*/ 10239478 w 10922110"/>
              <a:gd name="connsiteY21" fmla="*/ 1011105 h 1011105"/>
              <a:gd name="connsiteX22" fmla="*/ 9775288 w 10922110"/>
              <a:gd name="connsiteY22" fmla="*/ 1011105 h 1011105"/>
              <a:gd name="connsiteX23" fmla="*/ 9201878 w 10922110"/>
              <a:gd name="connsiteY23" fmla="*/ 1011105 h 1011105"/>
              <a:gd name="connsiteX24" fmla="*/ 8519246 w 10922110"/>
              <a:gd name="connsiteY24" fmla="*/ 1011105 h 1011105"/>
              <a:gd name="connsiteX25" fmla="*/ 7618172 w 10922110"/>
              <a:gd name="connsiteY25" fmla="*/ 1011105 h 1011105"/>
              <a:gd name="connsiteX26" fmla="*/ 6717098 w 10922110"/>
              <a:gd name="connsiteY26" fmla="*/ 1011105 h 1011105"/>
              <a:gd name="connsiteX27" fmla="*/ 6143687 w 10922110"/>
              <a:gd name="connsiteY27" fmla="*/ 1011105 h 1011105"/>
              <a:gd name="connsiteX28" fmla="*/ 5570276 w 10922110"/>
              <a:gd name="connsiteY28" fmla="*/ 1011105 h 1011105"/>
              <a:gd name="connsiteX29" fmla="*/ 5215308 w 10922110"/>
              <a:gd name="connsiteY29" fmla="*/ 1011105 h 1011105"/>
              <a:gd name="connsiteX30" fmla="*/ 4532676 w 10922110"/>
              <a:gd name="connsiteY30" fmla="*/ 1011105 h 1011105"/>
              <a:gd name="connsiteX31" fmla="*/ 4068486 w 10922110"/>
              <a:gd name="connsiteY31" fmla="*/ 1011105 h 1011105"/>
              <a:gd name="connsiteX32" fmla="*/ 3495075 w 10922110"/>
              <a:gd name="connsiteY32" fmla="*/ 1011105 h 1011105"/>
              <a:gd name="connsiteX33" fmla="*/ 2812443 w 10922110"/>
              <a:gd name="connsiteY33" fmla="*/ 1011105 h 1011105"/>
              <a:gd name="connsiteX34" fmla="*/ 2020590 w 10922110"/>
              <a:gd name="connsiteY34" fmla="*/ 1011105 h 1011105"/>
              <a:gd name="connsiteX35" fmla="*/ 1228737 w 10922110"/>
              <a:gd name="connsiteY35" fmla="*/ 1011105 h 1011105"/>
              <a:gd name="connsiteX36" fmla="*/ 0 w 10922110"/>
              <a:gd name="connsiteY36" fmla="*/ 1011105 h 1011105"/>
              <a:gd name="connsiteX37" fmla="*/ 0 w 10922110"/>
              <a:gd name="connsiteY37" fmla="*/ 515664 h 1011105"/>
              <a:gd name="connsiteX38" fmla="*/ 0 w 10922110"/>
              <a:gd name="connsiteY38" fmla="*/ 0 h 1011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0922110" h="1011105" fill="none" extrusionOk="0">
                <a:moveTo>
                  <a:pt x="0" y="0"/>
                </a:moveTo>
                <a:cubicBezTo>
                  <a:pt x="202191" y="-20265"/>
                  <a:pt x="428708" y="-46"/>
                  <a:pt x="573411" y="0"/>
                </a:cubicBezTo>
                <a:cubicBezTo>
                  <a:pt x="718114" y="46"/>
                  <a:pt x="1119037" y="-20746"/>
                  <a:pt x="1474485" y="0"/>
                </a:cubicBezTo>
                <a:cubicBezTo>
                  <a:pt x="1829933" y="20746"/>
                  <a:pt x="1925424" y="-537"/>
                  <a:pt x="2157117" y="0"/>
                </a:cubicBezTo>
                <a:cubicBezTo>
                  <a:pt x="2388810" y="537"/>
                  <a:pt x="2421893" y="-10300"/>
                  <a:pt x="2512085" y="0"/>
                </a:cubicBezTo>
                <a:cubicBezTo>
                  <a:pt x="2602277" y="10300"/>
                  <a:pt x="2961892" y="-4028"/>
                  <a:pt x="3303938" y="0"/>
                </a:cubicBezTo>
                <a:cubicBezTo>
                  <a:pt x="3645984" y="4028"/>
                  <a:pt x="3928854" y="15296"/>
                  <a:pt x="4095791" y="0"/>
                </a:cubicBezTo>
                <a:cubicBezTo>
                  <a:pt x="4262728" y="-15296"/>
                  <a:pt x="4310069" y="2655"/>
                  <a:pt x="4450760" y="0"/>
                </a:cubicBezTo>
                <a:cubicBezTo>
                  <a:pt x="4591451" y="-2655"/>
                  <a:pt x="4635602" y="15015"/>
                  <a:pt x="4805728" y="0"/>
                </a:cubicBezTo>
                <a:cubicBezTo>
                  <a:pt x="4975854" y="-15015"/>
                  <a:pt x="5302451" y="16521"/>
                  <a:pt x="5488360" y="0"/>
                </a:cubicBezTo>
                <a:cubicBezTo>
                  <a:pt x="5674269" y="-16521"/>
                  <a:pt x="5703269" y="12627"/>
                  <a:pt x="5843329" y="0"/>
                </a:cubicBezTo>
                <a:cubicBezTo>
                  <a:pt x="5983389" y="-12627"/>
                  <a:pt x="6379537" y="-25419"/>
                  <a:pt x="6635182" y="0"/>
                </a:cubicBezTo>
                <a:cubicBezTo>
                  <a:pt x="6890827" y="25419"/>
                  <a:pt x="7162723" y="15721"/>
                  <a:pt x="7427035" y="0"/>
                </a:cubicBezTo>
                <a:cubicBezTo>
                  <a:pt x="7691347" y="-15721"/>
                  <a:pt x="7702379" y="-926"/>
                  <a:pt x="7782003" y="0"/>
                </a:cubicBezTo>
                <a:cubicBezTo>
                  <a:pt x="7861627" y="926"/>
                  <a:pt x="8051098" y="-10580"/>
                  <a:pt x="8136972" y="0"/>
                </a:cubicBezTo>
                <a:cubicBezTo>
                  <a:pt x="8222846" y="10580"/>
                  <a:pt x="8478154" y="-11590"/>
                  <a:pt x="8601162" y="0"/>
                </a:cubicBezTo>
                <a:cubicBezTo>
                  <a:pt x="8724170" y="11590"/>
                  <a:pt x="9067464" y="38919"/>
                  <a:pt x="9393015" y="0"/>
                </a:cubicBezTo>
                <a:cubicBezTo>
                  <a:pt x="9718566" y="-38919"/>
                  <a:pt x="9894524" y="27748"/>
                  <a:pt x="10184868" y="0"/>
                </a:cubicBezTo>
                <a:cubicBezTo>
                  <a:pt x="10475212" y="-27748"/>
                  <a:pt x="10734148" y="26259"/>
                  <a:pt x="10922110" y="0"/>
                </a:cubicBezTo>
                <a:cubicBezTo>
                  <a:pt x="10907134" y="204547"/>
                  <a:pt x="10945488" y="306653"/>
                  <a:pt x="10922110" y="525775"/>
                </a:cubicBezTo>
                <a:cubicBezTo>
                  <a:pt x="10898732" y="744898"/>
                  <a:pt x="10940380" y="845930"/>
                  <a:pt x="10922110" y="1011105"/>
                </a:cubicBezTo>
                <a:cubicBezTo>
                  <a:pt x="10750914" y="1003117"/>
                  <a:pt x="10558318" y="1007559"/>
                  <a:pt x="10239478" y="1011105"/>
                </a:cubicBezTo>
                <a:cubicBezTo>
                  <a:pt x="9920638" y="1014651"/>
                  <a:pt x="9884395" y="1025224"/>
                  <a:pt x="9775288" y="1011105"/>
                </a:cubicBezTo>
                <a:cubicBezTo>
                  <a:pt x="9666181" y="996987"/>
                  <a:pt x="9463742" y="994535"/>
                  <a:pt x="9201878" y="1011105"/>
                </a:cubicBezTo>
                <a:cubicBezTo>
                  <a:pt x="8940014" y="1027676"/>
                  <a:pt x="8766152" y="1044176"/>
                  <a:pt x="8519246" y="1011105"/>
                </a:cubicBezTo>
                <a:cubicBezTo>
                  <a:pt x="8272340" y="978034"/>
                  <a:pt x="8010468" y="1003092"/>
                  <a:pt x="7618172" y="1011105"/>
                </a:cubicBezTo>
                <a:cubicBezTo>
                  <a:pt x="7225876" y="1019118"/>
                  <a:pt x="6908222" y="1012032"/>
                  <a:pt x="6717098" y="1011105"/>
                </a:cubicBezTo>
                <a:cubicBezTo>
                  <a:pt x="6525974" y="1010178"/>
                  <a:pt x="6423837" y="1036379"/>
                  <a:pt x="6143687" y="1011105"/>
                </a:cubicBezTo>
                <a:cubicBezTo>
                  <a:pt x="5863537" y="985831"/>
                  <a:pt x="5717857" y="983572"/>
                  <a:pt x="5570276" y="1011105"/>
                </a:cubicBezTo>
                <a:cubicBezTo>
                  <a:pt x="5422695" y="1038638"/>
                  <a:pt x="5301228" y="1009177"/>
                  <a:pt x="5215308" y="1011105"/>
                </a:cubicBezTo>
                <a:cubicBezTo>
                  <a:pt x="5129388" y="1013033"/>
                  <a:pt x="4837933" y="1016770"/>
                  <a:pt x="4532676" y="1011105"/>
                </a:cubicBezTo>
                <a:cubicBezTo>
                  <a:pt x="4227419" y="1005440"/>
                  <a:pt x="4226608" y="989114"/>
                  <a:pt x="4068486" y="1011105"/>
                </a:cubicBezTo>
                <a:cubicBezTo>
                  <a:pt x="3910364" y="1033097"/>
                  <a:pt x="3717482" y="1023272"/>
                  <a:pt x="3495075" y="1011105"/>
                </a:cubicBezTo>
                <a:cubicBezTo>
                  <a:pt x="3272668" y="998938"/>
                  <a:pt x="3050294" y="1019552"/>
                  <a:pt x="2812443" y="1011105"/>
                </a:cubicBezTo>
                <a:cubicBezTo>
                  <a:pt x="2574592" y="1002658"/>
                  <a:pt x="2314438" y="988740"/>
                  <a:pt x="2020590" y="1011105"/>
                </a:cubicBezTo>
                <a:cubicBezTo>
                  <a:pt x="1726742" y="1033470"/>
                  <a:pt x="1518624" y="984977"/>
                  <a:pt x="1228737" y="1011105"/>
                </a:cubicBezTo>
                <a:cubicBezTo>
                  <a:pt x="938850" y="1037233"/>
                  <a:pt x="507539" y="972999"/>
                  <a:pt x="0" y="1011105"/>
                </a:cubicBezTo>
                <a:cubicBezTo>
                  <a:pt x="11124" y="853001"/>
                  <a:pt x="-8955" y="735568"/>
                  <a:pt x="0" y="515664"/>
                </a:cubicBezTo>
                <a:cubicBezTo>
                  <a:pt x="8955" y="295760"/>
                  <a:pt x="11140" y="169592"/>
                  <a:pt x="0" y="0"/>
                </a:cubicBezTo>
                <a:close/>
              </a:path>
              <a:path w="10922110" h="1011105" stroke="0" extrusionOk="0">
                <a:moveTo>
                  <a:pt x="0" y="0"/>
                </a:moveTo>
                <a:cubicBezTo>
                  <a:pt x="418696" y="21688"/>
                  <a:pt x="544772" y="18059"/>
                  <a:pt x="901074" y="0"/>
                </a:cubicBezTo>
                <a:cubicBezTo>
                  <a:pt x="1257376" y="-18059"/>
                  <a:pt x="1317393" y="-16147"/>
                  <a:pt x="1474485" y="0"/>
                </a:cubicBezTo>
                <a:cubicBezTo>
                  <a:pt x="1631577" y="16147"/>
                  <a:pt x="1944770" y="-35328"/>
                  <a:pt x="2375559" y="0"/>
                </a:cubicBezTo>
                <a:cubicBezTo>
                  <a:pt x="2806348" y="35328"/>
                  <a:pt x="2679932" y="-18877"/>
                  <a:pt x="2839749" y="0"/>
                </a:cubicBezTo>
                <a:cubicBezTo>
                  <a:pt x="2999566" y="18877"/>
                  <a:pt x="3072609" y="8372"/>
                  <a:pt x="3303938" y="0"/>
                </a:cubicBezTo>
                <a:cubicBezTo>
                  <a:pt x="3535267" y="-8372"/>
                  <a:pt x="3763482" y="-23727"/>
                  <a:pt x="3986570" y="0"/>
                </a:cubicBezTo>
                <a:cubicBezTo>
                  <a:pt x="4209658" y="23727"/>
                  <a:pt x="4209733" y="-5026"/>
                  <a:pt x="4341539" y="0"/>
                </a:cubicBezTo>
                <a:cubicBezTo>
                  <a:pt x="4473345" y="5026"/>
                  <a:pt x="4800413" y="-24196"/>
                  <a:pt x="5024171" y="0"/>
                </a:cubicBezTo>
                <a:cubicBezTo>
                  <a:pt x="5247929" y="24196"/>
                  <a:pt x="5468095" y="-31951"/>
                  <a:pt x="5706802" y="0"/>
                </a:cubicBezTo>
                <a:cubicBezTo>
                  <a:pt x="5945509" y="31951"/>
                  <a:pt x="6105031" y="6484"/>
                  <a:pt x="6280213" y="0"/>
                </a:cubicBezTo>
                <a:cubicBezTo>
                  <a:pt x="6455395" y="-6484"/>
                  <a:pt x="6669189" y="31875"/>
                  <a:pt x="6962845" y="0"/>
                </a:cubicBezTo>
                <a:cubicBezTo>
                  <a:pt x="7256501" y="-31875"/>
                  <a:pt x="7288211" y="3392"/>
                  <a:pt x="7536256" y="0"/>
                </a:cubicBezTo>
                <a:cubicBezTo>
                  <a:pt x="7784301" y="-3392"/>
                  <a:pt x="7787034" y="-23059"/>
                  <a:pt x="8000446" y="0"/>
                </a:cubicBezTo>
                <a:cubicBezTo>
                  <a:pt x="8213858" y="23059"/>
                  <a:pt x="8571825" y="4180"/>
                  <a:pt x="8792299" y="0"/>
                </a:cubicBezTo>
                <a:cubicBezTo>
                  <a:pt x="9012773" y="-4180"/>
                  <a:pt x="9260564" y="-32217"/>
                  <a:pt x="9584152" y="0"/>
                </a:cubicBezTo>
                <a:cubicBezTo>
                  <a:pt x="9907740" y="32217"/>
                  <a:pt x="10036139" y="12790"/>
                  <a:pt x="10266783" y="0"/>
                </a:cubicBezTo>
                <a:cubicBezTo>
                  <a:pt x="10497427" y="-12790"/>
                  <a:pt x="10600209" y="26667"/>
                  <a:pt x="10922110" y="0"/>
                </a:cubicBezTo>
                <a:cubicBezTo>
                  <a:pt x="10914952" y="143445"/>
                  <a:pt x="10912222" y="391409"/>
                  <a:pt x="10922110" y="515664"/>
                </a:cubicBezTo>
                <a:cubicBezTo>
                  <a:pt x="10931998" y="639919"/>
                  <a:pt x="10943803" y="771800"/>
                  <a:pt x="10922110" y="1011105"/>
                </a:cubicBezTo>
                <a:cubicBezTo>
                  <a:pt x="10706062" y="1010582"/>
                  <a:pt x="10578215" y="1003180"/>
                  <a:pt x="10348699" y="1011105"/>
                </a:cubicBezTo>
                <a:cubicBezTo>
                  <a:pt x="10119183" y="1019030"/>
                  <a:pt x="10018389" y="990338"/>
                  <a:pt x="9775288" y="1011105"/>
                </a:cubicBezTo>
                <a:cubicBezTo>
                  <a:pt x="9532187" y="1031872"/>
                  <a:pt x="9427893" y="1033126"/>
                  <a:pt x="9311099" y="1011105"/>
                </a:cubicBezTo>
                <a:cubicBezTo>
                  <a:pt x="9194305" y="989084"/>
                  <a:pt x="9013995" y="1010250"/>
                  <a:pt x="8737688" y="1011105"/>
                </a:cubicBezTo>
                <a:cubicBezTo>
                  <a:pt x="8461381" y="1011960"/>
                  <a:pt x="8358880" y="988485"/>
                  <a:pt x="8055056" y="1011105"/>
                </a:cubicBezTo>
                <a:cubicBezTo>
                  <a:pt x="7751232" y="1033725"/>
                  <a:pt x="7398666" y="968561"/>
                  <a:pt x="7153982" y="1011105"/>
                </a:cubicBezTo>
                <a:cubicBezTo>
                  <a:pt x="6909298" y="1053649"/>
                  <a:pt x="6791733" y="998011"/>
                  <a:pt x="6580571" y="1011105"/>
                </a:cubicBezTo>
                <a:cubicBezTo>
                  <a:pt x="6369409" y="1024199"/>
                  <a:pt x="6282779" y="1017565"/>
                  <a:pt x="6116382" y="1011105"/>
                </a:cubicBezTo>
                <a:cubicBezTo>
                  <a:pt x="5949985" y="1004645"/>
                  <a:pt x="5705178" y="1048504"/>
                  <a:pt x="5324529" y="1011105"/>
                </a:cubicBezTo>
                <a:cubicBezTo>
                  <a:pt x="4943880" y="973706"/>
                  <a:pt x="4926404" y="1045635"/>
                  <a:pt x="4532676" y="1011105"/>
                </a:cubicBezTo>
                <a:cubicBezTo>
                  <a:pt x="4138948" y="976575"/>
                  <a:pt x="4100527" y="1035126"/>
                  <a:pt x="3740823" y="1011105"/>
                </a:cubicBezTo>
                <a:cubicBezTo>
                  <a:pt x="3381119" y="987084"/>
                  <a:pt x="3313660" y="997152"/>
                  <a:pt x="2948970" y="1011105"/>
                </a:cubicBezTo>
                <a:cubicBezTo>
                  <a:pt x="2584280" y="1025058"/>
                  <a:pt x="2500658" y="1029997"/>
                  <a:pt x="2157117" y="1011105"/>
                </a:cubicBezTo>
                <a:cubicBezTo>
                  <a:pt x="1813576" y="992213"/>
                  <a:pt x="1747283" y="1018820"/>
                  <a:pt x="1583706" y="1011105"/>
                </a:cubicBezTo>
                <a:cubicBezTo>
                  <a:pt x="1420129" y="1003390"/>
                  <a:pt x="1228800" y="981076"/>
                  <a:pt x="901074" y="1011105"/>
                </a:cubicBezTo>
                <a:cubicBezTo>
                  <a:pt x="573348" y="1041134"/>
                  <a:pt x="402309" y="978325"/>
                  <a:pt x="0" y="1011105"/>
                </a:cubicBezTo>
                <a:cubicBezTo>
                  <a:pt x="-12053" y="779501"/>
                  <a:pt x="-8478" y="675884"/>
                  <a:pt x="0" y="525775"/>
                </a:cubicBezTo>
                <a:cubicBezTo>
                  <a:pt x="8478" y="375666"/>
                  <a:pt x="-24816" y="177510"/>
                  <a:pt x="0" y="0"/>
                </a:cubicBezTo>
                <a:close/>
              </a:path>
            </a:pathLst>
          </a:custGeom>
          <a:solidFill>
            <a:srgbClr val="F9F9C5">
              <a:alpha val="94902"/>
            </a:srgbClr>
          </a:solidFill>
          <a:ln w="28575">
            <a:solidFill>
              <a:schemeClr val="accent4">
                <a:lumMod val="60000"/>
                <a:lumOff val="40000"/>
              </a:schemeClr>
            </a:solidFill>
            <a:extLst>
              <a:ext uri="{C807C97D-BFC1-408E-A445-0C87EB9F89A2}">
                <ask:lineSketchStyleProps xmlns:ask="http://schemas.microsoft.com/office/drawing/2018/sketchyshapes" xmlns="" sd="330632433">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Câu 3</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a. Chọn iêu hoặc ươu thay cho</a:t>
            </a:r>
          </a:p>
        </p:txBody>
      </p:sp>
      <p:sp>
        <p:nvSpPr>
          <p:cNvPr id="14" name="TextBox 13">
            <a:extLst>
              <a:ext uri="{FF2B5EF4-FFF2-40B4-BE49-F238E27FC236}">
                <a16:creationId xmlns:a16="http://schemas.microsoft.com/office/drawing/2014/main" id="{91DA023B-A6B1-44D1-87F8-D6731D40C02F}"/>
              </a:ext>
            </a:extLst>
          </p:cNvPr>
          <p:cNvSpPr txBox="1"/>
          <p:nvPr/>
        </p:nvSpPr>
        <p:spPr>
          <a:xfrm>
            <a:off x="654518" y="2155727"/>
            <a:ext cx="10915049" cy="2298834"/>
          </a:xfrm>
          <a:prstGeom prst="rect">
            <a:avLst/>
          </a:prstGeom>
          <a:noFill/>
        </p:spPr>
        <p:txBody>
          <a:bodyPr wrap="square" rtlCol="0">
            <a:spAutoFit/>
          </a:bodyPr>
          <a:lstStyle/>
          <a:p>
            <a:pPr lvl="0" algn="just">
              <a:lnSpc>
                <a:spcPct val="150000"/>
              </a:lnSpc>
            </a:pPr>
            <a:r>
              <a:rPr lang="vi-VN" sz="3300" dirty="0">
                <a:solidFill>
                  <a:prstClr val="black"/>
                </a:solidFill>
                <a:latin typeface="Calibri" panose="020F0502020204030204" pitchFamily="34" charset="0"/>
                <a:cs typeface="Calibri" panose="020F0502020204030204" pitchFamily="34" charset="0"/>
              </a:rPr>
              <a:t>- Cứ chiều chiều, bầy hươu lại rủ nhau ra suối uống nước.</a:t>
            </a:r>
          </a:p>
          <a:p>
            <a:pPr lvl="0" algn="just">
              <a:lnSpc>
                <a:spcPct val="150000"/>
              </a:lnSpc>
            </a:pPr>
            <a:r>
              <a:rPr lang="vi-VN" sz="3300" dirty="0">
                <a:solidFill>
                  <a:prstClr val="black"/>
                </a:solidFill>
                <a:latin typeface="Calibri" panose="020F0502020204030204" pitchFamily="34" charset="0"/>
                <a:cs typeface="Calibri" panose="020F0502020204030204" pitchFamily="34" charset="0"/>
              </a:rPr>
              <a:t>- Buổi sáng, tiếng chim khướu lảnh lót khắp rừng.</a:t>
            </a:r>
          </a:p>
          <a:p>
            <a:pPr lvl="0" algn="just">
              <a:lnSpc>
                <a:spcPct val="150000"/>
              </a:lnSpc>
            </a:pPr>
            <a:r>
              <a:rPr lang="vi-VN" sz="3300" dirty="0">
                <a:solidFill>
                  <a:prstClr val="black"/>
                </a:solidFill>
                <a:latin typeface="Calibri" panose="020F0502020204030204" pitchFamily="34" charset="0"/>
                <a:cs typeface="Calibri" panose="020F0502020204030204" pitchFamily="34" charset="0"/>
              </a:rPr>
              <a:t>- Mặt trời chiếu những tia nắng ấm áp xuống vườn cây.</a:t>
            </a:r>
            <a:endParaRPr kumimoji="0" lang="en-US" sz="33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pic>
        <p:nvPicPr>
          <p:cNvPr id="3" name="Picture 2">
            <a:extLst>
              <a:ext uri="{FF2B5EF4-FFF2-40B4-BE49-F238E27FC236}">
                <a16:creationId xmlns:a16="http://schemas.microsoft.com/office/drawing/2014/main" id="{F3434F52-1D6D-4FD3-BF5C-567CB7B462D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1938" y="4712220"/>
            <a:ext cx="3481337" cy="2575589"/>
          </a:xfrm>
          <a:prstGeom prst="rect">
            <a:avLst/>
          </a:prstGeom>
        </p:spPr>
      </p:pic>
      <p:pic>
        <p:nvPicPr>
          <p:cNvPr id="5" name="Picture 4">
            <a:extLst>
              <a:ext uri="{FF2B5EF4-FFF2-40B4-BE49-F238E27FC236}">
                <a16:creationId xmlns:a16="http://schemas.microsoft.com/office/drawing/2014/main" id="{3A1BC935-B277-487C-8C37-C32C1096683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86826" y="669247"/>
            <a:ext cx="850798" cy="816769"/>
          </a:xfrm>
          <a:prstGeom prst="rect">
            <a:avLst/>
          </a:prstGeom>
        </p:spPr>
      </p:pic>
      <p:pic>
        <p:nvPicPr>
          <p:cNvPr id="33" name="Picture 32">
            <a:extLst>
              <a:ext uri="{FF2B5EF4-FFF2-40B4-BE49-F238E27FC236}">
                <a16:creationId xmlns:a16="http://schemas.microsoft.com/office/drawing/2014/main" id="{B43740D8-4B78-4DFC-9B18-81438056BB1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44893" y="2269098"/>
            <a:ext cx="654276" cy="628107"/>
          </a:xfrm>
          <a:prstGeom prst="rect">
            <a:avLst/>
          </a:prstGeom>
        </p:spPr>
      </p:pic>
      <p:pic>
        <p:nvPicPr>
          <p:cNvPr id="35" name="Picture 34">
            <a:extLst>
              <a:ext uri="{FF2B5EF4-FFF2-40B4-BE49-F238E27FC236}">
                <a16:creationId xmlns:a16="http://schemas.microsoft.com/office/drawing/2014/main" id="{AF016491-1572-4247-939F-BAF8876B8FD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19698" y="2264094"/>
            <a:ext cx="679540" cy="652361"/>
          </a:xfrm>
          <a:prstGeom prst="rect">
            <a:avLst/>
          </a:prstGeom>
        </p:spPr>
      </p:pic>
      <p:pic>
        <p:nvPicPr>
          <p:cNvPr id="37" name="Picture 36">
            <a:extLst>
              <a:ext uri="{FF2B5EF4-FFF2-40B4-BE49-F238E27FC236}">
                <a16:creationId xmlns:a16="http://schemas.microsoft.com/office/drawing/2014/main" id="{B1FC4F44-B2FE-4171-8E0E-B88705A00CB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44121" y="3782918"/>
            <a:ext cx="691616" cy="663954"/>
          </a:xfrm>
          <a:prstGeom prst="rect">
            <a:avLst/>
          </a:prstGeom>
        </p:spPr>
      </p:pic>
      <p:pic>
        <p:nvPicPr>
          <p:cNvPr id="39" name="Picture 38">
            <a:extLst>
              <a:ext uri="{FF2B5EF4-FFF2-40B4-BE49-F238E27FC236}">
                <a16:creationId xmlns:a16="http://schemas.microsoft.com/office/drawing/2014/main" id="{7735D86B-C622-4204-AA9A-72FAA1E9502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02151" y="2198016"/>
            <a:ext cx="768746" cy="737999"/>
          </a:xfrm>
          <a:prstGeom prst="rect">
            <a:avLst/>
          </a:prstGeom>
        </p:spPr>
      </p:pic>
      <p:pic>
        <p:nvPicPr>
          <p:cNvPr id="41" name="Picture 40">
            <a:extLst>
              <a:ext uri="{FF2B5EF4-FFF2-40B4-BE49-F238E27FC236}">
                <a16:creationId xmlns:a16="http://schemas.microsoft.com/office/drawing/2014/main" id="{BA9B2188-A6E5-4394-BC3D-7A11F52DD47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97517" y="3044849"/>
            <a:ext cx="754642" cy="724459"/>
          </a:xfrm>
          <a:prstGeom prst="rect">
            <a:avLst/>
          </a:prstGeom>
        </p:spPr>
      </p:pic>
    </p:spTree>
    <p:extLst>
      <p:ext uri="{BB962C8B-B14F-4D97-AF65-F5344CB8AC3E}">
        <p14:creationId xmlns:p14="http://schemas.microsoft.com/office/powerpoint/2010/main" val="227118284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xit" presetSubtype="32" fill="hold" nodeType="clickEffect">
                                  <p:stCondLst>
                                    <p:cond delay="0"/>
                                  </p:stCondLst>
                                  <p:childTnLst>
                                    <p:anim calcmode="lin" valueType="num">
                                      <p:cBhvr>
                                        <p:cTn id="11" dur="500"/>
                                        <p:tgtEl>
                                          <p:spTgt spid="33"/>
                                        </p:tgtEl>
                                        <p:attrNameLst>
                                          <p:attrName>ppt_w</p:attrName>
                                        </p:attrNameLst>
                                      </p:cBhvr>
                                      <p:tavLst>
                                        <p:tav tm="0">
                                          <p:val>
                                            <p:strVal val="ppt_w"/>
                                          </p:val>
                                        </p:tav>
                                        <p:tav tm="100000">
                                          <p:val>
                                            <p:fltVal val="0"/>
                                          </p:val>
                                        </p:tav>
                                      </p:tavLst>
                                    </p:anim>
                                    <p:anim calcmode="lin" valueType="num">
                                      <p:cBhvr>
                                        <p:cTn id="12" dur="500"/>
                                        <p:tgtEl>
                                          <p:spTgt spid="33"/>
                                        </p:tgtEl>
                                        <p:attrNameLst>
                                          <p:attrName>ppt_h</p:attrName>
                                        </p:attrNameLst>
                                      </p:cBhvr>
                                      <p:tavLst>
                                        <p:tav tm="0">
                                          <p:val>
                                            <p:strVal val="ppt_h"/>
                                          </p:val>
                                        </p:tav>
                                        <p:tav tm="100000">
                                          <p:val>
                                            <p:fltVal val="0"/>
                                          </p:val>
                                        </p:tav>
                                      </p:tavLst>
                                    </p:anim>
                                    <p:animEffect transition="out" filter="fade">
                                      <p:cBhvr>
                                        <p:cTn id="13" dur="500"/>
                                        <p:tgtEl>
                                          <p:spTgt spid="33"/>
                                        </p:tgtEl>
                                      </p:cBhvr>
                                    </p:animEffect>
                                    <p:set>
                                      <p:cBhvr>
                                        <p:cTn id="14" dur="1" fill="hold">
                                          <p:stCondLst>
                                            <p:cond delay="499"/>
                                          </p:stCondLst>
                                        </p:cTn>
                                        <p:tgtEl>
                                          <p:spTgt spid="33"/>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53" presetClass="exit" presetSubtype="32" fill="hold" nodeType="clickEffect">
                                  <p:stCondLst>
                                    <p:cond delay="0"/>
                                  </p:stCondLst>
                                  <p:childTnLst>
                                    <p:anim calcmode="lin" valueType="num">
                                      <p:cBhvr>
                                        <p:cTn id="18" dur="500"/>
                                        <p:tgtEl>
                                          <p:spTgt spid="35"/>
                                        </p:tgtEl>
                                        <p:attrNameLst>
                                          <p:attrName>ppt_w</p:attrName>
                                        </p:attrNameLst>
                                      </p:cBhvr>
                                      <p:tavLst>
                                        <p:tav tm="0">
                                          <p:val>
                                            <p:strVal val="ppt_w"/>
                                          </p:val>
                                        </p:tav>
                                        <p:tav tm="100000">
                                          <p:val>
                                            <p:fltVal val="0"/>
                                          </p:val>
                                        </p:tav>
                                      </p:tavLst>
                                    </p:anim>
                                    <p:anim calcmode="lin" valueType="num">
                                      <p:cBhvr>
                                        <p:cTn id="19" dur="500"/>
                                        <p:tgtEl>
                                          <p:spTgt spid="35"/>
                                        </p:tgtEl>
                                        <p:attrNameLst>
                                          <p:attrName>ppt_h</p:attrName>
                                        </p:attrNameLst>
                                      </p:cBhvr>
                                      <p:tavLst>
                                        <p:tav tm="0">
                                          <p:val>
                                            <p:strVal val="ppt_h"/>
                                          </p:val>
                                        </p:tav>
                                        <p:tav tm="100000">
                                          <p:val>
                                            <p:fltVal val="0"/>
                                          </p:val>
                                        </p:tav>
                                      </p:tavLst>
                                    </p:anim>
                                    <p:animEffect transition="out" filter="fade">
                                      <p:cBhvr>
                                        <p:cTn id="20" dur="500"/>
                                        <p:tgtEl>
                                          <p:spTgt spid="35"/>
                                        </p:tgtEl>
                                      </p:cBhvr>
                                    </p:animEffect>
                                    <p:set>
                                      <p:cBhvr>
                                        <p:cTn id="21" dur="1" fill="hold">
                                          <p:stCondLst>
                                            <p:cond delay="499"/>
                                          </p:stCondLst>
                                        </p:cTn>
                                        <p:tgtEl>
                                          <p:spTgt spid="35"/>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53" presetClass="exit" presetSubtype="32" fill="hold" nodeType="clickEffect">
                                  <p:stCondLst>
                                    <p:cond delay="0"/>
                                  </p:stCondLst>
                                  <p:childTnLst>
                                    <p:anim calcmode="lin" valueType="num">
                                      <p:cBhvr>
                                        <p:cTn id="25" dur="500"/>
                                        <p:tgtEl>
                                          <p:spTgt spid="39"/>
                                        </p:tgtEl>
                                        <p:attrNameLst>
                                          <p:attrName>ppt_w</p:attrName>
                                        </p:attrNameLst>
                                      </p:cBhvr>
                                      <p:tavLst>
                                        <p:tav tm="0">
                                          <p:val>
                                            <p:strVal val="ppt_w"/>
                                          </p:val>
                                        </p:tav>
                                        <p:tav tm="100000">
                                          <p:val>
                                            <p:fltVal val="0"/>
                                          </p:val>
                                        </p:tav>
                                      </p:tavLst>
                                    </p:anim>
                                    <p:anim calcmode="lin" valueType="num">
                                      <p:cBhvr>
                                        <p:cTn id="26" dur="500"/>
                                        <p:tgtEl>
                                          <p:spTgt spid="39"/>
                                        </p:tgtEl>
                                        <p:attrNameLst>
                                          <p:attrName>ppt_h</p:attrName>
                                        </p:attrNameLst>
                                      </p:cBhvr>
                                      <p:tavLst>
                                        <p:tav tm="0">
                                          <p:val>
                                            <p:strVal val="ppt_h"/>
                                          </p:val>
                                        </p:tav>
                                        <p:tav tm="100000">
                                          <p:val>
                                            <p:fltVal val="0"/>
                                          </p:val>
                                        </p:tav>
                                      </p:tavLst>
                                    </p:anim>
                                    <p:animEffect transition="out" filter="fade">
                                      <p:cBhvr>
                                        <p:cTn id="27" dur="500"/>
                                        <p:tgtEl>
                                          <p:spTgt spid="39"/>
                                        </p:tgtEl>
                                      </p:cBhvr>
                                    </p:animEffect>
                                    <p:set>
                                      <p:cBhvr>
                                        <p:cTn id="28" dur="1" fill="hold">
                                          <p:stCondLst>
                                            <p:cond delay="499"/>
                                          </p:stCondLst>
                                        </p:cTn>
                                        <p:tgtEl>
                                          <p:spTgt spid="39"/>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53" presetClass="exit" presetSubtype="32" fill="hold" nodeType="clickEffect">
                                  <p:stCondLst>
                                    <p:cond delay="0"/>
                                  </p:stCondLst>
                                  <p:childTnLst>
                                    <p:anim calcmode="lin" valueType="num">
                                      <p:cBhvr>
                                        <p:cTn id="32" dur="500"/>
                                        <p:tgtEl>
                                          <p:spTgt spid="41"/>
                                        </p:tgtEl>
                                        <p:attrNameLst>
                                          <p:attrName>ppt_w</p:attrName>
                                        </p:attrNameLst>
                                      </p:cBhvr>
                                      <p:tavLst>
                                        <p:tav tm="0">
                                          <p:val>
                                            <p:strVal val="ppt_w"/>
                                          </p:val>
                                        </p:tav>
                                        <p:tav tm="100000">
                                          <p:val>
                                            <p:fltVal val="0"/>
                                          </p:val>
                                        </p:tav>
                                      </p:tavLst>
                                    </p:anim>
                                    <p:anim calcmode="lin" valueType="num">
                                      <p:cBhvr>
                                        <p:cTn id="33" dur="500"/>
                                        <p:tgtEl>
                                          <p:spTgt spid="41"/>
                                        </p:tgtEl>
                                        <p:attrNameLst>
                                          <p:attrName>ppt_h</p:attrName>
                                        </p:attrNameLst>
                                      </p:cBhvr>
                                      <p:tavLst>
                                        <p:tav tm="0">
                                          <p:val>
                                            <p:strVal val="ppt_h"/>
                                          </p:val>
                                        </p:tav>
                                        <p:tav tm="100000">
                                          <p:val>
                                            <p:fltVal val="0"/>
                                          </p:val>
                                        </p:tav>
                                      </p:tavLst>
                                    </p:anim>
                                    <p:animEffect transition="out" filter="fade">
                                      <p:cBhvr>
                                        <p:cTn id="34" dur="500"/>
                                        <p:tgtEl>
                                          <p:spTgt spid="41"/>
                                        </p:tgtEl>
                                      </p:cBhvr>
                                    </p:animEffect>
                                    <p:set>
                                      <p:cBhvr>
                                        <p:cTn id="35" dur="1" fill="hold">
                                          <p:stCondLst>
                                            <p:cond delay="499"/>
                                          </p:stCondLst>
                                        </p:cTn>
                                        <p:tgtEl>
                                          <p:spTgt spid="41"/>
                                        </p:tgtEl>
                                        <p:attrNameLst>
                                          <p:attrName>style.visibility</p:attrName>
                                        </p:attrNameLst>
                                      </p:cBhvr>
                                      <p:to>
                                        <p:strVal val="hidden"/>
                                      </p:to>
                                    </p:set>
                                  </p:childTnLst>
                                </p:cTn>
                              </p:par>
                            </p:childTnLst>
                          </p:cTn>
                        </p:par>
                      </p:childTnLst>
                    </p:cTn>
                  </p:par>
                  <p:par>
                    <p:cTn id="36" fill="hold">
                      <p:stCondLst>
                        <p:cond delay="indefinite"/>
                      </p:stCondLst>
                      <p:childTnLst>
                        <p:par>
                          <p:cTn id="37" fill="hold">
                            <p:stCondLst>
                              <p:cond delay="0"/>
                            </p:stCondLst>
                            <p:childTnLst>
                              <p:par>
                                <p:cTn id="38" presetID="53" presetClass="exit" presetSubtype="32" fill="hold" nodeType="clickEffect">
                                  <p:stCondLst>
                                    <p:cond delay="0"/>
                                  </p:stCondLst>
                                  <p:childTnLst>
                                    <p:anim calcmode="lin" valueType="num">
                                      <p:cBhvr>
                                        <p:cTn id="39" dur="500"/>
                                        <p:tgtEl>
                                          <p:spTgt spid="37"/>
                                        </p:tgtEl>
                                        <p:attrNameLst>
                                          <p:attrName>ppt_w</p:attrName>
                                        </p:attrNameLst>
                                      </p:cBhvr>
                                      <p:tavLst>
                                        <p:tav tm="0">
                                          <p:val>
                                            <p:strVal val="ppt_w"/>
                                          </p:val>
                                        </p:tav>
                                        <p:tav tm="100000">
                                          <p:val>
                                            <p:fltVal val="0"/>
                                          </p:val>
                                        </p:tav>
                                      </p:tavLst>
                                    </p:anim>
                                    <p:anim calcmode="lin" valueType="num">
                                      <p:cBhvr>
                                        <p:cTn id="40" dur="500"/>
                                        <p:tgtEl>
                                          <p:spTgt spid="37"/>
                                        </p:tgtEl>
                                        <p:attrNameLst>
                                          <p:attrName>ppt_h</p:attrName>
                                        </p:attrNameLst>
                                      </p:cBhvr>
                                      <p:tavLst>
                                        <p:tav tm="0">
                                          <p:val>
                                            <p:strVal val="ppt_h"/>
                                          </p:val>
                                        </p:tav>
                                        <p:tav tm="100000">
                                          <p:val>
                                            <p:fltVal val="0"/>
                                          </p:val>
                                        </p:tav>
                                      </p:tavLst>
                                    </p:anim>
                                    <p:animEffect transition="out" filter="fade">
                                      <p:cBhvr>
                                        <p:cTn id="41" dur="500"/>
                                        <p:tgtEl>
                                          <p:spTgt spid="37"/>
                                        </p:tgtEl>
                                      </p:cBhvr>
                                    </p:animEffect>
                                    <p:set>
                                      <p:cBhvr>
                                        <p:cTn id="42" dur="1" fill="hold">
                                          <p:stCondLst>
                                            <p:cond delay="499"/>
                                          </p:stCondLst>
                                        </p:cTn>
                                        <p:tgtEl>
                                          <p:spTgt spid="3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26">
            <a:extLst>
              <a:ext uri="{FF2B5EF4-FFF2-40B4-BE49-F238E27FC236}">
                <a16:creationId xmlns:a16="http://schemas.microsoft.com/office/drawing/2014/main" id="{7AA31964-8A90-4FAD-9B09-850CF0EB768B}"/>
              </a:ext>
            </a:extLst>
          </p:cNvPr>
          <p:cNvPicPr>
            <a:picLocks noChangeAspect="1"/>
          </p:cNvPicPr>
          <p:nvPr/>
        </p:nvPicPr>
        <p:blipFill rotWithShape="1">
          <a:blip r:embed="rId2">
            <a:extLst>
              <a:ext uri="{28A0092B-C50C-407E-A947-70E740481C1C}">
                <a14:useLocalDpi xmlns:a14="http://schemas.microsoft.com/office/drawing/2010/main" val="0"/>
              </a:ext>
            </a:extLst>
          </a:blip>
          <a:srcRect b="12103"/>
          <a:stretch/>
        </p:blipFill>
        <p:spPr>
          <a:xfrm>
            <a:off x="0" y="0"/>
            <a:ext cx="12192000" cy="6858000"/>
          </a:xfrm>
          <a:prstGeom prst="rect">
            <a:avLst/>
          </a:prstGeom>
        </p:spPr>
      </p:pic>
      <p:sp>
        <p:nvSpPr>
          <p:cNvPr id="28" name="Rectangle: Rounded Corners 27">
            <a:extLst>
              <a:ext uri="{FF2B5EF4-FFF2-40B4-BE49-F238E27FC236}">
                <a16:creationId xmlns:a16="http://schemas.microsoft.com/office/drawing/2014/main" id="{1C78C643-882B-46B1-9D37-E89992864025}"/>
              </a:ext>
            </a:extLst>
          </p:cNvPr>
          <p:cNvSpPr/>
          <p:nvPr/>
        </p:nvSpPr>
        <p:spPr>
          <a:xfrm>
            <a:off x="214363" y="361950"/>
            <a:ext cx="11516877" cy="6087599"/>
          </a:xfrm>
          <a:prstGeom prst="roundRect">
            <a:avLst/>
          </a:prstGeom>
          <a:solidFill>
            <a:srgbClr val="FFFFFF">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0160EBD5-F569-4CF2-99D5-709453DF98BF}"/>
              </a:ext>
            </a:extLst>
          </p:cNvPr>
          <p:cNvSpPr/>
          <p:nvPr/>
        </p:nvSpPr>
        <p:spPr>
          <a:xfrm>
            <a:off x="593395" y="408451"/>
            <a:ext cx="10922110" cy="1011105"/>
          </a:xfrm>
          <a:custGeom>
            <a:avLst/>
            <a:gdLst>
              <a:gd name="connsiteX0" fmla="*/ 0 w 10922110"/>
              <a:gd name="connsiteY0" fmla="*/ 0 h 1011105"/>
              <a:gd name="connsiteX1" fmla="*/ 573411 w 10922110"/>
              <a:gd name="connsiteY1" fmla="*/ 0 h 1011105"/>
              <a:gd name="connsiteX2" fmla="*/ 1474485 w 10922110"/>
              <a:gd name="connsiteY2" fmla="*/ 0 h 1011105"/>
              <a:gd name="connsiteX3" fmla="*/ 2157117 w 10922110"/>
              <a:gd name="connsiteY3" fmla="*/ 0 h 1011105"/>
              <a:gd name="connsiteX4" fmla="*/ 2512085 w 10922110"/>
              <a:gd name="connsiteY4" fmla="*/ 0 h 1011105"/>
              <a:gd name="connsiteX5" fmla="*/ 3303938 w 10922110"/>
              <a:gd name="connsiteY5" fmla="*/ 0 h 1011105"/>
              <a:gd name="connsiteX6" fmla="*/ 4095791 w 10922110"/>
              <a:gd name="connsiteY6" fmla="*/ 0 h 1011105"/>
              <a:gd name="connsiteX7" fmla="*/ 4450760 w 10922110"/>
              <a:gd name="connsiteY7" fmla="*/ 0 h 1011105"/>
              <a:gd name="connsiteX8" fmla="*/ 4805728 w 10922110"/>
              <a:gd name="connsiteY8" fmla="*/ 0 h 1011105"/>
              <a:gd name="connsiteX9" fmla="*/ 5488360 w 10922110"/>
              <a:gd name="connsiteY9" fmla="*/ 0 h 1011105"/>
              <a:gd name="connsiteX10" fmla="*/ 5843329 w 10922110"/>
              <a:gd name="connsiteY10" fmla="*/ 0 h 1011105"/>
              <a:gd name="connsiteX11" fmla="*/ 6635182 w 10922110"/>
              <a:gd name="connsiteY11" fmla="*/ 0 h 1011105"/>
              <a:gd name="connsiteX12" fmla="*/ 7427035 w 10922110"/>
              <a:gd name="connsiteY12" fmla="*/ 0 h 1011105"/>
              <a:gd name="connsiteX13" fmla="*/ 7782003 w 10922110"/>
              <a:gd name="connsiteY13" fmla="*/ 0 h 1011105"/>
              <a:gd name="connsiteX14" fmla="*/ 8136972 w 10922110"/>
              <a:gd name="connsiteY14" fmla="*/ 0 h 1011105"/>
              <a:gd name="connsiteX15" fmla="*/ 8601162 w 10922110"/>
              <a:gd name="connsiteY15" fmla="*/ 0 h 1011105"/>
              <a:gd name="connsiteX16" fmla="*/ 9393015 w 10922110"/>
              <a:gd name="connsiteY16" fmla="*/ 0 h 1011105"/>
              <a:gd name="connsiteX17" fmla="*/ 10184868 w 10922110"/>
              <a:gd name="connsiteY17" fmla="*/ 0 h 1011105"/>
              <a:gd name="connsiteX18" fmla="*/ 10922110 w 10922110"/>
              <a:gd name="connsiteY18" fmla="*/ 0 h 1011105"/>
              <a:gd name="connsiteX19" fmla="*/ 10922110 w 10922110"/>
              <a:gd name="connsiteY19" fmla="*/ 525775 h 1011105"/>
              <a:gd name="connsiteX20" fmla="*/ 10922110 w 10922110"/>
              <a:gd name="connsiteY20" fmla="*/ 1011105 h 1011105"/>
              <a:gd name="connsiteX21" fmla="*/ 10239478 w 10922110"/>
              <a:gd name="connsiteY21" fmla="*/ 1011105 h 1011105"/>
              <a:gd name="connsiteX22" fmla="*/ 9775288 w 10922110"/>
              <a:gd name="connsiteY22" fmla="*/ 1011105 h 1011105"/>
              <a:gd name="connsiteX23" fmla="*/ 9201878 w 10922110"/>
              <a:gd name="connsiteY23" fmla="*/ 1011105 h 1011105"/>
              <a:gd name="connsiteX24" fmla="*/ 8519246 w 10922110"/>
              <a:gd name="connsiteY24" fmla="*/ 1011105 h 1011105"/>
              <a:gd name="connsiteX25" fmla="*/ 7618172 w 10922110"/>
              <a:gd name="connsiteY25" fmla="*/ 1011105 h 1011105"/>
              <a:gd name="connsiteX26" fmla="*/ 6717098 w 10922110"/>
              <a:gd name="connsiteY26" fmla="*/ 1011105 h 1011105"/>
              <a:gd name="connsiteX27" fmla="*/ 6143687 w 10922110"/>
              <a:gd name="connsiteY27" fmla="*/ 1011105 h 1011105"/>
              <a:gd name="connsiteX28" fmla="*/ 5570276 w 10922110"/>
              <a:gd name="connsiteY28" fmla="*/ 1011105 h 1011105"/>
              <a:gd name="connsiteX29" fmla="*/ 5215308 w 10922110"/>
              <a:gd name="connsiteY29" fmla="*/ 1011105 h 1011105"/>
              <a:gd name="connsiteX30" fmla="*/ 4532676 w 10922110"/>
              <a:gd name="connsiteY30" fmla="*/ 1011105 h 1011105"/>
              <a:gd name="connsiteX31" fmla="*/ 4068486 w 10922110"/>
              <a:gd name="connsiteY31" fmla="*/ 1011105 h 1011105"/>
              <a:gd name="connsiteX32" fmla="*/ 3495075 w 10922110"/>
              <a:gd name="connsiteY32" fmla="*/ 1011105 h 1011105"/>
              <a:gd name="connsiteX33" fmla="*/ 2812443 w 10922110"/>
              <a:gd name="connsiteY33" fmla="*/ 1011105 h 1011105"/>
              <a:gd name="connsiteX34" fmla="*/ 2020590 w 10922110"/>
              <a:gd name="connsiteY34" fmla="*/ 1011105 h 1011105"/>
              <a:gd name="connsiteX35" fmla="*/ 1228737 w 10922110"/>
              <a:gd name="connsiteY35" fmla="*/ 1011105 h 1011105"/>
              <a:gd name="connsiteX36" fmla="*/ 0 w 10922110"/>
              <a:gd name="connsiteY36" fmla="*/ 1011105 h 1011105"/>
              <a:gd name="connsiteX37" fmla="*/ 0 w 10922110"/>
              <a:gd name="connsiteY37" fmla="*/ 515664 h 1011105"/>
              <a:gd name="connsiteX38" fmla="*/ 0 w 10922110"/>
              <a:gd name="connsiteY38" fmla="*/ 0 h 1011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0922110" h="1011105" fill="none" extrusionOk="0">
                <a:moveTo>
                  <a:pt x="0" y="0"/>
                </a:moveTo>
                <a:cubicBezTo>
                  <a:pt x="202191" y="-20265"/>
                  <a:pt x="428708" y="-46"/>
                  <a:pt x="573411" y="0"/>
                </a:cubicBezTo>
                <a:cubicBezTo>
                  <a:pt x="718114" y="46"/>
                  <a:pt x="1119037" y="-20746"/>
                  <a:pt x="1474485" y="0"/>
                </a:cubicBezTo>
                <a:cubicBezTo>
                  <a:pt x="1829933" y="20746"/>
                  <a:pt x="1925424" y="-537"/>
                  <a:pt x="2157117" y="0"/>
                </a:cubicBezTo>
                <a:cubicBezTo>
                  <a:pt x="2388810" y="537"/>
                  <a:pt x="2421893" y="-10300"/>
                  <a:pt x="2512085" y="0"/>
                </a:cubicBezTo>
                <a:cubicBezTo>
                  <a:pt x="2602277" y="10300"/>
                  <a:pt x="2961892" y="-4028"/>
                  <a:pt x="3303938" y="0"/>
                </a:cubicBezTo>
                <a:cubicBezTo>
                  <a:pt x="3645984" y="4028"/>
                  <a:pt x="3928854" y="15296"/>
                  <a:pt x="4095791" y="0"/>
                </a:cubicBezTo>
                <a:cubicBezTo>
                  <a:pt x="4262728" y="-15296"/>
                  <a:pt x="4310069" y="2655"/>
                  <a:pt x="4450760" y="0"/>
                </a:cubicBezTo>
                <a:cubicBezTo>
                  <a:pt x="4591451" y="-2655"/>
                  <a:pt x="4635602" y="15015"/>
                  <a:pt x="4805728" y="0"/>
                </a:cubicBezTo>
                <a:cubicBezTo>
                  <a:pt x="4975854" y="-15015"/>
                  <a:pt x="5302451" y="16521"/>
                  <a:pt x="5488360" y="0"/>
                </a:cubicBezTo>
                <a:cubicBezTo>
                  <a:pt x="5674269" y="-16521"/>
                  <a:pt x="5703269" y="12627"/>
                  <a:pt x="5843329" y="0"/>
                </a:cubicBezTo>
                <a:cubicBezTo>
                  <a:pt x="5983389" y="-12627"/>
                  <a:pt x="6379537" y="-25419"/>
                  <a:pt x="6635182" y="0"/>
                </a:cubicBezTo>
                <a:cubicBezTo>
                  <a:pt x="6890827" y="25419"/>
                  <a:pt x="7162723" y="15721"/>
                  <a:pt x="7427035" y="0"/>
                </a:cubicBezTo>
                <a:cubicBezTo>
                  <a:pt x="7691347" y="-15721"/>
                  <a:pt x="7702379" y="-926"/>
                  <a:pt x="7782003" y="0"/>
                </a:cubicBezTo>
                <a:cubicBezTo>
                  <a:pt x="7861627" y="926"/>
                  <a:pt x="8051098" y="-10580"/>
                  <a:pt x="8136972" y="0"/>
                </a:cubicBezTo>
                <a:cubicBezTo>
                  <a:pt x="8222846" y="10580"/>
                  <a:pt x="8478154" y="-11590"/>
                  <a:pt x="8601162" y="0"/>
                </a:cubicBezTo>
                <a:cubicBezTo>
                  <a:pt x="8724170" y="11590"/>
                  <a:pt x="9067464" y="38919"/>
                  <a:pt x="9393015" y="0"/>
                </a:cubicBezTo>
                <a:cubicBezTo>
                  <a:pt x="9718566" y="-38919"/>
                  <a:pt x="9894524" y="27748"/>
                  <a:pt x="10184868" y="0"/>
                </a:cubicBezTo>
                <a:cubicBezTo>
                  <a:pt x="10475212" y="-27748"/>
                  <a:pt x="10734148" y="26259"/>
                  <a:pt x="10922110" y="0"/>
                </a:cubicBezTo>
                <a:cubicBezTo>
                  <a:pt x="10907134" y="204547"/>
                  <a:pt x="10945488" y="306653"/>
                  <a:pt x="10922110" y="525775"/>
                </a:cubicBezTo>
                <a:cubicBezTo>
                  <a:pt x="10898732" y="744898"/>
                  <a:pt x="10940380" y="845930"/>
                  <a:pt x="10922110" y="1011105"/>
                </a:cubicBezTo>
                <a:cubicBezTo>
                  <a:pt x="10750914" y="1003117"/>
                  <a:pt x="10558318" y="1007559"/>
                  <a:pt x="10239478" y="1011105"/>
                </a:cubicBezTo>
                <a:cubicBezTo>
                  <a:pt x="9920638" y="1014651"/>
                  <a:pt x="9884395" y="1025224"/>
                  <a:pt x="9775288" y="1011105"/>
                </a:cubicBezTo>
                <a:cubicBezTo>
                  <a:pt x="9666181" y="996987"/>
                  <a:pt x="9463742" y="994535"/>
                  <a:pt x="9201878" y="1011105"/>
                </a:cubicBezTo>
                <a:cubicBezTo>
                  <a:pt x="8940014" y="1027676"/>
                  <a:pt x="8766152" y="1044176"/>
                  <a:pt x="8519246" y="1011105"/>
                </a:cubicBezTo>
                <a:cubicBezTo>
                  <a:pt x="8272340" y="978034"/>
                  <a:pt x="8010468" y="1003092"/>
                  <a:pt x="7618172" y="1011105"/>
                </a:cubicBezTo>
                <a:cubicBezTo>
                  <a:pt x="7225876" y="1019118"/>
                  <a:pt x="6908222" y="1012032"/>
                  <a:pt x="6717098" y="1011105"/>
                </a:cubicBezTo>
                <a:cubicBezTo>
                  <a:pt x="6525974" y="1010178"/>
                  <a:pt x="6423837" y="1036379"/>
                  <a:pt x="6143687" y="1011105"/>
                </a:cubicBezTo>
                <a:cubicBezTo>
                  <a:pt x="5863537" y="985831"/>
                  <a:pt x="5717857" y="983572"/>
                  <a:pt x="5570276" y="1011105"/>
                </a:cubicBezTo>
                <a:cubicBezTo>
                  <a:pt x="5422695" y="1038638"/>
                  <a:pt x="5301228" y="1009177"/>
                  <a:pt x="5215308" y="1011105"/>
                </a:cubicBezTo>
                <a:cubicBezTo>
                  <a:pt x="5129388" y="1013033"/>
                  <a:pt x="4837933" y="1016770"/>
                  <a:pt x="4532676" y="1011105"/>
                </a:cubicBezTo>
                <a:cubicBezTo>
                  <a:pt x="4227419" y="1005440"/>
                  <a:pt x="4226608" y="989114"/>
                  <a:pt x="4068486" y="1011105"/>
                </a:cubicBezTo>
                <a:cubicBezTo>
                  <a:pt x="3910364" y="1033097"/>
                  <a:pt x="3717482" y="1023272"/>
                  <a:pt x="3495075" y="1011105"/>
                </a:cubicBezTo>
                <a:cubicBezTo>
                  <a:pt x="3272668" y="998938"/>
                  <a:pt x="3050294" y="1019552"/>
                  <a:pt x="2812443" y="1011105"/>
                </a:cubicBezTo>
                <a:cubicBezTo>
                  <a:pt x="2574592" y="1002658"/>
                  <a:pt x="2314438" y="988740"/>
                  <a:pt x="2020590" y="1011105"/>
                </a:cubicBezTo>
                <a:cubicBezTo>
                  <a:pt x="1726742" y="1033470"/>
                  <a:pt x="1518624" y="984977"/>
                  <a:pt x="1228737" y="1011105"/>
                </a:cubicBezTo>
                <a:cubicBezTo>
                  <a:pt x="938850" y="1037233"/>
                  <a:pt x="507539" y="972999"/>
                  <a:pt x="0" y="1011105"/>
                </a:cubicBezTo>
                <a:cubicBezTo>
                  <a:pt x="11124" y="853001"/>
                  <a:pt x="-8955" y="735568"/>
                  <a:pt x="0" y="515664"/>
                </a:cubicBezTo>
                <a:cubicBezTo>
                  <a:pt x="8955" y="295760"/>
                  <a:pt x="11140" y="169592"/>
                  <a:pt x="0" y="0"/>
                </a:cubicBezTo>
                <a:close/>
              </a:path>
              <a:path w="10922110" h="1011105" stroke="0" extrusionOk="0">
                <a:moveTo>
                  <a:pt x="0" y="0"/>
                </a:moveTo>
                <a:cubicBezTo>
                  <a:pt x="418696" y="21688"/>
                  <a:pt x="544772" y="18059"/>
                  <a:pt x="901074" y="0"/>
                </a:cubicBezTo>
                <a:cubicBezTo>
                  <a:pt x="1257376" y="-18059"/>
                  <a:pt x="1317393" y="-16147"/>
                  <a:pt x="1474485" y="0"/>
                </a:cubicBezTo>
                <a:cubicBezTo>
                  <a:pt x="1631577" y="16147"/>
                  <a:pt x="1944770" y="-35328"/>
                  <a:pt x="2375559" y="0"/>
                </a:cubicBezTo>
                <a:cubicBezTo>
                  <a:pt x="2806348" y="35328"/>
                  <a:pt x="2679932" y="-18877"/>
                  <a:pt x="2839749" y="0"/>
                </a:cubicBezTo>
                <a:cubicBezTo>
                  <a:pt x="2999566" y="18877"/>
                  <a:pt x="3072609" y="8372"/>
                  <a:pt x="3303938" y="0"/>
                </a:cubicBezTo>
                <a:cubicBezTo>
                  <a:pt x="3535267" y="-8372"/>
                  <a:pt x="3763482" y="-23727"/>
                  <a:pt x="3986570" y="0"/>
                </a:cubicBezTo>
                <a:cubicBezTo>
                  <a:pt x="4209658" y="23727"/>
                  <a:pt x="4209733" y="-5026"/>
                  <a:pt x="4341539" y="0"/>
                </a:cubicBezTo>
                <a:cubicBezTo>
                  <a:pt x="4473345" y="5026"/>
                  <a:pt x="4800413" y="-24196"/>
                  <a:pt x="5024171" y="0"/>
                </a:cubicBezTo>
                <a:cubicBezTo>
                  <a:pt x="5247929" y="24196"/>
                  <a:pt x="5468095" y="-31951"/>
                  <a:pt x="5706802" y="0"/>
                </a:cubicBezTo>
                <a:cubicBezTo>
                  <a:pt x="5945509" y="31951"/>
                  <a:pt x="6105031" y="6484"/>
                  <a:pt x="6280213" y="0"/>
                </a:cubicBezTo>
                <a:cubicBezTo>
                  <a:pt x="6455395" y="-6484"/>
                  <a:pt x="6669189" y="31875"/>
                  <a:pt x="6962845" y="0"/>
                </a:cubicBezTo>
                <a:cubicBezTo>
                  <a:pt x="7256501" y="-31875"/>
                  <a:pt x="7288211" y="3392"/>
                  <a:pt x="7536256" y="0"/>
                </a:cubicBezTo>
                <a:cubicBezTo>
                  <a:pt x="7784301" y="-3392"/>
                  <a:pt x="7787034" y="-23059"/>
                  <a:pt x="8000446" y="0"/>
                </a:cubicBezTo>
                <a:cubicBezTo>
                  <a:pt x="8213858" y="23059"/>
                  <a:pt x="8571825" y="4180"/>
                  <a:pt x="8792299" y="0"/>
                </a:cubicBezTo>
                <a:cubicBezTo>
                  <a:pt x="9012773" y="-4180"/>
                  <a:pt x="9260564" y="-32217"/>
                  <a:pt x="9584152" y="0"/>
                </a:cubicBezTo>
                <a:cubicBezTo>
                  <a:pt x="9907740" y="32217"/>
                  <a:pt x="10036139" y="12790"/>
                  <a:pt x="10266783" y="0"/>
                </a:cubicBezTo>
                <a:cubicBezTo>
                  <a:pt x="10497427" y="-12790"/>
                  <a:pt x="10600209" y="26667"/>
                  <a:pt x="10922110" y="0"/>
                </a:cubicBezTo>
                <a:cubicBezTo>
                  <a:pt x="10914952" y="143445"/>
                  <a:pt x="10912222" y="391409"/>
                  <a:pt x="10922110" y="515664"/>
                </a:cubicBezTo>
                <a:cubicBezTo>
                  <a:pt x="10931998" y="639919"/>
                  <a:pt x="10943803" y="771800"/>
                  <a:pt x="10922110" y="1011105"/>
                </a:cubicBezTo>
                <a:cubicBezTo>
                  <a:pt x="10706062" y="1010582"/>
                  <a:pt x="10578215" y="1003180"/>
                  <a:pt x="10348699" y="1011105"/>
                </a:cubicBezTo>
                <a:cubicBezTo>
                  <a:pt x="10119183" y="1019030"/>
                  <a:pt x="10018389" y="990338"/>
                  <a:pt x="9775288" y="1011105"/>
                </a:cubicBezTo>
                <a:cubicBezTo>
                  <a:pt x="9532187" y="1031872"/>
                  <a:pt x="9427893" y="1033126"/>
                  <a:pt x="9311099" y="1011105"/>
                </a:cubicBezTo>
                <a:cubicBezTo>
                  <a:pt x="9194305" y="989084"/>
                  <a:pt x="9013995" y="1010250"/>
                  <a:pt x="8737688" y="1011105"/>
                </a:cubicBezTo>
                <a:cubicBezTo>
                  <a:pt x="8461381" y="1011960"/>
                  <a:pt x="8358880" y="988485"/>
                  <a:pt x="8055056" y="1011105"/>
                </a:cubicBezTo>
                <a:cubicBezTo>
                  <a:pt x="7751232" y="1033725"/>
                  <a:pt x="7398666" y="968561"/>
                  <a:pt x="7153982" y="1011105"/>
                </a:cubicBezTo>
                <a:cubicBezTo>
                  <a:pt x="6909298" y="1053649"/>
                  <a:pt x="6791733" y="998011"/>
                  <a:pt x="6580571" y="1011105"/>
                </a:cubicBezTo>
                <a:cubicBezTo>
                  <a:pt x="6369409" y="1024199"/>
                  <a:pt x="6282779" y="1017565"/>
                  <a:pt x="6116382" y="1011105"/>
                </a:cubicBezTo>
                <a:cubicBezTo>
                  <a:pt x="5949985" y="1004645"/>
                  <a:pt x="5705178" y="1048504"/>
                  <a:pt x="5324529" y="1011105"/>
                </a:cubicBezTo>
                <a:cubicBezTo>
                  <a:pt x="4943880" y="973706"/>
                  <a:pt x="4926404" y="1045635"/>
                  <a:pt x="4532676" y="1011105"/>
                </a:cubicBezTo>
                <a:cubicBezTo>
                  <a:pt x="4138948" y="976575"/>
                  <a:pt x="4100527" y="1035126"/>
                  <a:pt x="3740823" y="1011105"/>
                </a:cubicBezTo>
                <a:cubicBezTo>
                  <a:pt x="3381119" y="987084"/>
                  <a:pt x="3313660" y="997152"/>
                  <a:pt x="2948970" y="1011105"/>
                </a:cubicBezTo>
                <a:cubicBezTo>
                  <a:pt x="2584280" y="1025058"/>
                  <a:pt x="2500658" y="1029997"/>
                  <a:pt x="2157117" y="1011105"/>
                </a:cubicBezTo>
                <a:cubicBezTo>
                  <a:pt x="1813576" y="992213"/>
                  <a:pt x="1747283" y="1018820"/>
                  <a:pt x="1583706" y="1011105"/>
                </a:cubicBezTo>
                <a:cubicBezTo>
                  <a:pt x="1420129" y="1003390"/>
                  <a:pt x="1228800" y="981076"/>
                  <a:pt x="901074" y="1011105"/>
                </a:cubicBezTo>
                <a:cubicBezTo>
                  <a:pt x="573348" y="1041134"/>
                  <a:pt x="402309" y="978325"/>
                  <a:pt x="0" y="1011105"/>
                </a:cubicBezTo>
                <a:cubicBezTo>
                  <a:pt x="-12053" y="779501"/>
                  <a:pt x="-8478" y="675884"/>
                  <a:pt x="0" y="525775"/>
                </a:cubicBezTo>
                <a:cubicBezTo>
                  <a:pt x="8478" y="375666"/>
                  <a:pt x="-24816" y="177510"/>
                  <a:pt x="0" y="0"/>
                </a:cubicBezTo>
                <a:close/>
              </a:path>
            </a:pathLst>
          </a:custGeom>
          <a:solidFill>
            <a:srgbClr val="F9F9C5">
              <a:alpha val="94902"/>
            </a:srgbClr>
          </a:solidFill>
          <a:ln w="28575">
            <a:solidFill>
              <a:schemeClr val="accent4">
                <a:lumMod val="60000"/>
                <a:lumOff val="40000"/>
              </a:schemeClr>
            </a:solidFill>
            <a:extLst>
              <a:ext uri="{C807C97D-BFC1-408E-A445-0C87EB9F89A2}">
                <ask:lineSketchStyleProps xmlns:ask="http://schemas.microsoft.com/office/drawing/2018/sketchyshapes" xmlns="" sd="330632433">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b. Tìm và gọi tên các sự vật có tiếng chứa vần ât hoặc âc trong tranh</a:t>
            </a:r>
          </a:p>
        </p:txBody>
      </p:sp>
      <p:pic>
        <p:nvPicPr>
          <p:cNvPr id="4" name="Picture 3">
            <a:extLst>
              <a:ext uri="{FF2B5EF4-FFF2-40B4-BE49-F238E27FC236}">
                <a16:creationId xmlns:a16="http://schemas.microsoft.com/office/drawing/2014/main" id="{8F8C69E8-2D33-4F4A-A3E2-63F88C0B3CFE}"/>
              </a:ext>
            </a:extLst>
          </p:cNvPr>
          <p:cNvPicPr>
            <a:picLocks noChangeAspect="1"/>
          </p:cNvPicPr>
          <p:nvPr/>
        </p:nvPicPr>
        <p:blipFill>
          <a:blip r:embed="rId3"/>
          <a:stretch>
            <a:fillRect/>
          </a:stretch>
        </p:blipFill>
        <p:spPr>
          <a:xfrm>
            <a:off x="617017" y="1460583"/>
            <a:ext cx="6300597" cy="4535956"/>
          </a:xfrm>
          <a:prstGeom prst="rect">
            <a:avLst/>
          </a:prstGeom>
        </p:spPr>
      </p:pic>
      <p:sp>
        <p:nvSpPr>
          <p:cNvPr id="17" name="Rectangles 7">
            <a:extLst>
              <a:ext uri="{FF2B5EF4-FFF2-40B4-BE49-F238E27FC236}">
                <a16:creationId xmlns:a16="http://schemas.microsoft.com/office/drawing/2014/main" id="{24EDD47F-6B39-4037-BD95-92C5C778DAB4}"/>
              </a:ext>
            </a:extLst>
          </p:cNvPr>
          <p:cNvSpPr/>
          <p:nvPr/>
        </p:nvSpPr>
        <p:spPr>
          <a:xfrm>
            <a:off x="7194082" y="1578543"/>
            <a:ext cx="4356234" cy="1576805"/>
          </a:xfrm>
          <a:prstGeom prst="rect">
            <a:avLst/>
          </a:prstGeom>
          <a:solidFill>
            <a:schemeClr val="bg1">
              <a:lumMod val="95000"/>
            </a:schemeClr>
          </a:solid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US" dirty="0"/>
          </a:p>
        </p:txBody>
      </p:sp>
      <p:sp>
        <p:nvSpPr>
          <p:cNvPr id="6" name="TextBox 5">
            <a:extLst>
              <a:ext uri="{FF2B5EF4-FFF2-40B4-BE49-F238E27FC236}">
                <a16:creationId xmlns:a16="http://schemas.microsoft.com/office/drawing/2014/main" id="{4DE3A19A-541B-44F4-B4C0-1FBC27056A3F}"/>
              </a:ext>
            </a:extLst>
          </p:cNvPr>
          <p:cNvSpPr txBox="1"/>
          <p:nvPr/>
        </p:nvSpPr>
        <p:spPr>
          <a:xfrm>
            <a:off x="8710864" y="1607419"/>
            <a:ext cx="1857676" cy="646331"/>
          </a:xfrm>
          <a:prstGeom prst="rect">
            <a:avLst/>
          </a:prstGeom>
          <a:noFill/>
        </p:spPr>
        <p:txBody>
          <a:bodyPr wrap="square" rtlCol="0">
            <a:spAutoFit/>
          </a:bodyPr>
          <a:lstStyle/>
          <a:p>
            <a:pPr algn="just"/>
            <a:r>
              <a:rPr lang="en-US" sz="3600" b="1" i="0" dirty="0" err="1">
                <a:solidFill>
                  <a:srgbClr val="000000"/>
                </a:solidFill>
                <a:effectLst/>
                <a:ea typeface="Open Sans" panose="020B0606030504020204" pitchFamily="34" charset="0"/>
                <a:cs typeface="Open Sans" panose="020B0606030504020204" pitchFamily="34" charset="0"/>
              </a:rPr>
              <a:t>Vần</a:t>
            </a:r>
            <a:r>
              <a:rPr lang="en-US" sz="3600" b="1" i="0" dirty="0">
                <a:solidFill>
                  <a:srgbClr val="000000"/>
                </a:solidFill>
                <a:effectLst/>
                <a:ea typeface="Open Sans" panose="020B0606030504020204" pitchFamily="34" charset="0"/>
                <a:cs typeface="Open Sans" panose="020B0606030504020204" pitchFamily="34" charset="0"/>
              </a:rPr>
              <a:t> </a:t>
            </a:r>
            <a:r>
              <a:rPr lang="en-US" sz="3600" b="1" i="0" dirty="0" err="1">
                <a:solidFill>
                  <a:srgbClr val="000000"/>
                </a:solidFill>
                <a:effectLst/>
                <a:ea typeface="Open Sans" panose="020B0606030504020204" pitchFamily="34" charset="0"/>
                <a:cs typeface="Open Sans" panose="020B0606030504020204" pitchFamily="34" charset="0"/>
              </a:rPr>
              <a:t>âc</a:t>
            </a:r>
            <a:r>
              <a:rPr lang="en-US" sz="3600" b="1" i="0" dirty="0">
                <a:solidFill>
                  <a:srgbClr val="000000"/>
                </a:solidFill>
                <a:effectLst/>
                <a:ea typeface="Open Sans" panose="020B0606030504020204" pitchFamily="34" charset="0"/>
                <a:cs typeface="Open Sans" panose="020B0606030504020204" pitchFamily="34" charset="0"/>
              </a:rPr>
              <a:t>:</a:t>
            </a:r>
          </a:p>
        </p:txBody>
      </p:sp>
      <p:sp>
        <p:nvSpPr>
          <p:cNvPr id="7" name="Oval 6">
            <a:extLst>
              <a:ext uri="{FF2B5EF4-FFF2-40B4-BE49-F238E27FC236}">
                <a16:creationId xmlns:a16="http://schemas.microsoft.com/office/drawing/2014/main" id="{F63042BE-0145-4D3C-A75A-05262BD0C209}"/>
              </a:ext>
            </a:extLst>
          </p:cNvPr>
          <p:cNvSpPr/>
          <p:nvPr/>
        </p:nvSpPr>
        <p:spPr>
          <a:xfrm>
            <a:off x="596766" y="1501541"/>
            <a:ext cx="5111015" cy="128978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FC347B8C-ACE9-433A-8F71-7D1764E45CD5}"/>
              </a:ext>
            </a:extLst>
          </p:cNvPr>
          <p:cNvSpPr txBox="1"/>
          <p:nvPr/>
        </p:nvSpPr>
        <p:spPr>
          <a:xfrm>
            <a:off x="7382578" y="2117558"/>
            <a:ext cx="1857676" cy="646331"/>
          </a:xfrm>
          <a:prstGeom prst="rect">
            <a:avLst/>
          </a:prstGeom>
          <a:noFill/>
        </p:spPr>
        <p:txBody>
          <a:bodyPr wrap="square" rtlCol="0">
            <a:spAutoFit/>
          </a:bodyPr>
          <a:lstStyle/>
          <a:p>
            <a:pPr algn="just"/>
            <a:r>
              <a:rPr lang="en-US" sz="3600" b="1" i="0" dirty="0" err="1">
                <a:solidFill>
                  <a:srgbClr val="FF0000"/>
                </a:solidFill>
                <a:effectLst/>
                <a:ea typeface="Open Sans" panose="020B0606030504020204" pitchFamily="34" charset="0"/>
                <a:cs typeface="Open Sans" panose="020B0606030504020204" pitchFamily="34" charset="0"/>
              </a:rPr>
              <a:t>Giàn</a:t>
            </a:r>
            <a:r>
              <a:rPr lang="en-US" sz="3600" b="1" i="0" dirty="0">
                <a:solidFill>
                  <a:srgbClr val="FF0000"/>
                </a:solidFill>
                <a:effectLst/>
                <a:ea typeface="Open Sans" panose="020B0606030504020204" pitchFamily="34" charset="0"/>
                <a:cs typeface="Open Sans" panose="020B0606030504020204" pitchFamily="34" charset="0"/>
              </a:rPr>
              <a:t> </a:t>
            </a:r>
            <a:r>
              <a:rPr lang="en-US" sz="3600" b="1" i="0" dirty="0" err="1">
                <a:solidFill>
                  <a:srgbClr val="FF0000"/>
                </a:solidFill>
                <a:effectLst/>
                <a:ea typeface="Open Sans" panose="020B0606030504020204" pitchFamily="34" charset="0"/>
                <a:cs typeface="Open Sans" panose="020B0606030504020204" pitchFamily="34" charset="0"/>
              </a:rPr>
              <a:t>gấc</a:t>
            </a:r>
            <a:endParaRPr lang="en-US" sz="3600" b="1" i="0" dirty="0">
              <a:solidFill>
                <a:srgbClr val="FF0000"/>
              </a:solidFill>
              <a:effectLst/>
              <a:ea typeface="Open Sans" panose="020B0606030504020204" pitchFamily="34" charset="0"/>
              <a:cs typeface="Open Sans" panose="020B0606030504020204" pitchFamily="34" charset="0"/>
            </a:endParaRPr>
          </a:p>
        </p:txBody>
      </p:sp>
      <p:sp>
        <p:nvSpPr>
          <p:cNvPr id="21" name="Oval 20">
            <a:extLst>
              <a:ext uri="{FF2B5EF4-FFF2-40B4-BE49-F238E27FC236}">
                <a16:creationId xmlns:a16="http://schemas.microsoft.com/office/drawing/2014/main" id="{64EA794D-C123-4147-B587-2CF85CCE9E81}"/>
              </a:ext>
            </a:extLst>
          </p:cNvPr>
          <p:cNvSpPr/>
          <p:nvPr/>
        </p:nvSpPr>
        <p:spPr>
          <a:xfrm>
            <a:off x="2877954" y="4716379"/>
            <a:ext cx="4081112" cy="128978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08F80E14-4577-4E2C-99C5-7B6E26A1BD54}"/>
              </a:ext>
            </a:extLst>
          </p:cNvPr>
          <p:cNvSpPr txBox="1"/>
          <p:nvPr/>
        </p:nvSpPr>
        <p:spPr>
          <a:xfrm>
            <a:off x="9509761" y="2117558"/>
            <a:ext cx="2127182" cy="646331"/>
          </a:xfrm>
          <a:prstGeom prst="rect">
            <a:avLst/>
          </a:prstGeom>
          <a:noFill/>
        </p:spPr>
        <p:txBody>
          <a:bodyPr wrap="square" rtlCol="0">
            <a:spAutoFit/>
          </a:bodyPr>
          <a:lstStyle/>
          <a:p>
            <a:pPr algn="just"/>
            <a:r>
              <a:rPr lang="en-US" sz="3600" b="1" i="0" dirty="0" err="1">
                <a:solidFill>
                  <a:srgbClr val="FF0000"/>
                </a:solidFill>
                <a:effectLst/>
                <a:ea typeface="Open Sans" panose="020B0606030504020204" pitchFamily="34" charset="0"/>
                <a:cs typeface="Open Sans" panose="020B0606030504020204" pitchFamily="34" charset="0"/>
              </a:rPr>
              <a:t>Bậc</a:t>
            </a:r>
            <a:r>
              <a:rPr lang="en-US" sz="3600" b="1" i="0" dirty="0">
                <a:solidFill>
                  <a:srgbClr val="FF0000"/>
                </a:solidFill>
                <a:effectLst/>
                <a:ea typeface="Open Sans" panose="020B0606030504020204" pitchFamily="34" charset="0"/>
                <a:cs typeface="Open Sans" panose="020B0606030504020204" pitchFamily="34" charset="0"/>
              </a:rPr>
              <a:t> </a:t>
            </a:r>
            <a:r>
              <a:rPr lang="en-US" sz="3600" b="1" i="0" dirty="0" err="1">
                <a:solidFill>
                  <a:srgbClr val="FF0000"/>
                </a:solidFill>
                <a:effectLst/>
                <a:ea typeface="Open Sans" panose="020B0606030504020204" pitchFamily="34" charset="0"/>
                <a:cs typeface="Open Sans" panose="020B0606030504020204" pitchFamily="34" charset="0"/>
              </a:rPr>
              <a:t>thềm</a:t>
            </a:r>
            <a:endParaRPr lang="en-US" sz="3600" b="1" i="0" dirty="0">
              <a:solidFill>
                <a:srgbClr val="FF0000"/>
              </a:solidFill>
              <a:effectLst/>
              <a:ea typeface="Open Sans" panose="020B0606030504020204" pitchFamily="34" charset="0"/>
              <a:cs typeface="Open Sans" panose="020B0606030504020204" pitchFamily="34" charset="0"/>
            </a:endParaRPr>
          </a:p>
        </p:txBody>
      </p:sp>
      <p:sp>
        <p:nvSpPr>
          <p:cNvPr id="23" name="Rectangles 7">
            <a:extLst>
              <a:ext uri="{FF2B5EF4-FFF2-40B4-BE49-F238E27FC236}">
                <a16:creationId xmlns:a16="http://schemas.microsoft.com/office/drawing/2014/main" id="{E181E9C8-436F-4AF7-9FD9-BC2D685E180C}"/>
              </a:ext>
            </a:extLst>
          </p:cNvPr>
          <p:cNvSpPr/>
          <p:nvPr/>
        </p:nvSpPr>
        <p:spPr>
          <a:xfrm>
            <a:off x="7280710" y="3513221"/>
            <a:ext cx="4356234" cy="1809550"/>
          </a:xfrm>
          <a:prstGeom prst="rect">
            <a:avLst/>
          </a:prstGeom>
          <a:solidFill>
            <a:schemeClr val="bg1">
              <a:lumMod val="95000"/>
            </a:schemeClr>
          </a:solid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US" dirty="0"/>
          </a:p>
        </p:txBody>
      </p:sp>
      <p:sp>
        <p:nvSpPr>
          <p:cNvPr id="24" name="TextBox 23">
            <a:extLst>
              <a:ext uri="{FF2B5EF4-FFF2-40B4-BE49-F238E27FC236}">
                <a16:creationId xmlns:a16="http://schemas.microsoft.com/office/drawing/2014/main" id="{AA846789-4319-4E95-A1C2-E33D149F7751}"/>
              </a:ext>
            </a:extLst>
          </p:cNvPr>
          <p:cNvSpPr txBox="1"/>
          <p:nvPr/>
        </p:nvSpPr>
        <p:spPr>
          <a:xfrm>
            <a:off x="8797492" y="3542097"/>
            <a:ext cx="1857676" cy="646331"/>
          </a:xfrm>
          <a:prstGeom prst="rect">
            <a:avLst/>
          </a:prstGeom>
          <a:noFill/>
        </p:spPr>
        <p:txBody>
          <a:bodyPr wrap="square" rtlCol="0">
            <a:spAutoFit/>
          </a:bodyPr>
          <a:lstStyle/>
          <a:p>
            <a:pPr algn="just"/>
            <a:r>
              <a:rPr lang="en-US" sz="3600" b="1" i="0" dirty="0" err="1">
                <a:solidFill>
                  <a:srgbClr val="000000"/>
                </a:solidFill>
                <a:effectLst/>
                <a:ea typeface="Open Sans" panose="020B0606030504020204" pitchFamily="34" charset="0"/>
                <a:cs typeface="Open Sans" panose="020B0606030504020204" pitchFamily="34" charset="0"/>
              </a:rPr>
              <a:t>Vần</a:t>
            </a:r>
            <a:r>
              <a:rPr lang="en-US" sz="3600" b="1" i="0" dirty="0">
                <a:solidFill>
                  <a:srgbClr val="000000"/>
                </a:solidFill>
                <a:effectLst/>
                <a:ea typeface="Open Sans" panose="020B0606030504020204" pitchFamily="34" charset="0"/>
                <a:cs typeface="Open Sans" panose="020B0606030504020204" pitchFamily="34" charset="0"/>
              </a:rPr>
              <a:t> </a:t>
            </a:r>
            <a:r>
              <a:rPr lang="en-US" sz="3600" b="1" i="0" dirty="0" err="1">
                <a:solidFill>
                  <a:srgbClr val="000000"/>
                </a:solidFill>
                <a:effectLst/>
                <a:ea typeface="Open Sans" panose="020B0606030504020204" pitchFamily="34" charset="0"/>
                <a:cs typeface="Open Sans" panose="020B0606030504020204" pitchFamily="34" charset="0"/>
              </a:rPr>
              <a:t>ât</a:t>
            </a:r>
            <a:r>
              <a:rPr lang="en-US" sz="3600" b="1" i="0" dirty="0">
                <a:solidFill>
                  <a:srgbClr val="000000"/>
                </a:solidFill>
                <a:effectLst/>
                <a:ea typeface="Open Sans" panose="020B0606030504020204" pitchFamily="34" charset="0"/>
                <a:cs typeface="Open Sans" panose="020B0606030504020204" pitchFamily="34" charset="0"/>
              </a:rPr>
              <a:t>:</a:t>
            </a:r>
          </a:p>
        </p:txBody>
      </p:sp>
      <p:sp>
        <p:nvSpPr>
          <p:cNvPr id="25" name="Oval 24">
            <a:extLst>
              <a:ext uri="{FF2B5EF4-FFF2-40B4-BE49-F238E27FC236}">
                <a16:creationId xmlns:a16="http://schemas.microsoft.com/office/drawing/2014/main" id="{827E538A-F188-44E5-BEFF-27E9459763F6}"/>
              </a:ext>
            </a:extLst>
          </p:cNvPr>
          <p:cNvSpPr/>
          <p:nvPr/>
        </p:nvSpPr>
        <p:spPr>
          <a:xfrm>
            <a:off x="5727033" y="4186989"/>
            <a:ext cx="433136" cy="49089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53B94D15-5F67-44A4-8149-C794B87313D2}"/>
              </a:ext>
            </a:extLst>
          </p:cNvPr>
          <p:cNvSpPr txBox="1"/>
          <p:nvPr/>
        </p:nvSpPr>
        <p:spPr>
          <a:xfrm>
            <a:off x="7613584" y="4042610"/>
            <a:ext cx="1857676" cy="646331"/>
          </a:xfrm>
          <a:prstGeom prst="rect">
            <a:avLst/>
          </a:prstGeom>
          <a:noFill/>
        </p:spPr>
        <p:txBody>
          <a:bodyPr wrap="square" rtlCol="0">
            <a:spAutoFit/>
          </a:bodyPr>
          <a:lstStyle/>
          <a:p>
            <a:pPr algn="just"/>
            <a:r>
              <a:rPr lang="en-US" sz="3600" b="1" dirty="0" err="1">
                <a:solidFill>
                  <a:srgbClr val="FF0000"/>
                </a:solidFill>
                <a:ea typeface="Open Sans" panose="020B0606030504020204" pitchFamily="34" charset="0"/>
                <a:cs typeface="Open Sans" panose="020B0606030504020204" pitchFamily="34" charset="0"/>
              </a:rPr>
              <a:t>Đôi</a:t>
            </a:r>
            <a:r>
              <a:rPr lang="en-US" sz="3600" b="1" dirty="0">
                <a:solidFill>
                  <a:srgbClr val="FF0000"/>
                </a:solidFill>
                <a:ea typeface="Open Sans" panose="020B0606030504020204" pitchFamily="34" charset="0"/>
                <a:cs typeface="Open Sans" panose="020B0606030504020204" pitchFamily="34" charset="0"/>
              </a:rPr>
              <a:t> </a:t>
            </a:r>
            <a:r>
              <a:rPr lang="en-US" sz="3600" b="1" dirty="0" err="1">
                <a:solidFill>
                  <a:srgbClr val="FF0000"/>
                </a:solidFill>
                <a:ea typeface="Open Sans" panose="020B0606030504020204" pitchFamily="34" charset="0"/>
                <a:cs typeface="Open Sans" panose="020B0606030504020204" pitchFamily="34" charset="0"/>
              </a:rPr>
              <a:t>tất</a:t>
            </a:r>
            <a:endParaRPr lang="en-US" sz="3600" b="1" i="0" dirty="0">
              <a:solidFill>
                <a:srgbClr val="FF0000"/>
              </a:solidFill>
              <a:effectLst/>
              <a:ea typeface="Open Sans" panose="020B0606030504020204" pitchFamily="34" charset="0"/>
              <a:cs typeface="Open Sans" panose="020B0606030504020204" pitchFamily="34" charset="0"/>
            </a:endParaRPr>
          </a:p>
        </p:txBody>
      </p:sp>
      <p:sp>
        <p:nvSpPr>
          <p:cNvPr id="29" name="Oval 28">
            <a:extLst>
              <a:ext uri="{FF2B5EF4-FFF2-40B4-BE49-F238E27FC236}">
                <a16:creationId xmlns:a16="http://schemas.microsoft.com/office/drawing/2014/main" id="{62438D78-FB6B-437D-89E5-453EDB1E63E9}"/>
              </a:ext>
            </a:extLst>
          </p:cNvPr>
          <p:cNvSpPr/>
          <p:nvPr/>
        </p:nvSpPr>
        <p:spPr>
          <a:xfrm>
            <a:off x="4976263" y="3532471"/>
            <a:ext cx="433136" cy="74114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A2B8234F-8051-4966-B5AF-8F4E9D9AD8E6}"/>
              </a:ext>
            </a:extLst>
          </p:cNvPr>
          <p:cNvSpPr txBox="1"/>
          <p:nvPr/>
        </p:nvSpPr>
        <p:spPr>
          <a:xfrm>
            <a:off x="9760017" y="4032985"/>
            <a:ext cx="1857676" cy="646331"/>
          </a:xfrm>
          <a:prstGeom prst="rect">
            <a:avLst/>
          </a:prstGeom>
          <a:noFill/>
        </p:spPr>
        <p:txBody>
          <a:bodyPr wrap="square" rtlCol="0">
            <a:spAutoFit/>
          </a:bodyPr>
          <a:lstStyle/>
          <a:p>
            <a:pPr algn="just"/>
            <a:r>
              <a:rPr lang="en-US" sz="3600" b="1" dirty="0" err="1">
                <a:solidFill>
                  <a:srgbClr val="FF0000"/>
                </a:solidFill>
                <a:ea typeface="Open Sans" panose="020B0606030504020204" pitchFamily="34" charset="0"/>
                <a:cs typeface="Open Sans" panose="020B0606030504020204" pitchFamily="34" charset="0"/>
              </a:rPr>
              <a:t>lật</a:t>
            </a:r>
            <a:r>
              <a:rPr lang="en-US" sz="3600" b="1" dirty="0">
                <a:solidFill>
                  <a:srgbClr val="FF0000"/>
                </a:solidFill>
                <a:ea typeface="Open Sans" panose="020B0606030504020204" pitchFamily="34" charset="0"/>
                <a:cs typeface="Open Sans" panose="020B0606030504020204" pitchFamily="34" charset="0"/>
              </a:rPr>
              <a:t> </a:t>
            </a:r>
            <a:r>
              <a:rPr lang="en-US" sz="3600" b="1" dirty="0" err="1">
                <a:solidFill>
                  <a:srgbClr val="FF0000"/>
                </a:solidFill>
                <a:ea typeface="Open Sans" panose="020B0606030504020204" pitchFamily="34" charset="0"/>
                <a:cs typeface="Open Sans" panose="020B0606030504020204" pitchFamily="34" charset="0"/>
              </a:rPr>
              <a:t>đật</a:t>
            </a:r>
            <a:endParaRPr lang="en-US" sz="3600" b="1" i="0" dirty="0">
              <a:solidFill>
                <a:srgbClr val="FF0000"/>
              </a:solidFill>
              <a:effectLst/>
              <a:ea typeface="Open Sans" panose="020B0606030504020204" pitchFamily="34" charset="0"/>
              <a:cs typeface="Open Sans" panose="020B0606030504020204" pitchFamily="34" charset="0"/>
            </a:endParaRPr>
          </a:p>
        </p:txBody>
      </p:sp>
      <p:sp>
        <p:nvSpPr>
          <p:cNvPr id="32" name="Oval 31">
            <a:extLst>
              <a:ext uri="{FF2B5EF4-FFF2-40B4-BE49-F238E27FC236}">
                <a16:creationId xmlns:a16="http://schemas.microsoft.com/office/drawing/2014/main" id="{8D0D6D5D-3F49-4185-BAA4-604CE66B4CA4}"/>
              </a:ext>
            </a:extLst>
          </p:cNvPr>
          <p:cNvSpPr/>
          <p:nvPr/>
        </p:nvSpPr>
        <p:spPr>
          <a:xfrm>
            <a:off x="1241660" y="3291840"/>
            <a:ext cx="2618072" cy="2107933"/>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14816324-5220-42F8-A1C9-8F52BC98788D}"/>
              </a:ext>
            </a:extLst>
          </p:cNvPr>
          <p:cNvSpPr txBox="1"/>
          <p:nvPr/>
        </p:nvSpPr>
        <p:spPr>
          <a:xfrm>
            <a:off x="8566484" y="4600875"/>
            <a:ext cx="1857676" cy="646331"/>
          </a:xfrm>
          <a:prstGeom prst="rect">
            <a:avLst/>
          </a:prstGeom>
          <a:noFill/>
        </p:spPr>
        <p:txBody>
          <a:bodyPr wrap="square" rtlCol="0">
            <a:spAutoFit/>
          </a:bodyPr>
          <a:lstStyle/>
          <a:p>
            <a:pPr algn="just"/>
            <a:r>
              <a:rPr lang="en-US" sz="3600" b="1" dirty="0" err="1">
                <a:solidFill>
                  <a:srgbClr val="FF0000"/>
                </a:solidFill>
                <a:ea typeface="Open Sans" panose="020B0606030504020204" pitchFamily="34" charset="0"/>
                <a:cs typeface="Open Sans" panose="020B0606030504020204" pitchFamily="34" charset="0"/>
              </a:rPr>
              <a:t>phật</a:t>
            </a:r>
            <a:r>
              <a:rPr lang="en-US" sz="3600" b="1" dirty="0">
                <a:solidFill>
                  <a:srgbClr val="FF0000"/>
                </a:solidFill>
                <a:ea typeface="Open Sans" panose="020B0606030504020204" pitchFamily="34" charset="0"/>
                <a:cs typeface="Open Sans" panose="020B0606030504020204" pitchFamily="34" charset="0"/>
              </a:rPr>
              <a:t> </a:t>
            </a:r>
            <a:r>
              <a:rPr lang="en-US" sz="3600" b="1" dirty="0" err="1">
                <a:solidFill>
                  <a:srgbClr val="FF0000"/>
                </a:solidFill>
                <a:ea typeface="Open Sans" panose="020B0606030504020204" pitchFamily="34" charset="0"/>
                <a:cs typeface="Open Sans" panose="020B0606030504020204" pitchFamily="34" charset="0"/>
              </a:rPr>
              <a:t>thủ</a:t>
            </a:r>
            <a:endParaRPr lang="en-US" sz="3600" b="1" i="0" dirty="0">
              <a:solidFill>
                <a:srgbClr val="FF0000"/>
              </a:solidFill>
              <a:effectLst/>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56341498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down)">
                                      <p:cBhvr>
                                        <p:cTn id="22" dur="500"/>
                                        <p:tgtEl>
                                          <p:spTgt spid="7"/>
                                        </p:tgtEl>
                                      </p:cBhvr>
                                    </p:animEffect>
                                  </p:childTnLst>
                                </p:cTn>
                              </p:par>
                            </p:childTnLst>
                          </p:cTn>
                        </p:par>
                        <p:par>
                          <p:cTn id="23" fill="hold">
                            <p:stCondLst>
                              <p:cond delay="500"/>
                            </p:stCondLst>
                            <p:childTnLst>
                              <p:par>
                                <p:cTn id="24" presetID="10" presetClass="entr" presetSubtype="0" fill="hold" grpId="0" nodeType="afterEffect">
                                  <p:stCondLst>
                                    <p:cond delay="0"/>
                                  </p:stCondLst>
                                  <p:childTnLst>
                                    <p:set>
                                      <p:cBhvr>
                                        <p:cTn id="25" dur="1" fill="hold">
                                          <p:stCondLst>
                                            <p:cond delay="0"/>
                                          </p:stCondLst>
                                        </p:cTn>
                                        <p:tgtEl>
                                          <p:spTgt spid="20"/>
                                        </p:tgtEl>
                                        <p:attrNameLst>
                                          <p:attrName>style.visibility</p:attrName>
                                        </p:attrNameLst>
                                      </p:cBhvr>
                                      <p:to>
                                        <p:strVal val="visible"/>
                                      </p:to>
                                    </p:set>
                                    <p:animEffect transition="in" filter="fade">
                                      <p:cBhvr>
                                        <p:cTn id="26" dur="500"/>
                                        <p:tgtEl>
                                          <p:spTgt spid="20"/>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21"/>
                                        </p:tgtEl>
                                        <p:attrNameLst>
                                          <p:attrName>style.visibility</p:attrName>
                                        </p:attrNameLst>
                                      </p:cBhvr>
                                      <p:to>
                                        <p:strVal val="visible"/>
                                      </p:to>
                                    </p:set>
                                    <p:animEffect transition="in" filter="wipe(down)">
                                      <p:cBhvr>
                                        <p:cTn id="31" dur="500"/>
                                        <p:tgtEl>
                                          <p:spTgt spid="21"/>
                                        </p:tgtEl>
                                      </p:cBhvr>
                                    </p:animEffect>
                                  </p:childTnLst>
                                </p:cTn>
                              </p:par>
                            </p:childTnLst>
                          </p:cTn>
                        </p:par>
                        <p:par>
                          <p:cTn id="32" fill="hold">
                            <p:stCondLst>
                              <p:cond delay="500"/>
                            </p:stCondLst>
                            <p:childTnLst>
                              <p:par>
                                <p:cTn id="33" presetID="10" presetClass="entr" presetSubtype="0"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fade">
                                      <p:cBhvr>
                                        <p:cTn id="35" dur="500"/>
                                        <p:tgtEl>
                                          <p:spTgt spid="22"/>
                                        </p:tgtEl>
                                      </p:cBhvr>
                                    </p:animEffect>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grpId="0" nodeType="clickEffect">
                                  <p:stCondLst>
                                    <p:cond delay="0"/>
                                  </p:stCondLst>
                                  <p:childTnLst>
                                    <p:set>
                                      <p:cBhvr>
                                        <p:cTn id="39" dur="1" fill="hold">
                                          <p:stCondLst>
                                            <p:cond delay="0"/>
                                          </p:stCondLst>
                                        </p:cTn>
                                        <p:tgtEl>
                                          <p:spTgt spid="23"/>
                                        </p:tgtEl>
                                        <p:attrNameLst>
                                          <p:attrName>style.visibility</p:attrName>
                                        </p:attrNameLst>
                                      </p:cBhvr>
                                      <p:to>
                                        <p:strVal val="visible"/>
                                      </p:to>
                                    </p:set>
                                    <p:anim calcmode="lin" valueType="num">
                                      <p:cBhvr additive="base">
                                        <p:cTn id="40" dur="500" fill="hold"/>
                                        <p:tgtEl>
                                          <p:spTgt spid="23"/>
                                        </p:tgtEl>
                                        <p:attrNameLst>
                                          <p:attrName>ppt_x</p:attrName>
                                        </p:attrNameLst>
                                      </p:cBhvr>
                                      <p:tavLst>
                                        <p:tav tm="0">
                                          <p:val>
                                            <p:strVal val="#ppt_x"/>
                                          </p:val>
                                        </p:tav>
                                        <p:tav tm="100000">
                                          <p:val>
                                            <p:strVal val="#ppt_x"/>
                                          </p:val>
                                        </p:tav>
                                      </p:tavLst>
                                    </p:anim>
                                    <p:anim calcmode="lin" valueType="num">
                                      <p:cBhvr additive="base">
                                        <p:cTn id="41"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500"/>
                                        <p:tgtEl>
                                          <p:spTgt spid="24"/>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4" fill="hold" grpId="0" nodeType="click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wipe(down)">
                                      <p:cBhvr>
                                        <p:cTn id="51" dur="500"/>
                                        <p:tgtEl>
                                          <p:spTgt spid="25"/>
                                        </p:tgtEl>
                                      </p:cBhvr>
                                    </p:animEffect>
                                  </p:childTnLst>
                                </p:cTn>
                              </p:par>
                            </p:childTnLst>
                          </p:cTn>
                        </p:par>
                        <p:par>
                          <p:cTn id="52" fill="hold">
                            <p:stCondLst>
                              <p:cond delay="500"/>
                            </p:stCondLst>
                            <p:childTnLst>
                              <p:par>
                                <p:cTn id="53" presetID="10" presetClass="entr" presetSubtype="0"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500"/>
                                        <p:tgtEl>
                                          <p:spTgt spid="26"/>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4" fill="hold" grpId="0" nodeType="clickEffect">
                                  <p:stCondLst>
                                    <p:cond delay="0"/>
                                  </p:stCondLst>
                                  <p:childTnLst>
                                    <p:set>
                                      <p:cBhvr>
                                        <p:cTn id="59" dur="1" fill="hold">
                                          <p:stCondLst>
                                            <p:cond delay="0"/>
                                          </p:stCondLst>
                                        </p:cTn>
                                        <p:tgtEl>
                                          <p:spTgt spid="29"/>
                                        </p:tgtEl>
                                        <p:attrNameLst>
                                          <p:attrName>style.visibility</p:attrName>
                                        </p:attrNameLst>
                                      </p:cBhvr>
                                      <p:to>
                                        <p:strVal val="visible"/>
                                      </p:to>
                                    </p:set>
                                    <p:animEffect transition="in" filter="wipe(down)">
                                      <p:cBhvr>
                                        <p:cTn id="60" dur="500"/>
                                        <p:tgtEl>
                                          <p:spTgt spid="29"/>
                                        </p:tgtEl>
                                      </p:cBhvr>
                                    </p:animEffect>
                                  </p:childTnLst>
                                </p:cTn>
                              </p:par>
                            </p:childTnLst>
                          </p:cTn>
                        </p:par>
                        <p:par>
                          <p:cTn id="61" fill="hold">
                            <p:stCondLst>
                              <p:cond delay="500"/>
                            </p:stCondLst>
                            <p:childTnLst>
                              <p:par>
                                <p:cTn id="62" presetID="10" presetClass="entr" presetSubtype="0" fill="hold" grpId="0" nodeType="afterEffect">
                                  <p:stCondLst>
                                    <p:cond delay="0"/>
                                  </p:stCondLst>
                                  <p:childTnLst>
                                    <p:set>
                                      <p:cBhvr>
                                        <p:cTn id="63" dur="1" fill="hold">
                                          <p:stCondLst>
                                            <p:cond delay="0"/>
                                          </p:stCondLst>
                                        </p:cTn>
                                        <p:tgtEl>
                                          <p:spTgt spid="30"/>
                                        </p:tgtEl>
                                        <p:attrNameLst>
                                          <p:attrName>style.visibility</p:attrName>
                                        </p:attrNameLst>
                                      </p:cBhvr>
                                      <p:to>
                                        <p:strVal val="visible"/>
                                      </p:to>
                                    </p:set>
                                    <p:animEffect transition="in" filter="fade">
                                      <p:cBhvr>
                                        <p:cTn id="64" dur="500"/>
                                        <p:tgtEl>
                                          <p:spTgt spid="30"/>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4" fill="hold" grpId="0" nodeType="clickEffect">
                                  <p:stCondLst>
                                    <p:cond delay="0"/>
                                  </p:stCondLst>
                                  <p:childTnLst>
                                    <p:set>
                                      <p:cBhvr>
                                        <p:cTn id="68" dur="1" fill="hold">
                                          <p:stCondLst>
                                            <p:cond delay="0"/>
                                          </p:stCondLst>
                                        </p:cTn>
                                        <p:tgtEl>
                                          <p:spTgt spid="32"/>
                                        </p:tgtEl>
                                        <p:attrNameLst>
                                          <p:attrName>style.visibility</p:attrName>
                                        </p:attrNameLst>
                                      </p:cBhvr>
                                      <p:to>
                                        <p:strVal val="visible"/>
                                      </p:to>
                                    </p:set>
                                    <p:animEffect transition="in" filter="wipe(down)">
                                      <p:cBhvr>
                                        <p:cTn id="69" dur="500"/>
                                        <p:tgtEl>
                                          <p:spTgt spid="32"/>
                                        </p:tgtEl>
                                      </p:cBhvr>
                                    </p:animEffect>
                                  </p:childTnLst>
                                </p:cTn>
                              </p:par>
                            </p:childTnLst>
                          </p:cTn>
                        </p:par>
                        <p:par>
                          <p:cTn id="70" fill="hold">
                            <p:stCondLst>
                              <p:cond delay="500"/>
                            </p:stCondLst>
                            <p:childTnLst>
                              <p:par>
                                <p:cTn id="71" presetID="10"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ldLvl="0" animBg="1"/>
      <p:bldP spid="6" grpId="0"/>
      <p:bldP spid="7" grpId="0" animBg="1"/>
      <p:bldP spid="20" grpId="0"/>
      <p:bldP spid="21" grpId="0" animBg="1"/>
      <p:bldP spid="22" grpId="0"/>
      <p:bldP spid="23" grpId="0" bldLvl="0" animBg="1"/>
      <p:bldP spid="24" grpId="0"/>
      <p:bldP spid="25" grpId="0" animBg="1"/>
      <p:bldP spid="26" grpId="0"/>
      <p:bldP spid="29" grpId="0" animBg="1"/>
      <p:bldP spid="30" grpId="0"/>
      <p:bldP spid="32" grpId="0" animBg="1"/>
      <p:bldP spid="3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Anh dep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9182" y="109182"/>
            <a:ext cx="11955439" cy="67488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WordArt 3"/>
          <p:cNvSpPr>
            <a:spLocks noChangeArrowheads="1" noChangeShapeType="1" noTextEdit="1"/>
          </p:cNvSpPr>
          <p:nvPr/>
        </p:nvSpPr>
        <p:spPr bwMode="auto">
          <a:xfrm>
            <a:off x="2614270" y="2456597"/>
            <a:ext cx="6963460" cy="1473021"/>
          </a:xfrm>
          <a:prstGeom prst="rect">
            <a:avLst/>
          </a:prstGeom>
        </p:spPr>
        <p:txBody>
          <a:bodyPr wrap="none" fromWordArt="1">
            <a:prstTxWarp prst="textPlain">
              <a:avLst>
                <a:gd name="adj" fmla="val 50000"/>
              </a:avLst>
            </a:prstTxWarp>
          </a:bodyPr>
          <a:lstStyle/>
          <a:p>
            <a:pPr algn="ctr"/>
            <a:r>
              <a:rPr lang="en-US" sz="4269" b="1" kern="10" dirty="0">
                <a:ln w="19050">
                  <a:solidFill>
                    <a:srgbClr val="FFFF00"/>
                  </a:solidFill>
                  <a:round/>
                  <a:headEnd/>
                  <a:tailEnd/>
                </a:ln>
                <a:solidFill>
                  <a:srgbClr val="008000"/>
                </a:solidFill>
                <a:effectLst>
                  <a:outerShdw dist="35921" dir="2700000" algn="ctr" rotWithShape="0">
                    <a:srgbClr val="990000"/>
                  </a:outerShdw>
                </a:effectLst>
                <a:latin typeface="Arial"/>
                <a:cs typeface="Arial"/>
              </a:rPr>
              <a:t>CHÀO </a:t>
            </a:r>
            <a:r>
              <a:rPr lang="vi-VN" sz="4269" b="1" kern="10" dirty="0">
                <a:ln w="19050">
                  <a:solidFill>
                    <a:srgbClr val="FFFF00"/>
                  </a:solidFill>
                  <a:round/>
                  <a:headEnd/>
                  <a:tailEnd/>
                </a:ln>
                <a:solidFill>
                  <a:srgbClr val="008000"/>
                </a:solidFill>
                <a:effectLst>
                  <a:outerShdw dist="35921" dir="2700000" algn="ctr" rotWithShape="0">
                    <a:srgbClr val="990000"/>
                  </a:outerShdw>
                </a:effectLst>
                <a:latin typeface="Arial"/>
                <a:cs typeface="Arial"/>
              </a:rPr>
              <a:t>CÁC EM</a:t>
            </a:r>
            <a:r>
              <a:rPr lang="en-US" sz="4269" b="1" kern="10" dirty="0">
                <a:ln w="19050">
                  <a:solidFill>
                    <a:srgbClr val="FFFF00"/>
                  </a:solidFill>
                  <a:round/>
                  <a:headEnd/>
                  <a:tailEnd/>
                </a:ln>
                <a:solidFill>
                  <a:srgbClr val="008000"/>
                </a:solidFill>
                <a:effectLst>
                  <a:outerShdw dist="35921" dir="2700000" algn="ctr" rotWithShape="0">
                    <a:srgbClr val="990000"/>
                  </a:outerShdw>
                </a:effectLst>
                <a:latin typeface="Arial"/>
                <a:cs typeface="Arial"/>
              </a:rPr>
              <a:t>!</a:t>
            </a:r>
          </a:p>
        </p:txBody>
      </p:sp>
    </p:spTree>
    <p:custDataLst>
      <p:tags r:id="rId1"/>
    </p:custDataLst>
    <p:extLst>
      <p:ext uri="{BB962C8B-B14F-4D97-AF65-F5344CB8AC3E}">
        <p14:creationId xmlns:p14="http://schemas.microsoft.com/office/powerpoint/2010/main" val="50272745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0" fill="hold"/>
                                        <p:tgtEl>
                                          <p:spTgt spid="18"/>
                                        </p:tgtEl>
                                        <p:attrNameLst>
                                          <p:attrName>ppt_w</p:attrName>
                                        </p:attrNameLst>
                                      </p:cBhvr>
                                      <p:tavLst>
                                        <p:tav tm="0">
                                          <p:val>
                                            <p:fltVal val="0"/>
                                          </p:val>
                                        </p:tav>
                                        <p:tav tm="100000">
                                          <p:val>
                                            <p:strVal val="#ppt_w"/>
                                          </p:val>
                                        </p:tav>
                                      </p:tavLst>
                                    </p:anim>
                                    <p:anim calcmode="lin" valueType="num">
                                      <p:cBhvr>
                                        <p:cTn id="8" dur="5000" fill="hold"/>
                                        <p:tgtEl>
                                          <p:spTgt spid="18"/>
                                        </p:tgtEl>
                                        <p:attrNameLst>
                                          <p:attrName>ppt_h</p:attrName>
                                        </p:attrNameLst>
                                      </p:cBhvr>
                                      <p:tavLst>
                                        <p:tav tm="0">
                                          <p:val>
                                            <p:fltVal val="0"/>
                                          </p:val>
                                        </p:tav>
                                        <p:tav tm="100000">
                                          <p:val>
                                            <p:strVal val="#ppt_h"/>
                                          </p:val>
                                        </p:tav>
                                      </p:tavLst>
                                    </p:anim>
                                    <p:animEffect transition="in" filter="fade">
                                      <p:cBhvr>
                                        <p:cTn id="9" dur="5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9E7F4D-4A85-10AE-EB32-315572C98511}"/>
            </a:ext>
          </a:extLst>
        </p:cNvPr>
        <p:cNvGrpSpPr/>
        <p:nvPr/>
      </p:nvGrpSpPr>
      <p:grpSpPr>
        <a:xfrm>
          <a:off x="0" y="0"/>
          <a:ext cx="0" cy="0"/>
          <a:chOff x="0" y="0"/>
          <a:chExt cx="0" cy="0"/>
        </a:xfrm>
      </p:grpSpPr>
      <p:pic>
        <p:nvPicPr>
          <p:cNvPr id="3" name="FZAozcCOdKqOa">
            <a:extLst>
              <a:ext uri="{FF2B5EF4-FFF2-40B4-BE49-F238E27FC236}">
                <a16:creationId xmlns:a16="http://schemas.microsoft.com/office/drawing/2014/main" id="{66569AF9-3955-74F0-1698-5B9CDF4C081B}"/>
              </a:ext>
            </a:extLst>
          </p:cNvPr>
          <p:cNvPicPr/>
          <p:nvPr/>
        </p:nvPicPr>
        <p:blipFill>
          <a:blip r:embed="rId3"/>
          <a:stretch>
            <a:fillRect/>
          </a:stretch>
        </p:blipFill>
        <p:spPr>
          <a:xfrm rot="20419768">
            <a:off x="1460279" y="1496270"/>
            <a:ext cx="559595" cy="559594"/>
          </a:xfrm>
          <a:prstGeom prst="rect">
            <a:avLst/>
          </a:prstGeom>
        </p:spPr>
      </p:pic>
      <p:pic>
        <p:nvPicPr>
          <p:cNvPr id="5" name="euIYCohlW5iVC">
            <a:extLst>
              <a:ext uri="{FF2B5EF4-FFF2-40B4-BE49-F238E27FC236}">
                <a16:creationId xmlns:a16="http://schemas.microsoft.com/office/drawing/2014/main" id="{FDA69389-A38A-34EC-5468-30B1668234EC}"/>
              </a:ext>
            </a:extLst>
          </p:cNvPr>
          <p:cNvPicPr/>
          <p:nvPr/>
        </p:nvPicPr>
        <p:blipFill>
          <a:blip r:embed="rId4"/>
          <a:stretch>
            <a:fillRect/>
          </a:stretch>
        </p:blipFill>
        <p:spPr>
          <a:xfrm rot="18917657">
            <a:off x="404263" y="849161"/>
            <a:ext cx="1559719" cy="511969"/>
          </a:xfrm>
          <a:prstGeom prst="rect">
            <a:avLst/>
          </a:prstGeom>
        </p:spPr>
      </p:pic>
      <p:pic>
        <p:nvPicPr>
          <p:cNvPr id="6" name="jl7MZaU45jrZM">
            <a:extLst>
              <a:ext uri="{FF2B5EF4-FFF2-40B4-BE49-F238E27FC236}">
                <a16:creationId xmlns:a16="http://schemas.microsoft.com/office/drawing/2014/main" id="{D9F4DB7D-BB57-2C94-1188-676585CBAD6B}"/>
              </a:ext>
            </a:extLst>
          </p:cNvPr>
          <p:cNvPicPr/>
          <p:nvPr/>
        </p:nvPicPr>
        <p:blipFill>
          <a:blip r:embed="rId5"/>
          <a:stretch>
            <a:fillRect/>
          </a:stretch>
        </p:blipFill>
        <p:spPr>
          <a:xfrm>
            <a:off x="11315777" y="182444"/>
            <a:ext cx="738188" cy="821531"/>
          </a:xfrm>
          <a:prstGeom prst="rect">
            <a:avLst/>
          </a:prstGeom>
        </p:spPr>
      </p:pic>
      <p:pic>
        <p:nvPicPr>
          <p:cNvPr id="7" name="J83jyoszF5nKf">
            <a:extLst>
              <a:ext uri="{FF2B5EF4-FFF2-40B4-BE49-F238E27FC236}">
                <a16:creationId xmlns:a16="http://schemas.microsoft.com/office/drawing/2014/main" id="{4244AC5D-F255-B55E-9027-BC7CC8198664}"/>
              </a:ext>
            </a:extLst>
          </p:cNvPr>
          <p:cNvPicPr/>
          <p:nvPr/>
        </p:nvPicPr>
        <p:blipFill>
          <a:blip r:embed="rId6"/>
          <a:stretch>
            <a:fillRect/>
          </a:stretch>
        </p:blipFill>
        <p:spPr>
          <a:xfrm>
            <a:off x="10925665" y="4334003"/>
            <a:ext cx="559595" cy="559594"/>
          </a:xfrm>
          <a:prstGeom prst="rect">
            <a:avLst/>
          </a:prstGeom>
        </p:spPr>
      </p:pic>
      <p:sp>
        <p:nvSpPr>
          <p:cNvPr id="10" name="Hình chữ nhật 1">
            <a:extLst>
              <a:ext uri="{FF2B5EF4-FFF2-40B4-BE49-F238E27FC236}">
                <a16:creationId xmlns:a16="http://schemas.microsoft.com/office/drawing/2014/main" id="{F3AD36DD-53AE-BD06-8684-F79AE55F1072}"/>
              </a:ext>
            </a:extLst>
          </p:cNvPr>
          <p:cNvSpPr/>
          <p:nvPr/>
        </p:nvSpPr>
        <p:spPr>
          <a:xfrm>
            <a:off x="3367245" y="202567"/>
            <a:ext cx="5299849" cy="409151"/>
          </a:xfrm>
          <a:prstGeom prst="rect">
            <a:avLst/>
          </a:prstGeom>
        </p:spPr>
        <p:txBody>
          <a:bodyPr wrap="none">
            <a:spAutoFit/>
          </a:bodyPr>
          <a:lstStyle/>
          <a:p>
            <a:pPr algn="ctr">
              <a:lnSpc>
                <a:spcPct val="72000"/>
              </a:lnSpc>
              <a:spcBef>
                <a:spcPct val="0"/>
              </a:spcBef>
              <a:spcAft>
                <a:spcPct val="0"/>
              </a:spcAft>
            </a:pPr>
            <a:r>
              <a:rPr lang="vi-VN" sz="2800" b="1" i="1" dirty="0">
                <a:latin typeface="Times New Roman"/>
              </a:rPr>
              <a:t>Thứ ba ngày 11</a:t>
            </a:r>
            <a:r>
              <a:rPr lang="en-US" sz="2800" b="1" i="1" dirty="0">
                <a:latin typeface="Times New Roman"/>
              </a:rPr>
              <a:t> </a:t>
            </a:r>
            <a:r>
              <a:rPr lang="vi-VN" sz="2800" b="1" i="1" dirty="0">
                <a:latin typeface="Times New Roman"/>
              </a:rPr>
              <a:t>tháng 2 năm 2025</a:t>
            </a:r>
          </a:p>
        </p:txBody>
      </p:sp>
      <p:sp>
        <p:nvSpPr>
          <p:cNvPr id="11" name="Hình chữ nhật 34">
            <a:extLst>
              <a:ext uri="{FF2B5EF4-FFF2-40B4-BE49-F238E27FC236}">
                <a16:creationId xmlns:a16="http://schemas.microsoft.com/office/drawing/2014/main" id="{0FB7DABB-6112-73FA-D340-1A79C18F3492}"/>
              </a:ext>
            </a:extLst>
          </p:cNvPr>
          <p:cNvSpPr/>
          <p:nvPr/>
        </p:nvSpPr>
        <p:spPr>
          <a:xfrm>
            <a:off x="4843340" y="709958"/>
            <a:ext cx="1687705" cy="409151"/>
          </a:xfrm>
          <a:prstGeom prst="rect">
            <a:avLst/>
          </a:prstGeom>
        </p:spPr>
        <p:txBody>
          <a:bodyPr wrap="none">
            <a:spAutoFit/>
          </a:bodyPr>
          <a:lstStyle/>
          <a:p>
            <a:pPr algn="ctr">
              <a:lnSpc>
                <a:spcPct val="72000"/>
              </a:lnSpc>
              <a:spcBef>
                <a:spcPct val="0"/>
              </a:spcBef>
              <a:spcAft>
                <a:spcPct val="0"/>
              </a:spcAft>
            </a:pPr>
            <a:r>
              <a:rPr lang="vi-VN" sz="2800" u="sng" dirty="0">
                <a:latin typeface="Times New Roman"/>
              </a:rPr>
              <a:t>Tiếng</a:t>
            </a:r>
            <a:r>
              <a:rPr lang="en-US" sz="2800" u="sng" dirty="0">
                <a:latin typeface="Times New Roman"/>
              </a:rPr>
              <a:t> </a:t>
            </a:r>
            <a:r>
              <a:rPr lang="vi-VN" sz="2800" u="sng" dirty="0">
                <a:latin typeface="Times New Roman"/>
              </a:rPr>
              <a:t>Việt</a:t>
            </a:r>
          </a:p>
        </p:txBody>
      </p:sp>
      <p:sp>
        <p:nvSpPr>
          <p:cNvPr id="12" name="Hình chữ nhật 35">
            <a:extLst>
              <a:ext uri="{FF2B5EF4-FFF2-40B4-BE49-F238E27FC236}">
                <a16:creationId xmlns:a16="http://schemas.microsoft.com/office/drawing/2014/main" id="{C0D4463D-024C-8B03-9734-A28DA22DF1E3}"/>
              </a:ext>
            </a:extLst>
          </p:cNvPr>
          <p:cNvSpPr/>
          <p:nvPr/>
        </p:nvSpPr>
        <p:spPr>
          <a:xfrm>
            <a:off x="3134243" y="1155660"/>
            <a:ext cx="5368777" cy="584775"/>
          </a:xfrm>
          <a:prstGeom prst="rect">
            <a:avLst/>
          </a:prstGeom>
        </p:spPr>
        <p:txBody>
          <a:bodyPr wrap="none">
            <a:spAutoFit/>
          </a:bodyPr>
          <a:lstStyle/>
          <a:p>
            <a:pPr algn="ctr">
              <a:spcBef>
                <a:spcPct val="0"/>
              </a:spcBef>
              <a:spcAft>
                <a:spcPct val="0"/>
              </a:spcAft>
            </a:pPr>
            <a:r>
              <a:rPr lang="vi-VN" sz="3200" b="1" dirty="0">
                <a:solidFill>
                  <a:srgbClr val="FF0000"/>
                </a:solidFill>
                <a:latin typeface="Times New Roman" pitchFamily="18" charset="0"/>
                <a:cs typeface="Times New Roman" pitchFamily="18" charset="0"/>
              </a:rPr>
              <a:t>Nghe – viết: Chim chích bông</a:t>
            </a:r>
            <a:endParaRPr lang="en-US" sz="3200" b="1" dirty="0">
              <a:solidFill>
                <a:srgbClr val="FF0000"/>
              </a:solidFill>
              <a:latin typeface="Times New Roman" pitchFamily="18" charset="0"/>
              <a:cs typeface="Times New Roman" pitchFamily="18" charset="0"/>
            </a:endParaRPr>
          </a:p>
        </p:txBody>
      </p:sp>
      <p:pic>
        <p:nvPicPr>
          <p:cNvPr id="15" name="Picture 16" descr="WhitecornerFlower">
            <a:extLst>
              <a:ext uri="{FF2B5EF4-FFF2-40B4-BE49-F238E27FC236}">
                <a16:creationId xmlns:a16="http://schemas.microsoft.com/office/drawing/2014/main" id="{088B6368-98CD-EA26-8065-E5E2971DB3A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3193" y="-157098"/>
            <a:ext cx="1956868" cy="18293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6" descr="WhitecornerFlower">
            <a:extLst>
              <a:ext uri="{FF2B5EF4-FFF2-40B4-BE49-F238E27FC236}">
                <a16:creationId xmlns:a16="http://schemas.microsoft.com/office/drawing/2014/main" id="{4B5F83AE-F860-12EB-FBB3-E0F02FDD6DD9}"/>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906001" y="4835611"/>
            <a:ext cx="2171700" cy="1998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GoYzWFK7HhcDh">
            <a:extLst>
              <a:ext uri="{FF2B5EF4-FFF2-40B4-BE49-F238E27FC236}">
                <a16:creationId xmlns:a16="http://schemas.microsoft.com/office/drawing/2014/main" id="{A5648149-CF6D-97CE-79DA-F9E5B4B14A49}"/>
              </a:ext>
            </a:extLst>
          </p:cNvPr>
          <p:cNvPicPr/>
          <p:nvPr/>
        </p:nvPicPr>
        <p:blipFill>
          <a:blip r:embed="rId9"/>
          <a:stretch>
            <a:fillRect/>
          </a:stretch>
        </p:blipFill>
        <p:spPr>
          <a:xfrm>
            <a:off x="1565698" y="141669"/>
            <a:ext cx="1384124" cy="1037276"/>
          </a:xfrm>
          <a:prstGeom prst="rect">
            <a:avLst/>
          </a:prstGeom>
        </p:spPr>
      </p:pic>
      <p:pic>
        <p:nvPicPr>
          <p:cNvPr id="8" name="Picture 7">
            <a:extLst>
              <a:ext uri="{FF2B5EF4-FFF2-40B4-BE49-F238E27FC236}">
                <a16:creationId xmlns:a16="http://schemas.microsoft.com/office/drawing/2014/main" id="{1D2D94B4-21F7-8519-0276-12149B2C4803}"/>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045350" y="2300129"/>
            <a:ext cx="9146650" cy="4534237"/>
          </a:xfrm>
          <a:prstGeom prst="rect">
            <a:avLst/>
          </a:prstGeom>
        </p:spPr>
      </p:pic>
    </p:spTree>
    <p:extLst>
      <p:ext uri="{BB962C8B-B14F-4D97-AF65-F5344CB8AC3E}">
        <p14:creationId xmlns:p14="http://schemas.microsoft.com/office/powerpoint/2010/main" val="3185893153"/>
      </p:ext>
    </p:extLst>
  </p:cSld>
  <p:clrMapOvr>
    <a:masterClrMapping/>
  </p:clrMapOvr>
  <mc:AlternateContent xmlns:mc="http://schemas.openxmlformats.org/markup-compatibility/2006" xmlns:p14="http://schemas.microsoft.com/office/powerpoint/2010/main">
    <mc:Choice Requires="p14">
      <p:transition spd="slow" p14:dur="59000">
        <p:sndAc>
          <p:stSnd>
            <p:snd r:embed="rId2" name="click.wav"/>
          </p:stSnd>
        </p:sndAc>
      </p:transition>
    </mc:Choice>
    <mc:Fallback xmlns="">
      <p:transition spd="slow">
        <p:sndAc>
          <p:stSnd>
            <p:snd r:embed="rId13" name="click.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6"/>
            <a:ext cx="12192000" cy="523220"/>
          </a:xfrm>
          <a:prstGeom prst="rect">
            <a:avLst/>
          </a:prstGeom>
          <a:noFill/>
        </p:spPr>
        <p:txBody>
          <a:bodyPr wrap="square" lIns="91438" tIns="45720" rIns="91438" bIns="45720" rtlCol="0">
            <a:spAutoFit/>
          </a:bodyPr>
          <a:lstStyle/>
          <a:p>
            <a:pPr algn="ctr"/>
            <a:r>
              <a:rPr lang="en-US" sz="2800" b="1" dirty="0" err="1">
                <a:solidFill>
                  <a:srgbClr val="0000CC"/>
                </a:solidFill>
                <a:latin typeface="Times New Roman" pitchFamily="18" charset="0"/>
                <a:cs typeface="Times New Roman" pitchFamily="18" charset="0"/>
              </a:rPr>
              <a:t>Thứ</a:t>
            </a:r>
            <a:r>
              <a:rPr lang="en-US" sz="2800" b="1" dirty="0">
                <a:solidFill>
                  <a:srgbClr val="0000CC"/>
                </a:solidFill>
                <a:latin typeface="Times New Roman" pitchFamily="18" charset="0"/>
                <a:cs typeface="Times New Roman" pitchFamily="18" charset="0"/>
              </a:rPr>
              <a:t>  </a:t>
            </a:r>
            <a:r>
              <a:rPr lang="vi-VN" sz="2800" b="1" dirty="0">
                <a:solidFill>
                  <a:srgbClr val="0000CC"/>
                </a:solidFill>
                <a:latin typeface="Times New Roman" pitchFamily="18" charset="0"/>
                <a:cs typeface="Times New Roman" pitchFamily="18" charset="0"/>
              </a:rPr>
              <a:t>b</a:t>
            </a:r>
            <a:r>
              <a:rPr lang="en-US" sz="2800" b="1" dirty="0">
                <a:solidFill>
                  <a:srgbClr val="0000CC"/>
                </a:solidFill>
                <a:latin typeface="Times New Roman" pitchFamily="18" charset="0"/>
                <a:cs typeface="Times New Roman" pitchFamily="18" charset="0"/>
              </a:rPr>
              <a:t>a </a:t>
            </a:r>
            <a:r>
              <a:rPr lang="en-US" sz="2800" b="1" dirty="0" err="1">
                <a:solidFill>
                  <a:srgbClr val="0000CC"/>
                </a:solidFill>
                <a:latin typeface="Times New Roman" pitchFamily="18" charset="0"/>
                <a:cs typeface="Times New Roman" pitchFamily="18" charset="0"/>
              </a:rPr>
              <a:t>ngày</a:t>
            </a:r>
            <a:r>
              <a:rPr lang="en-US" sz="2800" b="1" dirty="0">
                <a:solidFill>
                  <a:srgbClr val="0000CC"/>
                </a:solidFill>
                <a:latin typeface="Times New Roman" pitchFamily="18" charset="0"/>
                <a:cs typeface="Times New Roman" pitchFamily="18" charset="0"/>
              </a:rPr>
              <a:t> </a:t>
            </a:r>
            <a:r>
              <a:rPr lang="vi-VN" sz="2800" b="1" dirty="0">
                <a:solidFill>
                  <a:srgbClr val="0000CC"/>
                </a:solidFill>
                <a:latin typeface="Times New Roman" pitchFamily="18" charset="0"/>
                <a:cs typeface="Times New Roman" pitchFamily="18" charset="0"/>
              </a:rPr>
              <a:t>11</a:t>
            </a:r>
            <a:r>
              <a:rPr lang="en-US" sz="2800" b="1" dirty="0">
                <a:solidFill>
                  <a:srgbClr val="0000CC"/>
                </a:solidFill>
                <a:latin typeface="Times New Roman" pitchFamily="18" charset="0"/>
                <a:cs typeface="Times New Roman" pitchFamily="18" charset="0"/>
              </a:rPr>
              <a:t> </a:t>
            </a:r>
            <a:r>
              <a:rPr lang="en-US" sz="2800" b="1" dirty="0" err="1">
                <a:solidFill>
                  <a:srgbClr val="0000CC"/>
                </a:solidFill>
                <a:latin typeface="Times New Roman" pitchFamily="18" charset="0"/>
                <a:cs typeface="Times New Roman" pitchFamily="18" charset="0"/>
              </a:rPr>
              <a:t>tháng</a:t>
            </a:r>
            <a:r>
              <a:rPr lang="en-US" sz="2800" b="1" dirty="0">
                <a:solidFill>
                  <a:srgbClr val="0000CC"/>
                </a:solidFill>
                <a:latin typeface="Times New Roman" pitchFamily="18" charset="0"/>
                <a:cs typeface="Times New Roman" pitchFamily="18" charset="0"/>
              </a:rPr>
              <a:t> </a:t>
            </a:r>
            <a:r>
              <a:rPr lang="vi-VN" sz="2800" b="1" dirty="0">
                <a:solidFill>
                  <a:srgbClr val="0000CC"/>
                </a:solidFill>
                <a:latin typeface="Times New Roman" pitchFamily="18" charset="0"/>
                <a:cs typeface="Times New Roman" pitchFamily="18" charset="0"/>
              </a:rPr>
              <a:t>2</a:t>
            </a:r>
            <a:r>
              <a:rPr lang="en-US" sz="2800" b="1" dirty="0">
                <a:solidFill>
                  <a:srgbClr val="0000CC"/>
                </a:solidFill>
                <a:latin typeface="Times New Roman" pitchFamily="18" charset="0"/>
                <a:cs typeface="Times New Roman" pitchFamily="18" charset="0"/>
              </a:rPr>
              <a:t> </a:t>
            </a:r>
            <a:r>
              <a:rPr lang="en-US" sz="2800" b="1" dirty="0" err="1">
                <a:solidFill>
                  <a:srgbClr val="0000CC"/>
                </a:solidFill>
                <a:latin typeface="Times New Roman" pitchFamily="18" charset="0"/>
                <a:cs typeface="Times New Roman" pitchFamily="18" charset="0"/>
              </a:rPr>
              <a:t>năm</a:t>
            </a:r>
            <a:r>
              <a:rPr lang="en-US" sz="2800" b="1" dirty="0">
                <a:solidFill>
                  <a:srgbClr val="0000CC"/>
                </a:solidFill>
                <a:latin typeface="Times New Roman" pitchFamily="18" charset="0"/>
                <a:cs typeface="Times New Roman" pitchFamily="18" charset="0"/>
              </a:rPr>
              <a:t> </a:t>
            </a:r>
            <a:r>
              <a:rPr lang="vi-VN" sz="2800" b="1" dirty="0">
                <a:solidFill>
                  <a:srgbClr val="0000CC"/>
                </a:solidFill>
                <a:latin typeface="Times New Roman" pitchFamily="18" charset="0"/>
                <a:cs typeface="Times New Roman" pitchFamily="18" charset="0"/>
              </a:rPr>
              <a:t>2025</a:t>
            </a:r>
          </a:p>
        </p:txBody>
      </p:sp>
      <p:sp>
        <p:nvSpPr>
          <p:cNvPr id="5" name="TextBox 4"/>
          <p:cNvSpPr txBox="1"/>
          <p:nvPr/>
        </p:nvSpPr>
        <p:spPr>
          <a:xfrm>
            <a:off x="0" y="447792"/>
            <a:ext cx="12192000" cy="523220"/>
          </a:xfrm>
          <a:prstGeom prst="rect">
            <a:avLst/>
          </a:prstGeom>
          <a:noFill/>
        </p:spPr>
        <p:txBody>
          <a:bodyPr wrap="square" lIns="91438" tIns="45720" rIns="91438" bIns="45720" rtlCol="0">
            <a:spAutoFit/>
          </a:bodyPr>
          <a:lstStyle/>
          <a:p>
            <a:pPr algn="ctr"/>
            <a:r>
              <a:rPr lang="en-US" sz="2800" b="1" dirty="0" err="1">
                <a:solidFill>
                  <a:srgbClr val="0000CC"/>
                </a:solidFill>
                <a:latin typeface="Times New Roman" pitchFamily="18" charset="0"/>
                <a:cs typeface="Times New Roman" pitchFamily="18" charset="0"/>
              </a:rPr>
              <a:t>Tiếng</a:t>
            </a:r>
            <a:r>
              <a:rPr lang="en-US" sz="2800" b="1" dirty="0">
                <a:solidFill>
                  <a:srgbClr val="0000CC"/>
                </a:solidFill>
                <a:latin typeface="Times New Roman" pitchFamily="18" charset="0"/>
                <a:cs typeface="Times New Roman" pitchFamily="18" charset="0"/>
              </a:rPr>
              <a:t> </a:t>
            </a:r>
            <a:r>
              <a:rPr lang="en-US" sz="2800" b="1" dirty="0" err="1">
                <a:solidFill>
                  <a:srgbClr val="0000CC"/>
                </a:solidFill>
                <a:latin typeface="Times New Roman" pitchFamily="18" charset="0"/>
                <a:cs typeface="Times New Roman" pitchFamily="18" charset="0"/>
              </a:rPr>
              <a:t>Việt</a:t>
            </a:r>
            <a:endParaRPr lang="vi-VN" sz="2800" b="1" dirty="0">
              <a:solidFill>
                <a:srgbClr val="0000CC"/>
              </a:solidFill>
              <a:latin typeface="Times New Roman" pitchFamily="18" charset="0"/>
              <a:cs typeface="Times New Roman" pitchFamily="18" charset="0"/>
            </a:endParaRPr>
          </a:p>
        </p:txBody>
      </p:sp>
      <p:sp>
        <p:nvSpPr>
          <p:cNvPr id="6" name="TextBox 5"/>
          <p:cNvSpPr txBox="1"/>
          <p:nvPr/>
        </p:nvSpPr>
        <p:spPr>
          <a:xfrm>
            <a:off x="0" y="927463"/>
            <a:ext cx="12192000" cy="523220"/>
          </a:xfrm>
          <a:prstGeom prst="rect">
            <a:avLst/>
          </a:prstGeom>
          <a:noFill/>
        </p:spPr>
        <p:txBody>
          <a:bodyPr wrap="square" rtlCol="0">
            <a:spAutoFit/>
          </a:bodyPr>
          <a:lstStyle/>
          <a:p>
            <a:pPr algn="ctr"/>
            <a:r>
              <a:rPr lang="en-US" sz="2800" b="1" dirty="0">
                <a:solidFill>
                  <a:srgbClr val="FF0000"/>
                </a:solidFill>
                <a:latin typeface="Times New Roman" pitchFamily="18" charset="0"/>
                <a:cs typeface="Times New Roman" pitchFamily="18" charset="0"/>
              </a:rPr>
              <a:t>Nghe – </a:t>
            </a:r>
            <a:r>
              <a:rPr lang="en-US" sz="2800" b="1" dirty="0" err="1">
                <a:solidFill>
                  <a:srgbClr val="FF0000"/>
                </a:solidFill>
                <a:latin typeface="Times New Roman" pitchFamily="18" charset="0"/>
                <a:cs typeface="Times New Roman" pitchFamily="18" charset="0"/>
              </a:rPr>
              <a:t>viết</a:t>
            </a:r>
            <a:r>
              <a:rPr lang="en-US" sz="2800" b="1" dirty="0">
                <a:solidFill>
                  <a:srgbClr val="FF0000"/>
                </a:solidFill>
                <a:latin typeface="Times New Roman" pitchFamily="18" charset="0"/>
                <a:cs typeface="Times New Roman" pitchFamily="18" charset="0"/>
              </a:rPr>
              <a:t>: Chim </a:t>
            </a:r>
            <a:r>
              <a:rPr lang="en-US" sz="2800" b="1" dirty="0" err="1">
                <a:solidFill>
                  <a:srgbClr val="FF0000"/>
                </a:solidFill>
                <a:latin typeface="Times New Roman" pitchFamily="18" charset="0"/>
                <a:cs typeface="Times New Roman" pitchFamily="18" charset="0"/>
              </a:rPr>
              <a:t>chích</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bông</a:t>
            </a:r>
            <a:endParaRPr lang="vi-VN" sz="2800" b="1" dirty="0">
              <a:solidFill>
                <a:srgbClr val="FF0000"/>
              </a:solidFill>
              <a:latin typeface="Times New Roman" pitchFamily="18" charset="0"/>
              <a:cs typeface="Times New Roman" pitchFamily="18" charset="0"/>
            </a:endParaRPr>
          </a:p>
        </p:txBody>
      </p:sp>
      <p:sp>
        <p:nvSpPr>
          <p:cNvPr id="7" name="TextBox 6"/>
          <p:cNvSpPr txBox="1"/>
          <p:nvPr/>
        </p:nvSpPr>
        <p:spPr>
          <a:xfrm>
            <a:off x="0" y="1476103"/>
            <a:ext cx="12192000" cy="2677656"/>
          </a:xfrm>
          <a:prstGeom prst="rect">
            <a:avLst/>
          </a:prstGeom>
          <a:noFill/>
        </p:spPr>
        <p:txBody>
          <a:bodyPr wrap="square" rtlCol="0">
            <a:spAutoFit/>
          </a:bodyPr>
          <a:lstStyle/>
          <a:p>
            <a:pPr lvl="0" algn="just" defTabSz="1218804"/>
            <a:r>
              <a:rPr lang="vi-VN" sz="2800" b="1" dirty="0">
                <a:solidFill>
                  <a:srgbClr val="0000FF"/>
                </a:solidFill>
                <a:latin typeface="Times New Roman" pitchFamily="18" charset="0"/>
                <a:cs typeface="Times New Roman" pitchFamily="18" charset="0"/>
              </a:rPr>
              <a:t>     Chích bông là một con chim bé xinh đẹp. Hai chân chích bông xinh xinh bằng hai chiếc tăm. Thế mà hai cái chân tăm ấy rất nhanh nhẹn, được việc, nhảy cứ liên liến. Hai chiếc cánh nhỏ xíu. Cánh nhỏ mà xoải nhanh vun vút. Cặp mỏ chích bông tí tẹo bằng hai mảnh vỏ trấu chắp lại. Cặp mỏ tí hon ấy gắp sâu trên lá nhanh thoăn thoắt.</a:t>
            </a:r>
          </a:p>
          <a:p>
            <a:pPr lvl="0" algn="r" defTabSz="1218804"/>
            <a:r>
              <a:rPr lang="vi-VN" sz="2800" b="1" dirty="0">
                <a:solidFill>
                  <a:srgbClr val="0000FF"/>
                </a:solidFill>
                <a:latin typeface="Times New Roman" pitchFamily="18" charset="0"/>
                <a:cs typeface="Times New Roman" pitchFamily="18" charset="0"/>
              </a:rPr>
              <a:t>(Theo Tô Hoài)</a:t>
            </a:r>
          </a:p>
        </p:txBody>
      </p:sp>
      <p:sp>
        <p:nvSpPr>
          <p:cNvPr id="8" name="TextBox 7"/>
          <p:cNvSpPr txBox="1"/>
          <p:nvPr/>
        </p:nvSpPr>
        <p:spPr>
          <a:xfrm>
            <a:off x="0" y="4728754"/>
            <a:ext cx="5473337" cy="523220"/>
          </a:xfrm>
          <a:prstGeom prst="rect">
            <a:avLst/>
          </a:prstGeom>
          <a:noFill/>
        </p:spPr>
        <p:txBody>
          <a:bodyPr wrap="square" rtlCol="0">
            <a:spAutoFit/>
          </a:bodyPr>
          <a:lstStyle/>
          <a:p>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Luyện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viết</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từ</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khó</a:t>
            </a:r>
            <a:r>
              <a:rPr lang="en-US" sz="2800" b="1" dirty="0">
                <a:solidFill>
                  <a:srgbClr val="0000FF"/>
                </a:solidFill>
                <a:latin typeface="Times New Roman" pitchFamily="18" charset="0"/>
                <a:cs typeface="Times New Roman" pitchFamily="18" charset="0"/>
              </a:rPr>
              <a:t>.</a:t>
            </a:r>
          </a:p>
        </p:txBody>
      </p:sp>
      <p:sp>
        <p:nvSpPr>
          <p:cNvPr id="9" name="TextBox 8"/>
          <p:cNvSpPr txBox="1"/>
          <p:nvPr/>
        </p:nvSpPr>
        <p:spPr>
          <a:xfrm>
            <a:off x="0" y="5277394"/>
            <a:ext cx="12191999" cy="954107"/>
          </a:xfrm>
          <a:prstGeom prst="rect">
            <a:avLst/>
          </a:prstGeom>
          <a:noFill/>
        </p:spPr>
        <p:txBody>
          <a:bodyPr wrap="square" rtlCol="0">
            <a:spAutoFit/>
          </a:bodyPr>
          <a:lstStyle/>
          <a:p>
            <a:r>
              <a:rPr lang="vi-VN" sz="2800" b="1" dirty="0">
                <a:solidFill>
                  <a:srgbClr val="008000"/>
                </a:solidFill>
                <a:latin typeface="Times New Roman" pitchFamily="18" charset="0"/>
                <a:cs typeface="Times New Roman" pitchFamily="18" charset="0"/>
              </a:rPr>
              <a:t>  - </a:t>
            </a:r>
            <a:r>
              <a:rPr lang="nl-NL" sz="2800" b="1" dirty="0">
                <a:solidFill>
                  <a:srgbClr val="008000"/>
                </a:solidFill>
                <a:latin typeface="Times New Roman" pitchFamily="18" charset="0"/>
                <a:cs typeface="Times New Roman" pitchFamily="18" charset="0"/>
              </a:rPr>
              <a:t>liên liến, nhanh nhẹn, nhỏ xíu, xo</a:t>
            </a:r>
            <a:r>
              <a:rPr lang="vi-VN" sz="2800" b="1" dirty="0">
                <a:solidFill>
                  <a:srgbClr val="008000"/>
                </a:solidFill>
                <a:latin typeface="Times New Roman" pitchFamily="18" charset="0"/>
                <a:cs typeface="Times New Roman" pitchFamily="18" charset="0"/>
              </a:rPr>
              <a:t>ải nhanh vun vút,trắp lại, nhanh thoán thoắt,...</a:t>
            </a:r>
            <a:endParaRPr lang="en-US" sz="2800" b="1" dirty="0">
              <a:solidFill>
                <a:srgbClr val="008000"/>
              </a:solidFill>
              <a:latin typeface="Times New Roman" pitchFamily="18" charset="0"/>
              <a:cs typeface="Times New Roman" pitchFamily="18" charset="0"/>
            </a:endParaRPr>
          </a:p>
        </p:txBody>
      </p:sp>
      <p:sp>
        <p:nvSpPr>
          <p:cNvPr id="10" name="TextBox 9"/>
          <p:cNvSpPr txBox="1"/>
          <p:nvPr/>
        </p:nvSpPr>
        <p:spPr>
          <a:xfrm>
            <a:off x="0" y="4193177"/>
            <a:ext cx="12192000" cy="523220"/>
          </a:xfrm>
          <a:prstGeom prst="rect">
            <a:avLst/>
          </a:prstGeom>
          <a:noFill/>
        </p:spPr>
        <p:txBody>
          <a:bodyPr wrap="square" rtlCol="0">
            <a:spAutoFit/>
          </a:bodyPr>
          <a:lstStyle/>
          <a:p>
            <a:pPr lvl="0"/>
            <a:r>
              <a:rPr lang="en-US" sz="2800" b="1" dirty="0">
                <a:solidFill>
                  <a:srgbClr val="008000"/>
                </a:solidFill>
                <a:latin typeface="Times New Roman" pitchFamily="18" charset="0"/>
                <a:cs typeface="Times New Roman" pitchFamily="18" charset="0"/>
              </a:rPr>
              <a:t>- </a:t>
            </a:r>
            <a:r>
              <a:rPr lang="en-US" sz="2800" b="1" dirty="0" err="1">
                <a:solidFill>
                  <a:srgbClr val="008000"/>
                </a:solidFill>
                <a:latin typeface="Times New Roman" pitchFamily="18" charset="0"/>
                <a:cs typeface="Times New Roman" pitchFamily="18" charset="0"/>
              </a:rPr>
              <a:t>liên</a:t>
            </a:r>
            <a:r>
              <a:rPr lang="en-US" sz="2800" b="1" dirty="0">
                <a:solidFill>
                  <a:srgbClr val="008000"/>
                </a:solidFill>
                <a:latin typeface="Times New Roman" pitchFamily="18" charset="0"/>
                <a:cs typeface="Times New Roman" pitchFamily="18" charset="0"/>
              </a:rPr>
              <a:t> </a:t>
            </a:r>
            <a:r>
              <a:rPr lang="en-US" sz="2800" b="1" dirty="0" err="1">
                <a:solidFill>
                  <a:srgbClr val="008000"/>
                </a:solidFill>
                <a:latin typeface="Times New Roman" pitchFamily="18" charset="0"/>
                <a:cs typeface="Times New Roman" pitchFamily="18" charset="0"/>
              </a:rPr>
              <a:t>liến</a:t>
            </a:r>
            <a:r>
              <a:rPr lang="en-US" sz="2800" b="1" dirty="0">
                <a:solidFill>
                  <a:srgbClr val="008000"/>
                </a:solidFill>
                <a:latin typeface="Times New Roman" pitchFamily="18" charset="0"/>
                <a:cs typeface="Times New Roman" pitchFamily="18" charset="0"/>
              </a:rPr>
              <a:t>: (</a:t>
            </a:r>
            <a:r>
              <a:rPr lang="en-US" sz="2800" b="1" dirty="0" err="1">
                <a:solidFill>
                  <a:srgbClr val="008000"/>
                </a:solidFill>
                <a:latin typeface="Times New Roman" pitchFamily="18" charset="0"/>
                <a:cs typeface="Times New Roman" pitchFamily="18" charset="0"/>
              </a:rPr>
              <a:t>nhảy</a:t>
            </a:r>
            <a:r>
              <a:rPr lang="en-US" sz="2800" b="1" dirty="0">
                <a:solidFill>
                  <a:srgbClr val="008000"/>
                </a:solidFill>
                <a:latin typeface="Times New Roman" pitchFamily="18" charset="0"/>
                <a:cs typeface="Times New Roman" pitchFamily="18" charset="0"/>
              </a:rPr>
              <a:t>) </a:t>
            </a:r>
            <a:r>
              <a:rPr lang="en-US" sz="2800" b="1" dirty="0" err="1">
                <a:solidFill>
                  <a:srgbClr val="008000"/>
                </a:solidFill>
                <a:latin typeface="Times New Roman" pitchFamily="18" charset="0"/>
                <a:cs typeface="Times New Roman" pitchFamily="18" charset="0"/>
              </a:rPr>
              <a:t>rất</a:t>
            </a:r>
            <a:r>
              <a:rPr lang="en-US" sz="2800" b="1" dirty="0">
                <a:solidFill>
                  <a:srgbClr val="008000"/>
                </a:solidFill>
                <a:latin typeface="Times New Roman" pitchFamily="18" charset="0"/>
                <a:cs typeface="Times New Roman" pitchFamily="18" charset="0"/>
              </a:rPr>
              <a:t> </a:t>
            </a:r>
            <a:r>
              <a:rPr lang="en-US" sz="2800" b="1" dirty="0" err="1">
                <a:solidFill>
                  <a:srgbClr val="008000"/>
                </a:solidFill>
                <a:latin typeface="Times New Roman" pitchFamily="18" charset="0"/>
                <a:cs typeface="Times New Roman" pitchFamily="18" charset="0"/>
              </a:rPr>
              <a:t>nhanh</a:t>
            </a:r>
            <a:r>
              <a:rPr lang="en-US" sz="2800" b="1" dirty="0">
                <a:solidFill>
                  <a:srgbClr val="008000"/>
                </a:solidFill>
                <a:latin typeface="Times New Roman" pitchFamily="18" charset="0"/>
                <a:cs typeface="Times New Roman" pitchFamily="18" charset="0"/>
              </a:rPr>
              <a:t> </a:t>
            </a:r>
            <a:r>
              <a:rPr lang="en-US" sz="2800" b="1" dirty="0" err="1">
                <a:solidFill>
                  <a:srgbClr val="008000"/>
                </a:solidFill>
                <a:latin typeface="Times New Roman" pitchFamily="18" charset="0"/>
                <a:cs typeface="Times New Roman" pitchFamily="18" charset="0"/>
              </a:rPr>
              <a:t>và</a:t>
            </a:r>
            <a:r>
              <a:rPr lang="en-US" sz="2800" b="1" dirty="0">
                <a:solidFill>
                  <a:srgbClr val="008000"/>
                </a:solidFill>
                <a:latin typeface="Times New Roman" pitchFamily="18" charset="0"/>
                <a:cs typeface="Times New Roman" pitchFamily="18" charset="0"/>
              </a:rPr>
              <a:t> </a:t>
            </a:r>
            <a:r>
              <a:rPr lang="en-US" sz="2800" b="1" dirty="0" err="1">
                <a:solidFill>
                  <a:srgbClr val="008000"/>
                </a:solidFill>
                <a:latin typeface="Times New Roman" pitchFamily="18" charset="0"/>
                <a:cs typeface="Times New Roman" pitchFamily="18" charset="0"/>
              </a:rPr>
              <a:t>liên</a:t>
            </a:r>
            <a:r>
              <a:rPr lang="en-US" sz="2800" b="1" dirty="0">
                <a:solidFill>
                  <a:srgbClr val="008000"/>
                </a:solidFill>
                <a:latin typeface="Times New Roman" pitchFamily="18" charset="0"/>
                <a:cs typeface="Times New Roman" pitchFamily="18" charset="0"/>
              </a:rPr>
              <a:t> </a:t>
            </a:r>
            <a:r>
              <a:rPr lang="en-US" sz="2800" b="1" dirty="0" err="1">
                <a:solidFill>
                  <a:srgbClr val="008000"/>
                </a:solidFill>
                <a:latin typeface="Times New Roman" pitchFamily="18" charset="0"/>
                <a:cs typeface="Times New Roman" pitchFamily="18" charset="0"/>
              </a:rPr>
              <a:t>tiếp</a:t>
            </a:r>
            <a:r>
              <a:rPr lang="en-US" sz="2800" b="1" dirty="0">
                <a:solidFill>
                  <a:srgbClr val="008000"/>
                </a:solidFill>
                <a:latin typeface="Times New Roman" pitchFamily="18" charset="0"/>
                <a:cs typeface="Times New Roman" pitchFamily="18" charset="0"/>
              </a:rPr>
              <a:t> </a:t>
            </a:r>
            <a:r>
              <a:rPr lang="en-US" sz="2800" b="1" dirty="0" err="1">
                <a:solidFill>
                  <a:srgbClr val="008000"/>
                </a:solidFill>
                <a:latin typeface="Times New Roman" pitchFamily="18" charset="0"/>
                <a:cs typeface="Times New Roman" pitchFamily="18" charset="0"/>
              </a:rPr>
              <a:t>không</a:t>
            </a:r>
            <a:r>
              <a:rPr lang="en-US" sz="2800" b="1" dirty="0">
                <a:solidFill>
                  <a:srgbClr val="008000"/>
                </a:solidFill>
                <a:latin typeface="Times New Roman" pitchFamily="18" charset="0"/>
                <a:cs typeface="Times New Roman" pitchFamily="18" charset="0"/>
              </a:rPr>
              <a:t> </a:t>
            </a:r>
            <a:r>
              <a:rPr lang="en-US" sz="2800" b="1" dirty="0" err="1">
                <a:solidFill>
                  <a:srgbClr val="008000"/>
                </a:solidFill>
                <a:latin typeface="Times New Roman" pitchFamily="18" charset="0"/>
                <a:cs typeface="Times New Roman" pitchFamily="18" charset="0"/>
              </a:rPr>
              <a:t>ngừng</a:t>
            </a:r>
            <a:endParaRPr lang="en-US" sz="2800" b="1" dirty="0">
              <a:solidFill>
                <a:srgbClr val="00800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8"/>
                                        </p:tgtEl>
                                        <p:attrNameLst>
                                          <p:attrName>style.visibility</p:attrName>
                                        </p:attrNameLst>
                                      </p:cBhvr>
                                      <p:to>
                                        <p:strVal val="visible"/>
                                      </p:to>
                                    </p:set>
                                    <p:anim calcmode="discrete" valueType="clr">
                                      <p:cBhvr override="childStyle">
                                        <p:cTn id="7" dur="80"/>
                                        <p:tgtEl>
                                          <p:spTgt spid="8"/>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8"/>
                                        </p:tgtEl>
                                        <p:attrNameLst>
                                          <p:attrName>fillcolor</p:attrName>
                                        </p:attrNameLst>
                                      </p:cBhvr>
                                      <p:tavLst>
                                        <p:tav tm="0">
                                          <p:val>
                                            <p:clrVal>
                                              <a:schemeClr val="accent2"/>
                                            </p:clrVal>
                                          </p:val>
                                        </p:tav>
                                        <p:tav tm="50000">
                                          <p:val>
                                            <p:clrVal>
                                              <a:schemeClr val="hlink"/>
                                            </p:clrVal>
                                          </p:val>
                                        </p:tav>
                                      </p:tavLst>
                                    </p:anim>
                                    <p:set>
                                      <p:cBhvr>
                                        <p:cTn id="9" dur="80"/>
                                        <p:tgtEl>
                                          <p:spTgt spid="8"/>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9"/>
                                        </p:tgtEl>
                                        <p:attrNameLst>
                                          <p:attrName>style.visibility</p:attrName>
                                        </p:attrNameLst>
                                      </p:cBhvr>
                                      <p:to>
                                        <p:strVal val="visible"/>
                                      </p:to>
                                    </p:set>
                                    <p:anim calcmode="discrete" valueType="clr">
                                      <p:cBhvr override="childStyle">
                                        <p:cTn id="14" dur="80"/>
                                        <p:tgtEl>
                                          <p:spTgt spid="9"/>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9"/>
                                        </p:tgtEl>
                                        <p:attrNameLst>
                                          <p:attrName>fillcolor</p:attrName>
                                        </p:attrNameLst>
                                      </p:cBhvr>
                                      <p:tavLst>
                                        <p:tav tm="0">
                                          <p:val>
                                            <p:clrVal>
                                              <a:schemeClr val="accent2"/>
                                            </p:clrVal>
                                          </p:val>
                                        </p:tav>
                                        <p:tav tm="50000">
                                          <p:val>
                                            <p:clrVal>
                                              <a:schemeClr val="hlink"/>
                                            </p:clrVal>
                                          </p:val>
                                        </p:tav>
                                      </p:tavLst>
                                    </p:anim>
                                    <p:set>
                                      <p:cBhvr>
                                        <p:cTn id="16" dur="80"/>
                                        <p:tgtEl>
                                          <p:spTgt spid="9"/>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672479-7D3D-E886-D392-F852983B5E84}"/>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950E165C-AFA4-D9E5-88E2-1C1EC48A7D39}"/>
              </a:ext>
            </a:extLst>
          </p:cNvPr>
          <p:cNvSpPr txBox="1"/>
          <p:nvPr/>
        </p:nvSpPr>
        <p:spPr>
          <a:xfrm>
            <a:off x="0" y="6"/>
            <a:ext cx="12192000" cy="523220"/>
          </a:xfrm>
          <a:prstGeom prst="rect">
            <a:avLst/>
          </a:prstGeom>
          <a:noFill/>
        </p:spPr>
        <p:txBody>
          <a:bodyPr wrap="square" lIns="91438" tIns="45720" rIns="91438" bIns="45720" rtlCol="0">
            <a:spAutoFit/>
          </a:bodyPr>
          <a:lstStyle/>
          <a:p>
            <a:pPr algn="ctr"/>
            <a:r>
              <a:rPr lang="en-US" sz="2800" b="1" dirty="0" err="1">
                <a:solidFill>
                  <a:srgbClr val="0000CC"/>
                </a:solidFill>
                <a:latin typeface="HP001 5 hàng" panose="020B0603050302020204" pitchFamily="34" charset="0"/>
                <a:cs typeface="Times New Roman" pitchFamily="18" charset="0"/>
              </a:rPr>
              <a:t>Thứ</a:t>
            </a:r>
            <a:r>
              <a:rPr lang="en-US" sz="2800" b="1" dirty="0">
                <a:solidFill>
                  <a:srgbClr val="0000CC"/>
                </a:solidFill>
                <a:latin typeface="HP001 5 hàng" panose="020B0603050302020204" pitchFamily="34" charset="0"/>
                <a:cs typeface="Times New Roman" pitchFamily="18" charset="0"/>
              </a:rPr>
              <a:t> </a:t>
            </a:r>
            <a:r>
              <a:rPr lang="vi-VN" sz="2800" b="1" dirty="0">
                <a:solidFill>
                  <a:srgbClr val="0000CC"/>
                </a:solidFill>
                <a:latin typeface="HP001 5 hàng" panose="020B0603050302020204" pitchFamily="34" charset="0"/>
                <a:cs typeface="Times New Roman" pitchFamily="18" charset="0"/>
              </a:rPr>
              <a:t>b</a:t>
            </a:r>
            <a:r>
              <a:rPr lang="en-US" sz="2800" b="1" dirty="0">
                <a:solidFill>
                  <a:srgbClr val="0000CC"/>
                </a:solidFill>
                <a:latin typeface="HP001 5 hàng" panose="020B0603050302020204" pitchFamily="34" charset="0"/>
                <a:cs typeface="Times New Roman" pitchFamily="18" charset="0"/>
              </a:rPr>
              <a:t>a </a:t>
            </a:r>
            <a:r>
              <a:rPr lang="en-US" sz="2800" b="1" dirty="0" err="1">
                <a:solidFill>
                  <a:srgbClr val="0000CC"/>
                </a:solidFill>
                <a:latin typeface="HP001 5 hàng" panose="020B0603050302020204" pitchFamily="34" charset="0"/>
                <a:cs typeface="Times New Roman" pitchFamily="18" charset="0"/>
              </a:rPr>
              <a:t>ngày</a:t>
            </a:r>
            <a:r>
              <a:rPr lang="en-US" sz="2800" b="1" dirty="0">
                <a:solidFill>
                  <a:srgbClr val="0000CC"/>
                </a:solidFill>
                <a:latin typeface="HP001 5 hàng" panose="020B0603050302020204" pitchFamily="34" charset="0"/>
                <a:cs typeface="Times New Roman" pitchFamily="18" charset="0"/>
              </a:rPr>
              <a:t> </a:t>
            </a:r>
            <a:r>
              <a:rPr lang="vi-VN" sz="2800" b="1" dirty="0">
                <a:solidFill>
                  <a:srgbClr val="0000CC"/>
                </a:solidFill>
                <a:latin typeface="HP001 5 hàng" panose="020B0603050302020204" pitchFamily="34" charset="0"/>
                <a:cs typeface="Times New Roman" pitchFamily="18" charset="0"/>
              </a:rPr>
              <a:t>11</a:t>
            </a:r>
            <a:r>
              <a:rPr lang="en-US" sz="2800" b="1" dirty="0">
                <a:solidFill>
                  <a:srgbClr val="0000CC"/>
                </a:solidFill>
                <a:latin typeface="HP001 5 hàng" panose="020B0603050302020204" pitchFamily="34" charset="0"/>
                <a:cs typeface="Times New Roman" pitchFamily="18" charset="0"/>
              </a:rPr>
              <a:t> </a:t>
            </a:r>
            <a:r>
              <a:rPr lang="en-US" sz="2800" b="1" dirty="0" err="1">
                <a:solidFill>
                  <a:srgbClr val="0000CC"/>
                </a:solidFill>
                <a:latin typeface="HP001 5 hàng" panose="020B0603050302020204" pitchFamily="34" charset="0"/>
                <a:cs typeface="Times New Roman" pitchFamily="18" charset="0"/>
              </a:rPr>
              <a:t>tháng</a:t>
            </a:r>
            <a:r>
              <a:rPr lang="en-US" sz="2800" b="1" dirty="0">
                <a:solidFill>
                  <a:srgbClr val="0000CC"/>
                </a:solidFill>
                <a:latin typeface="HP001 5 hàng" panose="020B0603050302020204" pitchFamily="34" charset="0"/>
                <a:cs typeface="Times New Roman" pitchFamily="18" charset="0"/>
              </a:rPr>
              <a:t> </a:t>
            </a:r>
            <a:r>
              <a:rPr lang="vi-VN" sz="2800" b="1" dirty="0">
                <a:solidFill>
                  <a:srgbClr val="0000CC"/>
                </a:solidFill>
                <a:latin typeface="HP001 5 hàng" panose="020B0603050302020204" pitchFamily="34" charset="0"/>
                <a:cs typeface="Times New Roman" pitchFamily="18" charset="0"/>
              </a:rPr>
              <a:t>2</a:t>
            </a:r>
            <a:r>
              <a:rPr lang="en-US" sz="2800" b="1" dirty="0">
                <a:solidFill>
                  <a:srgbClr val="0000CC"/>
                </a:solidFill>
                <a:latin typeface="HP001 5 hàng" panose="020B0603050302020204" pitchFamily="34" charset="0"/>
                <a:cs typeface="Times New Roman" pitchFamily="18" charset="0"/>
              </a:rPr>
              <a:t> </a:t>
            </a:r>
            <a:r>
              <a:rPr lang="en-US" sz="2800" b="1" dirty="0" err="1">
                <a:solidFill>
                  <a:srgbClr val="0000CC"/>
                </a:solidFill>
                <a:latin typeface="HP001 5 hàng" panose="020B0603050302020204" pitchFamily="34" charset="0"/>
                <a:cs typeface="Times New Roman" pitchFamily="18" charset="0"/>
              </a:rPr>
              <a:t>năm</a:t>
            </a:r>
            <a:r>
              <a:rPr lang="en-US" sz="2800" b="1" dirty="0">
                <a:solidFill>
                  <a:srgbClr val="0000CC"/>
                </a:solidFill>
                <a:latin typeface="HP001 5 hàng" panose="020B0603050302020204" pitchFamily="34" charset="0"/>
                <a:cs typeface="Times New Roman" pitchFamily="18" charset="0"/>
              </a:rPr>
              <a:t> </a:t>
            </a:r>
            <a:r>
              <a:rPr lang="vi-VN" sz="2800" b="1" dirty="0">
                <a:solidFill>
                  <a:srgbClr val="0000CC"/>
                </a:solidFill>
                <a:latin typeface="HP001 5 hàng" panose="020B0603050302020204" pitchFamily="34" charset="0"/>
                <a:cs typeface="Times New Roman" pitchFamily="18" charset="0"/>
              </a:rPr>
              <a:t>2025</a:t>
            </a:r>
          </a:p>
        </p:txBody>
      </p:sp>
      <p:sp>
        <p:nvSpPr>
          <p:cNvPr id="5" name="TextBox 4">
            <a:extLst>
              <a:ext uri="{FF2B5EF4-FFF2-40B4-BE49-F238E27FC236}">
                <a16:creationId xmlns:a16="http://schemas.microsoft.com/office/drawing/2014/main" id="{91987902-E8E7-1CAB-FC65-7FA47B71EFEA}"/>
              </a:ext>
            </a:extLst>
          </p:cNvPr>
          <p:cNvSpPr txBox="1"/>
          <p:nvPr/>
        </p:nvSpPr>
        <p:spPr>
          <a:xfrm>
            <a:off x="-310101" y="619450"/>
            <a:ext cx="12192000" cy="523220"/>
          </a:xfrm>
          <a:prstGeom prst="rect">
            <a:avLst/>
          </a:prstGeom>
          <a:noFill/>
        </p:spPr>
        <p:txBody>
          <a:bodyPr wrap="square" lIns="91438" tIns="45720" rIns="91438" bIns="45720" rtlCol="0">
            <a:spAutoFit/>
          </a:bodyPr>
          <a:lstStyle/>
          <a:p>
            <a:pPr algn="ctr"/>
            <a:r>
              <a:rPr lang="en-US" sz="2800" b="1" dirty="0" err="1">
                <a:solidFill>
                  <a:srgbClr val="0000CC"/>
                </a:solidFill>
                <a:latin typeface="HP001 5 hàng" panose="020B0603050302020204" pitchFamily="34" charset="0"/>
                <a:cs typeface="Times New Roman" pitchFamily="18" charset="0"/>
              </a:rPr>
              <a:t>Tiếng</a:t>
            </a:r>
            <a:r>
              <a:rPr lang="en-US" sz="2800" b="1" dirty="0">
                <a:solidFill>
                  <a:srgbClr val="0000CC"/>
                </a:solidFill>
                <a:latin typeface="HP001 5 hàng" panose="020B0603050302020204" pitchFamily="34" charset="0"/>
                <a:cs typeface="Times New Roman" pitchFamily="18" charset="0"/>
              </a:rPr>
              <a:t> </a:t>
            </a:r>
            <a:r>
              <a:rPr lang="en-US" sz="2800" b="1" dirty="0" err="1">
                <a:solidFill>
                  <a:srgbClr val="0000CC"/>
                </a:solidFill>
                <a:latin typeface="HP001 5 hàng" panose="020B0603050302020204" pitchFamily="34" charset="0"/>
                <a:cs typeface="Times New Roman" pitchFamily="18" charset="0"/>
              </a:rPr>
              <a:t>Việt</a:t>
            </a:r>
            <a:endParaRPr lang="vi-VN" sz="2800" b="1" dirty="0">
              <a:solidFill>
                <a:srgbClr val="0000CC"/>
              </a:solidFill>
              <a:latin typeface="HP001 5 hàng" panose="020B0603050302020204" pitchFamily="34" charset="0"/>
              <a:cs typeface="Times New Roman" pitchFamily="18" charset="0"/>
            </a:endParaRPr>
          </a:p>
        </p:txBody>
      </p:sp>
      <p:sp>
        <p:nvSpPr>
          <p:cNvPr id="6" name="TextBox 5">
            <a:extLst>
              <a:ext uri="{FF2B5EF4-FFF2-40B4-BE49-F238E27FC236}">
                <a16:creationId xmlns:a16="http://schemas.microsoft.com/office/drawing/2014/main" id="{0CD6A58E-59C3-91C2-FACC-ED70DF2A3C84}"/>
              </a:ext>
            </a:extLst>
          </p:cNvPr>
          <p:cNvSpPr txBox="1"/>
          <p:nvPr/>
        </p:nvSpPr>
        <p:spPr>
          <a:xfrm>
            <a:off x="-622663" y="1146216"/>
            <a:ext cx="12192000" cy="523220"/>
          </a:xfrm>
          <a:prstGeom prst="rect">
            <a:avLst/>
          </a:prstGeom>
          <a:noFill/>
        </p:spPr>
        <p:txBody>
          <a:bodyPr wrap="square" rtlCol="0">
            <a:spAutoFit/>
          </a:bodyPr>
          <a:lstStyle/>
          <a:p>
            <a:pPr algn="ctr"/>
            <a:r>
              <a:rPr lang="en-US" sz="2800" b="1" dirty="0">
                <a:solidFill>
                  <a:srgbClr val="FF0000"/>
                </a:solidFill>
                <a:latin typeface="HP001 5 hàng" panose="020B0603050302020204" pitchFamily="34" charset="0"/>
                <a:cs typeface="Times New Roman" pitchFamily="18" charset="0"/>
              </a:rPr>
              <a:t>Nghe – </a:t>
            </a:r>
            <a:r>
              <a:rPr lang="en-US" sz="2800" b="1" dirty="0" err="1">
                <a:solidFill>
                  <a:srgbClr val="FF0000"/>
                </a:solidFill>
                <a:latin typeface="HP001 5 hàng" panose="020B0603050302020204" pitchFamily="34" charset="0"/>
                <a:cs typeface="Times New Roman" pitchFamily="18" charset="0"/>
              </a:rPr>
              <a:t>viết</a:t>
            </a:r>
            <a:r>
              <a:rPr lang="en-US" sz="2800" b="1" dirty="0">
                <a:solidFill>
                  <a:srgbClr val="FF0000"/>
                </a:solidFill>
                <a:latin typeface="HP001 5 hàng" panose="020B0603050302020204" pitchFamily="34" charset="0"/>
                <a:cs typeface="Times New Roman" pitchFamily="18" charset="0"/>
              </a:rPr>
              <a:t>: Chim </a:t>
            </a:r>
            <a:r>
              <a:rPr lang="en-US" sz="2800" b="1" dirty="0" err="1">
                <a:solidFill>
                  <a:srgbClr val="FF0000"/>
                </a:solidFill>
                <a:latin typeface="HP001 5 hàng" panose="020B0603050302020204" pitchFamily="34" charset="0"/>
                <a:cs typeface="Times New Roman" pitchFamily="18" charset="0"/>
              </a:rPr>
              <a:t>chích</a:t>
            </a:r>
            <a:r>
              <a:rPr lang="en-US" sz="2800" b="1" dirty="0">
                <a:solidFill>
                  <a:srgbClr val="FF0000"/>
                </a:solidFill>
                <a:latin typeface="HP001 5 hàng" panose="020B0603050302020204" pitchFamily="34" charset="0"/>
                <a:cs typeface="Times New Roman" pitchFamily="18" charset="0"/>
              </a:rPr>
              <a:t> </a:t>
            </a:r>
            <a:r>
              <a:rPr lang="en-US" sz="2800" b="1" dirty="0" err="1">
                <a:solidFill>
                  <a:srgbClr val="FF0000"/>
                </a:solidFill>
                <a:latin typeface="HP001 5 hàng" panose="020B0603050302020204" pitchFamily="34" charset="0"/>
                <a:cs typeface="Times New Roman" pitchFamily="18" charset="0"/>
              </a:rPr>
              <a:t>bông</a:t>
            </a:r>
            <a:endParaRPr lang="vi-VN" sz="2800" b="1" dirty="0">
              <a:solidFill>
                <a:srgbClr val="FF0000"/>
              </a:solidFill>
              <a:latin typeface="HP001 5 hàng" panose="020B0603050302020204" pitchFamily="34" charset="0"/>
              <a:cs typeface="Times New Roman" pitchFamily="18" charset="0"/>
            </a:endParaRPr>
          </a:p>
        </p:txBody>
      </p:sp>
      <p:sp>
        <p:nvSpPr>
          <p:cNvPr id="7" name="TextBox 6">
            <a:extLst>
              <a:ext uri="{FF2B5EF4-FFF2-40B4-BE49-F238E27FC236}">
                <a16:creationId xmlns:a16="http://schemas.microsoft.com/office/drawing/2014/main" id="{9FADEE52-61D8-83AB-B58B-E4433F16ABA4}"/>
              </a:ext>
            </a:extLst>
          </p:cNvPr>
          <p:cNvSpPr txBox="1"/>
          <p:nvPr/>
        </p:nvSpPr>
        <p:spPr>
          <a:xfrm>
            <a:off x="-1" y="1860267"/>
            <a:ext cx="12192000" cy="3039678"/>
          </a:xfrm>
          <a:prstGeom prst="rect">
            <a:avLst/>
          </a:prstGeom>
          <a:noFill/>
        </p:spPr>
        <p:txBody>
          <a:bodyPr wrap="square" rtlCol="0">
            <a:spAutoFit/>
          </a:bodyPr>
          <a:lstStyle/>
          <a:p>
            <a:pPr lvl="0" algn="just" defTabSz="1218804">
              <a:lnSpc>
                <a:spcPct val="114000"/>
              </a:lnSpc>
            </a:pPr>
            <a:r>
              <a:rPr lang="vi-VN" sz="2800" b="1" dirty="0">
                <a:solidFill>
                  <a:srgbClr val="0000FF"/>
                </a:solidFill>
                <a:latin typeface="HP001 5 hàng" panose="020B0603050302020204" pitchFamily="34" charset="0"/>
                <a:cs typeface="Times New Roman" pitchFamily="18" charset="0"/>
              </a:rPr>
              <a:t>     Chích bông là một con chim bé xinh đẹp. Hai chân chích bông xinh xinh bằng hai chiếc tăm. Thế mà hai cái chân tăm ấy rất nhanh nhẹn, được việc, nhảy cứ liên liến. Hai chiếc cánh nhỏ xíu. Cánh nhỏ mà xoải nhanh vun vút. Cặp mỏ chích bông tí tẹo bằng hai mảnh vỏ trấu chắp lại. Cặp mỏ tí hon ấy gắp sâu trên lá nhanh thoăn thoắt.</a:t>
            </a:r>
          </a:p>
          <a:p>
            <a:pPr lvl="0" algn="r" defTabSz="1218804">
              <a:lnSpc>
                <a:spcPct val="114000"/>
              </a:lnSpc>
            </a:pPr>
            <a:r>
              <a:rPr lang="vi-VN" sz="2800" b="1" dirty="0">
                <a:solidFill>
                  <a:srgbClr val="0000FF"/>
                </a:solidFill>
                <a:latin typeface="HP001 5 hàng" panose="020B0603050302020204" pitchFamily="34" charset="0"/>
                <a:cs typeface="Times New Roman" pitchFamily="18" charset="0"/>
              </a:rPr>
              <a:t>(Theo Tô Hoài)</a:t>
            </a:r>
          </a:p>
        </p:txBody>
      </p:sp>
    </p:spTree>
    <p:extLst>
      <p:ext uri="{BB962C8B-B14F-4D97-AF65-F5344CB8AC3E}">
        <p14:creationId xmlns:p14="http://schemas.microsoft.com/office/powerpoint/2010/main" val="24435294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Không có mô tả ảnh.">
            <a:extLst>
              <a:ext uri="{FF2B5EF4-FFF2-40B4-BE49-F238E27FC236}">
                <a16:creationId xmlns:a16="http://schemas.microsoft.com/office/drawing/2014/main" id="{24AE2442-9A16-4C58-9B8B-079E02FE831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Rounded Rectangle 2">
            <a:extLst>
              <a:ext uri="{FF2B5EF4-FFF2-40B4-BE49-F238E27FC236}">
                <a16:creationId xmlns:a16="http://schemas.microsoft.com/office/drawing/2014/main" id="{045BD7A5-2A50-4FB8-827C-659AC2D1653A}"/>
              </a:ext>
            </a:extLst>
          </p:cNvPr>
          <p:cNvSpPr/>
          <p:nvPr/>
        </p:nvSpPr>
        <p:spPr>
          <a:xfrm>
            <a:off x="492368" y="548640"/>
            <a:ext cx="11141614" cy="5978044"/>
          </a:xfrm>
          <a:prstGeom prst="roundRect">
            <a:avLst/>
          </a:prstGeom>
          <a:solidFill>
            <a:schemeClr val="bg1"/>
          </a:solidFill>
          <a:ln w="57150">
            <a:solidFill>
              <a:srgbClr val="00B0F0"/>
            </a:solidFill>
            <a:prstDash val="dash"/>
          </a:ln>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等线" panose="020F0502020204030204"/>
              <a:ea typeface="+mn-ea"/>
              <a:cs typeface="+mn-cs"/>
            </a:endParaRPr>
          </a:p>
        </p:txBody>
      </p:sp>
      <p:pic>
        <p:nvPicPr>
          <p:cNvPr id="7" name="图片 14">
            <a:extLst>
              <a:ext uri="{FF2B5EF4-FFF2-40B4-BE49-F238E27FC236}">
                <a16:creationId xmlns:a16="http://schemas.microsoft.com/office/drawing/2014/main" id="{C0EEF8F4-2BFA-4EC9-8B6E-24889F13564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81" y="-241779"/>
            <a:ext cx="12188116" cy="5009366"/>
          </a:xfrm>
          <a:prstGeom prst="rect">
            <a:avLst/>
          </a:prstGeom>
        </p:spPr>
      </p:pic>
      <p:pic>
        <p:nvPicPr>
          <p:cNvPr id="8" name="图片 11" descr="图片包含 玩具, 玩偶&#10;&#10;已生成极高可信度的说明">
            <a:extLst>
              <a:ext uri="{FF2B5EF4-FFF2-40B4-BE49-F238E27FC236}">
                <a16:creationId xmlns:a16="http://schemas.microsoft.com/office/drawing/2014/main" id="{35BEF64D-DF4B-4D00-99A5-2FD9839DF11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335806">
            <a:off x="7761874" y="3114612"/>
            <a:ext cx="3533211" cy="2842271"/>
          </a:xfrm>
          <a:prstGeom prst="rect">
            <a:avLst/>
          </a:prstGeom>
        </p:spPr>
      </p:pic>
      <p:pic>
        <p:nvPicPr>
          <p:cNvPr id="2" name="Picture 1">
            <a:extLst>
              <a:ext uri="{FF2B5EF4-FFF2-40B4-BE49-F238E27FC236}">
                <a16:creationId xmlns:a16="http://schemas.microsoft.com/office/drawing/2014/main" id="{D01316FA-C2FA-4CA3-AADA-DBA4836C60E0}"/>
              </a:ext>
            </a:extLst>
          </p:cNvPr>
          <p:cNvPicPr>
            <a:picLocks noChangeAspect="1"/>
          </p:cNvPicPr>
          <p:nvPr/>
        </p:nvPicPr>
        <p:blipFill>
          <a:blip r:embed="rId5"/>
          <a:stretch>
            <a:fillRect/>
          </a:stretch>
        </p:blipFill>
        <p:spPr>
          <a:xfrm>
            <a:off x="1847201" y="1842508"/>
            <a:ext cx="8516850" cy="2017951"/>
          </a:xfrm>
          <a:prstGeom prst="rect">
            <a:avLst/>
          </a:prstGeom>
        </p:spPr>
      </p:pic>
    </p:spTree>
    <p:extLst>
      <p:ext uri="{BB962C8B-B14F-4D97-AF65-F5344CB8AC3E}">
        <p14:creationId xmlns:p14="http://schemas.microsoft.com/office/powerpoint/2010/main" val="237927392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decel="50000" fill="hold">
                                          <p:stCondLst>
                                            <p:cond delay="0"/>
                                          </p:stCondLst>
                                        </p:cTn>
                                        <p:tgtEl>
                                          <p:spTgt spid="7"/>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7"/>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7"/>
                                        </p:tgtEl>
                                        <p:attrNameLst>
                                          <p:attrName>ppt_w</p:attrName>
                                        </p:attrNameLst>
                                      </p:cBhvr>
                                      <p:tavLst>
                                        <p:tav tm="0">
                                          <p:val>
                                            <p:strVal val="#ppt_w*.05"/>
                                          </p:val>
                                        </p:tav>
                                        <p:tav tm="100000">
                                          <p:val>
                                            <p:strVal val="#ppt_w"/>
                                          </p:val>
                                        </p:tav>
                                      </p:tavLst>
                                    </p:anim>
                                    <p:anim calcmode="lin" valueType="num">
                                      <p:cBhvr>
                                        <p:cTn id="10" dur="1000" fill="hold"/>
                                        <p:tgtEl>
                                          <p:spTgt spid="7"/>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7"/>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7"/>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7"/>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p:cTn id="19" dur="500" fill="hold"/>
                                        <p:tgtEl>
                                          <p:spTgt spid="2"/>
                                        </p:tgtEl>
                                        <p:attrNameLst>
                                          <p:attrName>ppt_w</p:attrName>
                                        </p:attrNameLst>
                                      </p:cBhvr>
                                      <p:tavLst>
                                        <p:tav tm="0">
                                          <p:val>
                                            <p:fltVal val="0"/>
                                          </p:val>
                                        </p:tav>
                                        <p:tav tm="100000">
                                          <p:val>
                                            <p:strVal val="#ppt_w"/>
                                          </p:val>
                                        </p:tav>
                                      </p:tavLst>
                                    </p:anim>
                                    <p:anim calcmode="lin" valueType="num">
                                      <p:cBhvr>
                                        <p:cTn id="20" dur="500" fill="hold"/>
                                        <p:tgtEl>
                                          <p:spTgt spid="2"/>
                                        </p:tgtEl>
                                        <p:attrNameLst>
                                          <p:attrName>ppt_h</p:attrName>
                                        </p:attrNameLst>
                                      </p:cBhvr>
                                      <p:tavLst>
                                        <p:tav tm="0">
                                          <p:val>
                                            <p:fltVal val="0"/>
                                          </p:val>
                                        </p:tav>
                                        <p:tav tm="100000">
                                          <p:val>
                                            <p:strVal val="#ppt_h"/>
                                          </p:val>
                                        </p:tav>
                                      </p:tavLst>
                                    </p:anim>
                                    <p:animEffect transition="in" filter="fade">
                                      <p:cBhvr>
                                        <p:cTn id="2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06734" y="784372"/>
            <a:ext cx="12192000" cy="523220"/>
          </a:xfrm>
          <a:prstGeom prst="rect">
            <a:avLst/>
          </a:prstGeom>
          <a:noFill/>
        </p:spPr>
        <p:txBody>
          <a:bodyPr wrap="square" rtlCol="0">
            <a:spAutoFit/>
          </a:bodyPr>
          <a:lstStyle/>
          <a:p>
            <a:r>
              <a:rPr lang="nl-NL" sz="2800" b="1" dirty="0">
                <a:solidFill>
                  <a:srgbClr val="008000"/>
                </a:solidFill>
                <a:latin typeface="Times New Roman" panose="02020603050405020304" pitchFamily="18" charset="0"/>
                <a:ea typeface="Times New Roman" panose="02020603050405020304" pitchFamily="18" charset="0"/>
                <a:cs typeface="Times New Roman" panose="02020603050405020304" pitchFamily="18" charset="0"/>
              </a:rPr>
              <a:t>* Bài tập 2(26). Viết vào vở các địa danh có trong đoạn văn dưới đây</a:t>
            </a:r>
            <a:endParaRPr lang="en-US" sz="2800" dirty="0">
              <a:solidFill>
                <a:srgbClr val="008000"/>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357809" y="1698731"/>
            <a:ext cx="11314706" cy="3892861"/>
          </a:xfrm>
          <a:prstGeom prst="rect">
            <a:avLst/>
          </a:prstGeom>
          <a:noFill/>
        </p:spPr>
        <p:txBody>
          <a:bodyPr wrap="square" rtlCol="0">
            <a:spAutoFit/>
          </a:bodyPr>
          <a:lstStyle/>
          <a:p>
            <a:pPr algn="just">
              <a:lnSpc>
                <a:spcPct val="150000"/>
              </a:lnSpc>
            </a:pPr>
            <a:r>
              <a:rPr lang="en-US" sz="2800" b="1" dirty="0">
                <a:solidFill>
                  <a:srgbClr val="0000FF"/>
                </a:solidFill>
                <a:latin typeface="Times New Roman" panose="02020603050405020304" pitchFamily="18" charset="0"/>
                <a:cs typeface="Times New Roman" panose="02020603050405020304" pitchFamily="18" charset="0"/>
              </a:rPr>
              <a:t>        </a:t>
            </a:r>
            <a:r>
              <a:rPr lang="vi-VN" sz="2800" b="1" dirty="0">
                <a:solidFill>
                  <a:srgbClr val="0000FF"/>
                </a:solidFill>
                <a:latin typeface="Times New Roman" panose="02020603050405020304" pitchFamily="18" charset="0"/>
                <a:cs typeface="Times New Roman" panose="02020603050405020304" pitchFamily="18" charset="0"/>
              </a:rPr>
              <a:t>Vườn Quốc gia Cúc Phương là một khu bảo tồn thiên nhiên thuộc ba tỉnh: Ninh Bình, Hòa Bình, Thanh Hóa. Đây là vườn quốc gia đầu tiên tại Việt Nam. Trung tâm vườn đặt tại xã Cúc Phương, huyện Nho Quan, tỉnh Ninh Bình. Vườn có hệ thực vật, động vật phong phú. Nhiều loài động vật, thực vật có nguy cơ tuyệt chủng cũng được bảo tồn tại đây.</a:t>
            </a:r>
          </a:p>
          <a:p>
            <a:pPr algn="r">
              <a:lnSpc>
                <a:spcPct val="150000"/>
              </a:lnSpc>
            </a:pPr>
            <a:r>
              <a:rPr lang="vi-VN" sz="2800" b="1" dirty="0">
                <a:solidFill>
                  <a:srgbClr val="0000FF"/>
                </a:solidFill>
                <a:latin typeface="Times New Roman" panose="02020603050405020304" pitchFamily="18" charset="0"/>
                <a:cs typeface="Times New Roman" panose="02020603050405020304" pitchFamily="18" charset="0"/>
              </a:rPr>
              <a:t>(Lâm Anh)</a:t>
            </a:r>
          </a:p>
        </p:txBody>
      </p:sp>
      <p:pic>
        <p:nvPicPr>
          <p:cNvPr id="3" name="Picture 2">
            <a:extLst>
              <a:ext uri="{FF2B5EF4-FFF2-40B4-BE49-F238E27FC236}">
                <a16:creationId xmlns:a16="http://schemas.microsoft.com/office/drawing/2014/main" id="{C7BF34FF-E304-CE30-1D47-1BE1897339A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5259" y="5140752"/>
            <a:ext cx="4067743" cy="1683957"/>
          </a:xfrm>
          <a:prstGeom prst="rect">
            <a:avLst/>
          </a:prstGeom>
        </p:spPr>
      </p:pic>
    </p:spTree>
    <p:extLst>
      <p:ext uri="{BB962C8B-B14F-4D97-AF65-F5344CB8AC3E}">
        <p14:creationId xmlns:p14="http://schemas.microsoft.com/office/powerpoint/2010/main" val="174103580"/>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26">
            <a:extLst>
              <a:ext uri="{FF2B5EF4-FFF2-40B4-BE49-F238E27FC236}">
                <a16:creationId xmlns:a16="http://schemas.microsoft.com/office/drawing/2014/main" id="{7AA31964-8A90-4FAD-9B09-850CF0EB768B}"/>
              </a:ext>
            </a:extLst>
          </p:cNvPr>
          <p:cNvPicPr>
            <a:picLocks noChangeAspect="1"/>
          </p:cNvPicPr>
          <p:nvPr/>
        </p:nvPicPr>
        <p:blipFill rotWithShape="1">
          <a:blip r:embed="rId2">
            <a:extLst>
              <a:ext uri="{28A0092B-C50C-407E-A947-70E740481C1C}">
                <a14:useLocalDpi xmlns:a14="http://schemas.microsoft.com/office/drawing/2010/main" val="0"/>
              </a:ext>
            </a:extLst>
          </a:blip>
          <a:srcRect b="12103"/>
          <a:stretch/>
        </p:blipFill>
        <p:spPr>
          <a:xfrm>
            <a:off x="0" y="0"/>
            <a:ext cx="12192000" cy="6858000"/>
          </a:xfrm>
          <a:prstGeom prst="rect">
            <a:avLst/>
          </a:prstGeom>
        </p:spPr>
      </p:pic>
      <p:sp>
        <p:nvSpPr>
          <p:cNvPr id="28" name="Rectangle: Rounded Corners 27">
            <a:extLst>
              <a:ext uri="{FF2B5EF4-FFF2-40B4-BE49-F238E27FC236}">
                <a16:creationId xmlns:a16="http://schemas.microsoft.com/office/drawing/2014/main" id="{1C78C643-882B-46B1-9D37-E89992864025}"/>
              </a:ext>
            </a:extLst>
          </p:cNvPr>
          <p:cNvSpPr/>
          <p:nvPr/>
        </p:nvSpPr>
        <p:spPr>
          <a:xfrm>
            <a:off x="366437" y="609701"/>
            <a:ext cx="11516877" cy="5964354"/>
          </a:xfrm>
          <a:prstGeom prst="roundRect">
            <a:avLst/>
          </a:prstGeom>
          <a:solidFill>
            <a:srgbClr val="FFFFFF">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2" name="Group 1">
            <a:extLst>
              <a:ext uri="{FF2B5EF4-FFF2-40B4-BE49-F238E27FC236}">
                <a16:creationId xmlns:a16="http://schemas.microsoft.com/office/drawing/2014/main" id="{DF3CCCE2-5512-42AA-AE4E-77870627F0DB}"/>
              </a:ext>
            </a:extLst>
          </p:cNvPr>
          <p:cNvGrpSpPr/>
          <p:nvPr/>
        </p:nvGrpSpPr>
        <p:grpSpPr>
          <a:xfrm>
            <a:off x="3388092" y="5390146"/>
            <a:ext cx="6439301" cy="808523"/>
            <a:chOff x="3022332" y="5601902"/>
            <a:chExt cx="6439301" cy="808523"/>
          </a:xfrm>
        </p:grpSpPr>
        <p:sp>
          <p:nvSpPr>
            <p:cNvPr id="7" name="Rectangle: Rounded Corners 6">
              <a:extLst>
                <a:ext uri="{FF2B5EF4-FFF2-40B4-BE49-F238E27FC236}">
                  <a16:creationId xmlns:a16="http://schemas.microsoft.com/office/drawing/2014/main" id="{C58D837E-C81F-4306-AEF9-1972332E85BA}"/>
                </a:ext>
              </a:extLst>
            </p:cNvPr>
            <p:cNvSpPr/>
            <p:nvPr/>
          </p:nvSpPr>
          <p:spPr>
            <a:xfrm>
              <a:off x="3022332" y="5601902"/>
              <a:ext cx="6198669" cy="808523"/>
            </a:xfrm>
            <a:prstGeom prst="roundRect">
              <a:avLst/>
            </a:prstGeom>
            <a:solidFill>
              <a:schemeClr val="accent6">
                <a:lumMod val="20000"/>
                <a:lumOff val="80000"/>
                <a:alpha val="89804"/>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Title 1">
              <a:extLst>
                <a:ext uri="{FF2B5EF4-FFF2-40B4-BE49-F238E27FC236}">
                  <a16:creationId xmlns:a16="http://schemas.microsoft.com/office/drawing/2014/main" id="{C064109C-8144-457A-9C13-76504B3857FF}"/>
                </a:ext>
              </a:extLst>
            </p:cNvPr>
            <p:cNvSpPr txBox="1">
              <a:spLocks/>
            </p:cNvSpPr>
            <p:nvPr/>
          </p:nvSpPr>
          <p:spPr>
            <a:xfrm>
              <a:off x="3180610" y="5771513"/>
              <a:ext cx="6281023" cy="561911"/>
            </a:xfrm>
            <a:prstGeom prst="rect">
              <a:avLst/>
            </a:prstGeom>
          </p:spPr>
          <p:txBody>
            <a:bodyP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ctr"/>
              <a:r>
                <a:rPr lang="vi-VN" sz="3600" b="1" dirty="0">
                  <a:solidFill>
                    <a:prstClr val="black"/>
                  </a:solidFill>
                  <a:latin typeface="Calibri" panose="020F0502020204030204"/>
                  <a:ea typeface="Times New Roman" panose="02020603050405020304" pitchFamily="18" charset="0"/>
                  <a:cs typeface="Times New Roman" panose="02020603050405020304" pitchFamily="18" charset="0"/>
                </a:rPr>
                <a:t>Vườn Quốc gia Cúc Phương</a:t>
              </a:r>
              <a:endParaRPr kumimoji="0" lang="en-US" sz="3600" b="1" i="0" u="none" strike="noStrike" kern="1200" cap="none" spc="0" normalizeH="0" baseline="0" noProof="0" dirty="0">
                <a:ln>
                  <a:noFill/>
                </a:ln>
                <a:solidFill>
                  <a:srgbClr val="FF0000"/>
                </a:solidFill>
                <a:effectLst/>
                <a:uLnTx/>
                <a:uFillTx/>
                <a:latin typeface="Calibri" panose="020F0502020204030204"/>
                <a:ea typeface="+mj-ea"/>
                <a:cs typeface="Times New Roman" panose="02020603050405020304" pitchFamily="18" charset="0"/>
              </a:endParaRPr>
            </a:p>
          </p:txBody>
        </p:sp>
      </p:grpSp>
      <p:pic>
        <p:nvPicPr>
          <p:cNvPr id="6146" name="Picture 2" descr="Khám phá du lịch Vườn quốc gia Cúc Phương - Vntrip.vn">
            <a:extLst>
              <a:ext uri="{FF2B5EF4-FFF2-40B4-BE49-F238E27FC236}">
                <a16:creationId xmlns:a16="http://schemas.microsoft.com/office/drawing/2014/main" id="{852A9FC0-9C6B-4101-B3BF-C1C3FF398EE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06829" y="805580"/>
            <a:ext cx="6776186" cy="45174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182528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fade">
                                      <p:cBhvr>
                                        <p:cTn id="7" dur="500"/>
                                        <p:tgtEl>
                                          <p:spTgt spid="614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26">
            <a:extLst>
              <a:ext uri="{FF2B5EF4-FFF2-40B4-BE49-F238E27FC236}">
                <a16:creationId xmlns:a16="http://schemas.microsoft.com/office/drawing/2014/main" id="{7AA31964-8A90-4FAD-9B09-850CF0EB768B}"/>
              </a:ext>
            </a:extLst>
          </p:cNvPr>
          <p:cNvPicPr>
            <a:picLocks noChangeAspect="1"/>
          </p:cNvPicPr>
          <p:nvPr/>
        </p:nvPicPr>
        <p:blipFill rotWithShape="1">
          <a:blip r:embed="rId2">
            <a:extLst>
              <a:ext uri="{28A0092B-C50C-407E-A947-70E740481C1C}">
                <a14:useLocalDpi xmlns:a14="http://schemas.microsoft.com/office/drawing/2010/main" val="0"/>
              </a:ext>
            </a:extLst>
          </a:blip>
          <a:srcRect b="12103"/>
          <a:stretch/>
        </p:blipFill>
        <p:spPr>
          <a:xfrm>
            <a:off x="0" y="0"/>
            <a:ext cx="12192000" cy="6858000"/>
          </a:xfrm>
          <a:prstGeom prst="rect">
            <a:avLst/>
          </a:prstGeom>
        </p:spPr>
      </p:pic>
      <p:sp>
        <p:nvSpPr>
          <p:cNvPr id="28" name="Rectangle: Rounded Corners 27">
            <a:extLst>
              <a:ext uri="{FF2B5EF4-FFF2-40B4-BE49-F238E27FC236}">
                <a16:creationId xmlns:a16="http://schemas.microsoft.com/office/drawing/2014/main" id="{1C78C643-882B-46B1-9D37-E89992864025}"/>
              </a:ext>
            </a:extLst>
          </p:cNvPr>
          <p:cNvSpPr/>
          <p:nvPr/>
        </p:nvSpPr>
        <p:spPr>
          <a:xfrm>
            <a:off x="337561" y="600075"/>
            <a:ext cx="11516877" cy="5657849"/>
          </a:xfrm>
          <a:prstGeom prst="roundRect">
            <a:avLst/>
          </a:prstGeom>
          <a:solidFill>
            <a:srgbClr val="FFFFFF">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Rectangle: Rounded Corners 6">
            <a:extLst>
              <a:ext uri="{FF2B5EF4-FFF2-40B4-BE49-F238E27FC236}">
                <a16:creationId xmlns:a16="http://schemas.microsoft.com/office/drawing/2014/main" id="{C58D837E-C81F-4306-AEF9-1972332E85BA}"/>
              </a:ext>
            </a:extLst>
          </p:cNvPr>
          <p:cNvSpPr/>
          <p:nvPr/>
        </p:nvSpPr>
        <p:spPr>
          <a:xfrm>
            <a:off x="2493976" y="105877"/>
            <a:ext cx="6688524" cy="808523"/>
          </a:xfrm>
          <a:prstGeom prst="roundRect">
            <a:avLst/>
          </a:prstGeom>
          <a:solidFill>
            <a:schemeClr val="accent6">
              <a:lumMod val="20000"/>
              <a:lumOff val="80000"/>
              <a:alpha val="89804"/>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Title 1">
            <a:extLst>
              <a:ext uri="{FF2B5EF4-FFF2-40B4-BE49-F238E27FC236}">
                <a16:creationId xmlns:a16="http://schemas.microsoft.com/office/drawing/2014/main" id="{C064109C-8144-457A-9C13-76504B3857FF}"/>
              </a:ext>
            </a:extLst>
          </p:cNvPr>
          <p:cNvSpPr txBox="1">
            <a:spLocks/>
          </p:cNvSpPr>
          <p:nvPr/>
        </p:nvSpPr>
        <p:spPr>
          <a:xfrm>
            <a:off x="2795600" y="159984"/>
            <a:ext cx="6281023" cy="1714732"/>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nl-NL" sz="3600" b="1" dirty="0">
                <a:latin typeface="+mn-lt"/>
                <a:ea typeface="Times New Roman" panose="02020603050405020304" pitchFamily="18" charset="0"/>
                <a:cs typeface="Times New Roman" panose="02020603050405020304" pitchFamily="18" charset="0"/>
              </a:rPr>
              <a:t>Các địa danh có trong đoạn văn</a:t>
            </a:r>
            <a:endParaRPr lang="en-US" sz="3600" b="1" dirty="0">
              <a:solidFill>
                <a:srgbClr val="FF0000"/>
              </a:solidFill>
              <a:latin typeface="+mn-lt"/>
              <a:cs typeface="Times New Roman" panose="02020603050405020304" pitchFamily="18" charset="0"/>
            </a:endParaRPr>
          </a:p>
        </p:txBody>
      </p:sp>
      <p:pic>
        <p:nvPicPr>
          <p:cNvPr id="1026" name="Picture 2" descr="TẢI Bản đồ Hành chính tỉnh Ninh Bình Khổ Lớn 2022">
            <a:extLst>
              <a:ext uri="{FF2B5EF4-FFF2-40B4-BE49-F238E27FC236}">
                <a16:creationId xmlns:a16="http://schemas.microsoft.com/office/drawing/2014/main" id="{32518135-138C-4905-BB1A-7752481C700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50694" y="1452711"/>
            <a:ext cx="7667238" cy="43128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982858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additive="base">
                                        <p:cTn id="7" dur="500" fill="hold"/>
                                        <p:tgtEl>
                                          <p:spTgt spid="1026"/>
                                        </p:tgtEl>
                                        <p:attrNameLst>
                                          <p:attrName>ppt_x</p:attrName>
                                        </p:attrNameLst>
                                      </p:cBhvr>
                                      <p:tavLst>
                                        <p:tav tm="0">
                                          <p:val>
                                            <p:strVal val="#ppt_x"/>
                                          </p:val>
                                        </p:tav>
                                        <p:tav tm="100000">
                                          <p:val>
                                            <p:strVal val="#ppt_x"/>
                                          </p:val>
                                        </p:tav>
                                      </p:tavLst>
                                    </p:anim>
                                    <p:anim calcmode="lin" valueType="num">
                                      <p:cBhvr additive="base">
                                        <p:cTn id="8"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26">
            <a:extLst>
              <a:ext uri="{FF2B5EF4-FFF2-40B4-BE49-F238E27FC236}">
                <a16:creationId xmlns:a16="http://schemas.microsoft.com/office/drawing/2014/main" id="{7AA31964-8A90-4FAD-9B09-850CF0EB768B}"/>
              </a:ext>
            </a:extLst>
          </p:cNvPr>
          <p:cNvPicPr>
            <a:picLocks noChangeAspect="1"/>
          </p:cNvPicPr>
          <p:nvPr/>
        </p:nvPicPr>
        <p:blipFill rotWithShape="1">
          <a:blip r:embed="rId2">
            <a:extLst>
              <a:ext uri="{28A0092B-C50C-407E-A947-70E740481C1C}">
                <a14:useLocalDpi xmlns:a14="http://schemas.microsoft.com/office/drawing/2010/main" val="0"/>
              </a:ext>
            </a:extLst>
          </a:blip>
          <a:srcRect b="12103"/>
          <a:stretch/>
        </p:blipFill>
        <p:spPr>
          <a:xfrm>
            <a:off x="0" y="0"/>
            <a:ext cx="12192000" cy="6858000"/>
          </a:xfrm>
          <a:prstGeom prst="rect">
            <a:avLst/>
          </a:prstGeom>
        </p:spPr>
      </p:pic>
      <p:sp>
        <p:nvSpPr>
          <p:cNvPr id="28" name="Rectangle: Rounded Corners 27">
            <a:extLst>
              <a:ext uri="{FF2B5EF4-FFF2-40B4-BE49-F238E27FC236}">
                <a16:creationId xmlns:a16="http://schemas.microsoft.com/office/drawing/2014/main" id="{1C78C643-882B-46B1-9D37-E89992864025}"/>
              </a:ext>
            </a:extLst>
          </p:cNvPr>
          <p:cNvSpPr/>
          <p:nvPr/>
        </p:nvSpPr>
        <p:spPr>
          <a:xfrm>
            <a:off x="337561" y="600075"/>
            <a:ext cx="11516877" cy="5657849"/>
          </a:xfrm>
          <a:prstGeom prst="roundRect">
            <a:avLst/>
          </a:prstGeom>
          <a:solidFill>
            <a:srgbClr val="FFFFFF">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050" name="Picture 2" descr="TẢI Bản đồ Hành chính tỉnh Hoà Bình Khổ Lớn Mới Nhất 2022">
            <a:extLst>
              <a:ext uri="{FF2B5EF4-FFF2-40B4-BE49-F238E27FC236}">
                <a16:creationId xmlns:a16="http://schemas.microsoft.com/office/drawing/2014/main" id="{9E51CF75-BE4B-45CD-AC39-00B40C49E92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0299" y="984185"/>
            <a:ext cx="8483061" cy="47717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806579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additive="base">
                                        <p:cTn id="7" dur="500" fill="hold"/>
                                        <p:tgtEl>
                                          <p:spTgt spid="2050"/>
                                        </p:tgtEl>
                                        <p:attrNameLst>
                                          <p:attrName>ppt_x</p:attrName>
                                        </p:attrNameLst>
                                      </p:cBhvr>
                                      <p:tavLst>
                                        <p:tav tm="0">
                                          <p:val>
                                            <p:strVal val="#ppt_x"/>
                                          </p:val>
                                        </p:tav>
                                        <p:tav tm="100000">
                                          <p:val>
                                            <p:strVal val="#ppt_x"/>
                                          </p:val>
                                        </p:tav>
                                      </p:tavLst>
                                    </p:anim>
                                    <p:anim calcmode="lin" valueType="num">
                                      <p:cBhvr additive="base">
                                        <p:cTn id="8" dur="500" fill="hold"/>
                                        <p:tgtEl>
                                          <p:spTgt spid="205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PPSNARRATION" val="23,1047787239,C:\Users\Tailieu\Documents\Bai giang duong truong son_pptx\Media.ppcx"/>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480</TotalTime>
  <Words>661</Words>
  <Application>Microsoft Office PowerPoint</Application>
  <PresentationFormat>Widescreen</PresentationFormat>
  <Paragraphs>51</Paragraphs>
  <Slides>15</Slides>
  <Notes>1</Notes>
  <HiddenSlides>0</HiddenSlides>
  <MMClips>1</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15</vt:i4>
      </vt:variant>
    </vt:vector>
  </HeadingPairs>
  <TitlesOfParts>
    <vt:vector size="24" baseType="lpstr">
      <vt:lpstr>Arial</vt:lpstr>
      <vt:lpstr>Calibri</vt:lpstr>
      <vt:lpstr>Calibri Light</vt:lpstr>
      <vt:lpstr>等线</vt:lpstr>
      <vt:lpstr>HP001 5 hàng</vt:lpstr>
      <vt:lpstr>kaka</vt:lpstr>
      <vt:lpstr>Open Sans</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computer</dc:creator>
  <cp:lastModifiedBy>Admin</cp:lastModifiedBy>
  <cp:revision>23</cp:revision>
  <dcterms:created xsi:type="dcterms:W3CDTF">2024-01-27T02:42:40Z</dcterms:created>
  <dcterms:modified xsi:type="dcterms:W3CDTF">2025-02-10T05:54:30Z</dcterms:modified>
</cp:coreProperties>
</file>