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3447" autoAdjust="0"/>
  </p:normalViewPr>
  <p:slideViewPr>
    <p:cSldViewPr snapToGrid="0">
      <p:cViewPr varScale="1">
        <p:scale>
          <a:sx n="90" d="100"/>
          <a:sy n="90" d="100"/>
        </p:scale>
        <p:origin x="99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14/2/2025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14/02/2025</a:t>
            </a:fld>
            <a:endParaRPr lang="vi-VN"/>
          </a:p>
        </p:txBody>
      </p:sp>
      <p:sp>
        <p:nvSpPr>
          <p:cNvPr id="5" name="Footer Placeholder 4">
            <a:extLst>
              <a:ext uri="{FF2B5EF4-FFF2-40B4-BE49-F238E27FC236}">
                <a16:creationId xmlns:a16="http://schemas.microsoft.com/office/drawing/2014/main" xmlns=""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xmlns=""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xmlns=""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xmlns=""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58DB47C-3602-10E1-2B8E-6AE8A3922955}"/>
              </a:ext>
            </a:extLst>
          </p:cNvPr>
          <p:cNvPicPr>
            <a:picLocks noChangeAspect="1"/>
          </p:cNvPicPr>
          <p:nvPr/>
        </p:nvPicPr>
        <p:blipFill>
          <a:blip r:embed="rId2"/>
          <a:stretch>
            <a:fillRect/>
          </a:stretch>
        </p:blipFill>
        <p:spPr>
          <a:xfrm>
            <a:off x="1133112" y="17464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xmlns=""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xmlns=""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xmlns=""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4DFECB04-72BD-0AC7-AE7B-625FF23681C0}"/>
              </a:ext>
            </a:extLst>
          </p:cNvPr>
          <p:cNvPicPr>
            <a:picLocks noChangeAspect="1"/>
          </p:cNvPicPr>
          <p:nvPr/>
        </p:nvPicPr>
        <p:blipFill>
          <a:blip r:embed="rId3"/>
          <a:stretch>
            <a:fillRect/>
          </a:stretch>
        </p:blipFill>
        <p:spPr>
          <a:xfrm>
            <a:off x="1692457" y="1963791"/>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6">
            <a:extLst>
              <a:ext uri="{FF2B5EF4-FFF2-40B4-BE49-F238E27FC236}">
                <a16:creationId xmlns:a16="http://schemas.microsoft.com/office/drawing/2014/main" xmlns="" id="{F836F879-2337-5FE6-2C38-A871079813BF}"/>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xmlns="" id="{6DBE2483-15FD-1235-9871-1A803A0FA40A}"/>
              </a:ext>
            </a:extLst>
          </p:cNvPr>
          <p:cNvPicPr>
            <a:picLocks noChangeAspect="1"/>
          </p:cNvPicPr>
          <p:nvPr/>
        </p:nvPicPr>
        <p:blipFill>
          <a:blip r:embed="rId4"/>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xmlns=""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xmlns=""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9" name="Picture 8">
            <a:extLst>
              <a:ext uri="{FF2B5EF4-FFF2-40B4-BE49-F238E27FC236}">
                <a16:creationId xmlns:a16="http://schemas.microsoft.com/office/drawing/2014/main" xmlns="" id="{D40A0726-FDE4-08C8-5C03-24FCB83D8051}"/>
              </a:ext>
            </a:extLst>
          </p:cNvPr>
          <p:cNvPicPr>
            <a:picLocks noChangeAspect="1"/>
          </p:cNvPicPr>
          <p:nvPr/>
        </p:nvPicPr>
        <p:blipFill>
          <a:blip r:embed="rId4"/>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xmlns="" id="{2C238872-2C4B-247A-D6ED-2D0C5AF31B9C}"/>
              </a:ext>
            </a:extLst>
          </p:cNvPr>
          <p:cNvPicPr>
            <a:picLocks noChangeAspect="1"/>
          </p:cNvPicPr>
          <p:nvPr/>
        </p:nvPicPr>
        <p:blipFill>
          <a:blip r:embed="rId5"/>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logo with a black background&#10;&#10;Description automatically generated">
            <a:extLst>
              <a:ext uri="{FF2B5EF4-FFF2-40B4-BE49-F238E27FC236}">
                <a16:creationId xmlns:a16="http://schemas.microsoft.com/office/drawing/2014/main" xmlns="" id="{D5C74544-27C9-03EE-9DEA-D791E24AA34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34983" y="1877181"/>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xmlns=""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xmlns=""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xmlns=""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xmlns=""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xmlns=""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xmlns="" val="2041541246"/>
                    </a:ext>
                  </a:extLst>
                </a:gridCol>
                <a:gridCol w="2209800">
                  <a:extLst>
                    <a:ext uri="{9D8B030D-6E8A-4147-A177-3AD203B41FA5}">
                      <a16:colId xmlns:a16="http://schemas.microsoft.com/office/drawing/2014/main" xmlns="" val="3742055354"/>
                    </a:ext>
                  </a:extLst>
                </a:gridCol>
                <a:gridCol w="6890658">
                  <a:extLst>
                    <a:ext uri="{9D8B030D-6E8A-4147-A177-3AD203B41FA5}">
                      <a16:colId xmlns:a16="http://schemas.microsoft.com/office/drawing/2014/main" xmlns=""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5737206"/>
                  </a:ext>
                </a:extLst>
              </a:tr>
            </a:tbl>
          </a:graphicData>
        </a:graphic>
      </p:graphicFrame>
      <p:sp>
        <p:nvSpPr>
          <p:cNvPr id="3" name="TextBox 2">
            <a:extLst>
              <a:ext uri="{FF2B5EF4-FFF2-40B4-BE49-F238E27FC236}">
                <a16:creationId xmlns:a16="http://schemas.microsoft.com/office/drawing/2014/main" xmlns=""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xmlns=""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xmlns=""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xmlns=""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xmlns=""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xmlns=""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xmlns=""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xmlns=""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xmlns=""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xmlns=""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xmlns=""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xmlns=""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xmlns=""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xmlns=""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xmlns=""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xmlns=""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xmlns=""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xmlns=""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xmlns=""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xmlns=""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xmlns=""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xmlns=""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xmlns=""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xmlns=""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xmlns=""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1485</TotalTime>
  <Words>430</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Gochi Hand</vt:lpstr>
      <vt:lpstr>SVN-Hole Hearted</vt:lpstr>
      <vt:lpstr>Arial</vt:lpstr>
      <vt:lpstr>Calibri</vt:lpstr>
      <vt:lpstr>Calibri Light</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cp:lastModifiedBy>
  <cp:revision>56</cp:revision>
  <dcterms:created xsi:type="dcterms:W3CDTF">2024-06-03T14:24:44Z</dcterms:created>
  <dcterms:modified xsi:type="dcterms:W3CDTF">2025-02-13T22:42:32Z</dcterms:modified>
</cp:coreProperties>
</file>