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"/>
  </p:notesMasterIdLst>
  <p:sldIdLst>
    <p:sldId id="362" r:id="rId3"/>
    <p:sldId id="259" r:id="rId4"/>
    <p:sldId id="356" r:id="rId5"/>
    <p:sldId id="370" r:id="rId6"/>
    <p:sldId id="357" r:id="rId7"/>
    <p:sldId id="371" r:id="rId8"/>
    <p:sldId id="359" r:id="rId9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7"/>
    <p:restoredTop sz="94660"/>
  </p:normalViewPr>
  <p:slideViewPr>
    <p:cSldViewPr snapToGrid="0" showGuides="1">
      <p:cViewPr varScale="1">
        <p:scale>
          <a:sx n="73" d="100"/>
          <a:sy n="73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2/10/2025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2806065" y="1521460"/>
            <a:ext cx="7790815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5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sz="5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18: </a:t>
            </a:r>
            <a:r>
              <a:rPr sz="5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Tự</a:t>
            </a:r>
            <a:r>
              <a:rPr sz="5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5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giác</a:t>
            </a:r>
            <a:r>
              <a:rPr sz="5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5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tham</a:t>
            </a:r>
            <a:r>
              <a:rPr sz="5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5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gia</a:t>
            </a:r>
            <a:r>
              <a:rPr sz="5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5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sz="5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5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hoạt</a:t>
            </a:r>
            <a:r>
              <a:rPr sz="5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5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động</a:t>
            </a:r>
            <a:r>
              <a:rPr sz="5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5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sz="5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5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trường</a:t>
            </a:r>
            <a:endParaRPr sz="50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7B061-BEAA-6FA8-E435-344BAF7FE3AE}"/>
              </a:ext>
            </a:extLst>
          </p:cNvPr>
          <p:cNvSpPr txBox="1"/>
          <p:nvPr/>
        </p:nvSpPr>
        <p:spPr>
          <a:xfrm>
            <a:off x="5415280" y="4175760"/>
            <a:ext cx="5598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</a:t>
            </a:r>
            <a:r>
              <a:rPr lang="en-US" sz="30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viên</a:t>
            </a:r>
            <a:r>
              <a:rPr lang="en-US" sz="30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Vũ </a:t>
            </a:r>
            <a:r>
              <a:rPr lang="en-US" sz="30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Thị</a:t>
            </a:r>
            <a:r>
              <a:rPr lang="en-US" sz="30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0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Minh</a:t>
            </a:r>
          </a:p>
          <a:p>
            <a:pPr algn="r"/>
            <a:r>
              <a:rPr lang="en-US" sz="30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r>
              <a:rPr lang="en-US" sz="30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Tiểu</a:t>
            </a:r>
            <a:r>
              <a:rPr lang="en-US" sz="30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30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Hoà</a:t>
            </a:r>
            <a:r>
              <a:rPr lang="en-US" sz="30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Nghĩa</a:t>
            </a:r>
            <a:endParaRPr lang="en-US" sz="30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53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13" y="0"/>
            <a:ext cx="4371975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15366" name="Content Placeholder 2"/>
          <p:cNvSpPr/>
          <p:nvPr/>
        </p:nvSpPr>
        <p:spPr>
          <a:xfrm>
            <a:off x="573088" y="1443038"/>
            <a:ext cx="9828212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dirty="0"/>
              <a:t>       </a:t>
            </a:r>
            <a:r>
              <a:rPr sz="3000" b="1" dirty="0">
                <a:latin typeface="Times New Roman" panose="02020603050405020304" pitchFamily="18" charset="0"/>
              </a:rPr>
              <a:t>Em </a:t>
            </a:r>
            <a:r>
              <a:rPr sz="3000" b="1" dirty="0" err="1">
                <a:latin typeface="Times New Roman" panose="02020603050405020304" pitchFamily="18" charset="0"/>
              </a:rPr>
              <a:t>cùng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các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bạn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hát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bài</a:t>
            </a:r>
            <a:r>
              <a:rPr sz="3000" b="1" dirty="0">
                <a:latin typeface="Times New Roman" panose="02020603050405020304" pitchFamily="18" charset="0"/>
              </a:rPr>
              <a:t>: </a:t>
            </a:r>
            <a:endParaRPr lang="en-US" sz="3000" b="1" dirty="0">
              <a:latin typeface="Times New Roman" panose="02020603050405020304" pitchFamily="18" charset="0"/>
            </a:endParaRPr>
          </a:p>
          <a:p>
            <a:pPr lvl="0" algn="ctr">
              <a:buNone/>
            </a:pPr>
            <a:r>
              <a:rPr sz="3000" b="1" dirty="0">
                <a:latin typeface="Times New Roman" panose="02020603050405020304" pitchFamily="18" charset="0"/>
              </a:rPr>
              <a:t>Em </a:t>
            </a:r>
            <a:r>
              <a:rPr sz="3000" b="1" dirty="0" err="1">
                <a:latin typeface="Times New Roman" panose="02020603050405020304" pitchFamily="18" charset="0"/>
              </a:rPr>
              <a:t>làm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kế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hoạch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</a:rPr>
              <a:t> - </a:t>
            </a:r>
            <a:r>
              <a:rPr sz="3000" b="1" dirty="0" err="1">
                <a:latin typeface="Times New Roman" panose="02020603050405020304" pitchFamily="18" charset="0"/>
              </a:rPr>
              <a:t>sáng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tác</a:t>
            </a:r>
            <a:r>
              <a:rPr sz="3000" b="1" dirty="0">
                <a:latin typeface="Times New Roman" panose="02020603050405020304" pitchFamily="18" charset="0"/>
              </a:rPr>
              <a:t>: Phong </a:t>
            </a:r>
            <a:r>
              <a:rPr sz="3000" b="1" dirty="0" err="1">
                <a:latin typeface="Times New Roman" panose="02020603050405020304" pitchFamily="18" charset="0"/>
              </a:rPr>
              <a:t>Nhã</a:t>
            </a:r>
            <a:endParaRPr sz="3000" b="1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8" y="144463"/>
            <a:ext cx="2024062" cy="1109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Content Placeholder 2"/>
          <p:cNvSpPr/>
          <p:nvPr/>
        </p:nvSpPr>
        <p:spPr>
          <a:xfrm>
            <a:off x="511175" y="1033463"/>
            <a:ext cx="10213975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dirty="0"/>
              <a:t>       </a:t>
            </a:r>
            <a:r>
              <a:rPr sz="3000" b="1" dirty="0">
                <a:latin typeface="Times New Roman" panose="02020603050405020304" pitchFamily="18" charset="0"/>
              </a:rPr>
              <a:t>Em </a:t>
            </a:r>
            <a:r>
              <a:rPr sz="3000" b="1" dirty="0" err="1">
                <a:latin typeface="Times New Roman" panose="02020603050405020304" pitchFamily="18" charset="0"/>
              </a:rPr>
              <a:t>cần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tự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giác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tham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gia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các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hoạt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động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nào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của</a:t>
            </a:r>
            <a:r>
              <a:rPr sz="3000" b="1" dirty="0">
                <a:latin typeface="Times New Roman" panose="02020603050405020304" pitchFamily="18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</a:rPr>
              <a:t>trường</a:t>
            </a:r>
            <a:r>
              <a:rPr sz="3000" b="1" dirty="0">
                <a:latin typeface="Times New Roman" panose="02020603050405020304" pitchFamily="18" charset="0"/>
              </a:rPr>
              <a:t>?</a:t>
            </a:r>
            <a:endParaRPr sz="3000" b="1" i="1" dirty="0">
              <a:latin typeface="Times New Roman" panose="02020603050405020304" pitchFamily="18" charset="0"/>
            </a:endParaRPr>
          </a:p>
        </p:txBody>
      </p:sp>
      <p:pic>
        <p:nvPicPr>
          <p:cNvPr id="16391" name="Picture 163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480" y="1622425"/>
            <a:ext cx="7580630" cy="4792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755" y="650875"/>
            <a:ext cx="9486900" cy="3917950"/>
          </a:xfrm>
        </p:spPr>
        <p:txBody>
          <a:bodyPr/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2745105" y="1461770"/>
            <a:ext cx="6435090" cy="4759960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Tham gia các hoạt động ở trường sẽ giúp các em năng động, tự tin hơn và có ích cho xã hội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7410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4823" t="5440" r="5894" b="48596"/>
          <a:stretch>
            <a:fillRect/>
          </a:stretch>
        </p:blipFill>
        <p:spPr>
          <a:xfrm>
            <a:off x="1371600" y="373063"/>
            <a:ext cx="9396413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5812" t="52106" r="8862" b="2157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9521" t="79123" r="12819" b="6491"/>
          <a:stretch>
            <a:fillRect/>
          </a:stretch>
        </p:blipFill>
        <p:spPr>
          <a:xfrm>
            <a:off x="890588" y="1335088"/>
            <a:ext cx="10298112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95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Gill Sans MT</vt:lpstr>
      <vt:lpstr>Goudy Old Style</vt:lpstr>
      <vt:lpstr>Times New Roman</vt:lpstr>
      <vt:lpstr>ClassicFrameVTI</vt:lpstr>
      <vt:lpstr>1_ClassicFrameVTI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fdsfdsfdsf</cp:lastModifiedBy>
  <cp:revision>9</cp:revision>
  <dcterms:created xsi:type="dcterms:W3CDTF">2020-08-10T03:18:16Z</dcterms:created>
  <dcterms:modified xsi:type="dcterms:W3CDTF">2025-02-10T13:56:40Z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