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  <p:sldMasterId id="2147483725" r:id="rId3"/>
  </p:sldMasterIdLst>
  <p:notesMasterIdLst>
    <p:notesMasterId r:id="rId16"/>
  </p:notesMasterIdLst>
  <p:sldIdLst>
    <p:sldId id="279" r:id="rId4"/>
    <p:sldId id="281" r:id="rId5"/>
    <p:sldId id="269" r:id="rId6"/>
    <p:sldId id="270" r:id="rId7"/>
    <p:sldId id="262" r:id="rId8"/>
    <p:sldId id="273" r:id="rId9"/>
    <p:sldId id="264" r:id="rId10"/>
    <p:sldId id="276" r:id="rId11"/>
    <p:sldId id="266" r:id="rId12"/>
    <p:sldId id="275" r:id="rId13"/>
    <p:sldId id="277" r:id="rId14"/>
    <p:sldId id="272" r:id="rId15"/>
  </p:sldIdLst>
  <p:sldSz cx="9144000" cy="6858000" type="screen4x3"/>
  <p:notesSz cx="6858000" cy="9144000"/>
  <p:defaultTextStyle>
    <a:defPPr>
      <a:defRPr lang="vi-VN"/>
    </a:defPPr>
    <a:lvl1pPr marL="0" algn="l" defTabSz="76800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4002" algn="l" defTabSz="76800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68004" algn="l" defTabSz="76800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52006" algn="l" defTabSz="76800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36008" algn="l" defTabSz="76800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20010" algn="l" defTabSz="76800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04011" algn="l" defTabSz="76800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88013" algn="l" defTabSz="76800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072016" algn="l" defTabSz="76800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757"/>
    <a:srgbClr val="FFBA75"/>
    <a:srgbClr val="FFD974"/>
    <a:srgbClr val="FFECAF"/>
    <a:srgbClr val="FFE285"/>
    <a:srgbClr val="B40C60"/>
    <a:srgbClr val="E36785"/>
    <a:srgbClr val="5B33CD"/>
    <a:srgbClr val="14B9EC"/>
    <a:srgbClr val="582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3F3F8-1FBA-426D-9D30-557D61CAE21A}" type="datetimeFigureOut">
              <a:rPr lang="vi-VN" smtClean="0"/>
              <a:t>13/02/2025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6C0DE-C9F2-4492-94D0-71BE3165C4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967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6532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53064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9597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06129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32661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9193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85726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12258" algn="l" defTabSz="65306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F0019BC-770C-458F-BA81-5E28AFA5D8C6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5" y="5645930"/>
            <a:ext cx="461391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6181469"/>
            <a:ext cx="9035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4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6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7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7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5" y="5645930"/>
            <a:ext cx="461391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6181469"/>
            <a:ext cx="9035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4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6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7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4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9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0" y="1522375"/>
            <a:ext cx="3388524" cy="6013251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9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5" y="5645930"/>
            <a:ext cx="461391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6181469"/>
            <a:ext cx="9035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4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6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7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4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9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0" y="1522375"/>
            <a:ext cx="3388524" cy="6013251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3" y="1647226"/>
            <a:ext cx="3363662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9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4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572168"/>
            <a:ext cx="2794086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5" y="5645930"/>
            <a:ext cx="461391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6181469"/>
            <a:ext cx="9035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4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6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7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4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9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0" y="1522375"/>
            <a:ext cx="3388524" cy="6013251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468551"/>
            <a:ext cx="3386124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9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5" y="5645930"/>
            <a:ext cx="461391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6181469"/>
            <a:ext cx="9035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4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6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7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993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4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329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9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0" y="1522375"/>
            <a:ext cx="3388524" cy="6013251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432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503378"/>
            <a:ext cx="3546156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311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0" y="1522375"/>
            <a:ext cx="3388524" cy="6013251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9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364704"/>
            <a:ext cx="1552414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66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450429"/>
            <a:ext cx="1678338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9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438262"/>
            <a:ext cx="1747911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876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357972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048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348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5" y="5645930"/>
            <a:ext cx="461391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6181469"/>
            <a:ext cx="9035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566374"/>
            <a:ext cx="7400614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6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7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508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4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1614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9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0" y="1522375"/>
            <a:ext cx="3388524" cy="6013251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02274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 sz="4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96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24140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9" y="364704"/>
            <a:ext cx="1552414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1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557579"/>
            <a:ext cx="3564062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>
                <a:solidFill>
                  <a:srgbClr val="002060"/>
                </a:solidFill>
                <a:latin typeface="+mj-lt"/>
              </a:rPr>
              <a:t>LUYỆN TẬP</a:t>
            </a:r>
            <a:endParaRPr lang="vi-VN" sz="96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047" y="450429"/>
            <a:ext cx="1678338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69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0" y="438262"/>
            <a:ext cx="1747911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78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8" y="357972"/>
            <a:ext cx="1744100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32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85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4002" indent="0" algn="ctr">
              <a:buNone/>
              <a:defRPr/>
            </a:lvl2pPr>
            <a:lvl3pPr marL="768004" indent="0" algn="ctr">
              <a:buNone/>
              <a:defRPr/>
            </a:lvl3pPr>
            <a:lvl4pPr marL="1152006" indent="0" algn="ctr">
              <a:buNone/>
              <a:defRPr/>
            </a:lvl4pPr>
            <a:lvl5pPr marL="1536008" indent="0" algn="ctr">
              <a:buNone/>
              <a:defRPr/>
            </a:lvl5pPr>
            <a:lvl6pPr marL="1920010" indent="0" algn="ctr">
              <a:buNone/>
              <a:defRPr/>
            </a:lvl6pPr>
            <a:lvl7pPr marL="2304011" indent="0" algn="ctr">
              <a:buNone/>
              <a:defRPr/>
            </a:lvl7pPr>
            <a:lvl8pPr marL="2688013" indent="0" algn="ctr">
              <a:buNone/>
              <a:defRPr/>
            </a:lvl8pPr>
            <a:lvl9pPr marL="307201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3" y="6245228"/>
            <a:ext cx="2133601" cy="476250"/>
          </a:xfrm>
          <a:prstGeom prst="rect">
            <a:avLst/>
          </a:prstGeom>
        </p:spPr>
        <p:txBody>
          <a:bodyPr lIns="76800" tIns="38400" rIns="76800" bIns="38400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8"/>
            <a:ext cx="2895600" cy="476250"/>
          </a:xfrm>
          <a:prstGeom prst="rect">
            <a:avLst/>
          </a:prstGeom>
        </p:spPr>
        <p:txBody>
          <a:bodyPr lIns="76800" tIns="38400" rIns="76800" bIns="38400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8" y="6245228"/>
            <a:ext cx="2133601" cy="476250"/>
          </a:xfrm>
          <a:prstGeom prst="rect">
            <a:avLst/>
          </a:prstGeom>
        </p:spPr>
        <p:txBody>
          <a:bodyPr lIns="76800" tIns="38400" rIns="76800" bIns="38400"/>
          <a:lstStyle>
            <a:lvl1pPr>
              <a:defRPr/>
            </a:lvl1pPr>
          </a:lstStyle>
          <a:p>
            <a:fld id="{0D99B42D-F197-4DD4-ABB1-9CBC58815C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11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4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6" y="98942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8" y="9475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9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11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3" y="160330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4" y="156140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5" y="153183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6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8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9" y="221718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91" y="217528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10" y="214570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6" y="283106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8" y="278916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8" y="275958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31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3" y="344494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4" y="340304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5" y="337346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6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8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601" y="40588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11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32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3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5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7" y="467270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8" y="46308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8" y="460122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52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3" y="528658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4" y="52446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5" y="52151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7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20" y="590046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31" y="58585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53" y="582898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67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lIns="76800" tIns="38400" rIns="76800" bIns="38400"/>
          <a:lstStyle>
            <a:lvl1pPr>
              <a:defRPr/>
            </a:lvl1pPr>
          </a:lstStyle>
          <a:p>
            <a:fld id="{73325B41-4C67-46F9-8141-B5C2C8155522}" type="datetimeFigureOut">
              <a:rPr lang="en-US">
                <a:solidFill>
                  <a:srgbClr val="000000"/>
                </a:solidFill>
              </a:rPr>
              <a:pPr/>
              <a:t>2/13/2025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lIns="76800" tIns="38400" rIns="76800" bIns="38400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76800" tIns="38400" rIns="76800" bIns="38400"/>
          <a:lstStyle>
            <a:lvl1pPr>
              <a:defRPr/>
            </a:lvl1pPr>
          </a:lstStyle>
          <a:p>
            <a:fld id="{DE931009-A539-4AC6-9C79-0021DBDAE2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179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45" indent="0" algn="ctr">
              <a:buNone/>
              <a:defRPr/>
            </a:lvl2pPr>
            <a:lvl3pPr marL="914290" indent="0" algn="ctr">
              <a:buNone/>
              <a:defRPr/>
            </a:lvl3pPr>
            <a:lvl4pPr marL="1371435" indent="0" algn="ctr">
              <a:buNone/>
              <a:defRPr/>
            </a:lvl4pPr>
            <a:lvl5pPr marL="1828581" indent="0" algn="ctr">
              <a:buNone/>
              <a:defRPr/>
            </a:lvl5pPr>
            <a:lvl6pPr marL="2285726" indent="0" algn="ctr">
              <a:buNone/>
              <a:defRPr/>
            </a:lvl6pPr>
            <a:lvl7pPr marL="2742871" indent="0" algn="ctr">
              <a:buNone/>
              <a:defRPr/>
            </a:lvl7pPr>
            <a:lvl8pPr marL="3200016" indent="0" algn="ctr">
              <a:buNone/>
              <a:defRPr/>
            </a:lvl8pPr>
            <a:lvl9pPr marL="365716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19C3E-DC4C-470E-B162-A1AE484F96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971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800F4-AFF1-4ED5-8C75-558D84049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469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5" indent="0">
              <a:buNone/>
              <a:defRPr sz="1800"/>
            </a:lvl2pPr>
            <a:lvl3pPr marL="914290" indent="0">
              <a:buNone/>
              <a:defRPr sz="1600"/>
            </a:lvl3pPr>
            <a:lvl4pPr marL="1371435" indent="0">
              <a:buNone/>
              <a:defRPr sz="1400"/>
            </a:lvl4pPr>
            <a:lvl5pPr marL="1828581" indent="0">
              <a:buNone/>
              <a:defRPr sz="1400"/>
            </a:lvl5pPr>
            <a:lvl6pPr marL="2285726" indent="0">
              <a:buNone/>
              <a:defRPr sz="1400"/>
            </a:lvl6pPr>
            <a:lvl7pPr marL="2742871" indent="0">
              <a:buNone/>
              <a:defRPr sz="1400"/>
            </a:lvl7pPr>
            <a:lvl8pPr marL="3200016" indent="0">
              <a:buNone/>
              <a:defRPr sz="1400"/>
            </a:lvl8pPr>
            <a:lvl9pPr marL="3657161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C3811-6ABD-4ADA-84E0-C924670F95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11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D1135-F844-4669-9C64-EA3F05F23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518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A85F0-C02F-4817-9212-2667A8E8D3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639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C574F-5F9E-49EF-8B3B-6AAE65277A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34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57DD8-6083-47E8-91F5-82416A453C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0210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36A4E-FADB-42CA-89FA-0ABEC6ED66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14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9A75D-4F14-4224-B4E8-4C0E97CA03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54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316D9-AB1E-4AD7-B5DA-DF6E20E4B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287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FAA19-AC78-4920-9ECC-8A763462FC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510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2E12A-E713-416F-8D77-0B1F3102E3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8963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3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5" y="5645930"/>
            <a:ext cx="461391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60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2" y="6181469"/>
            <a:ext cx="90351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4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6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7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7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3588081"/>
            <a:ext cx="1949584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572168"/>
            <a:ext cx="2794086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3622312"/>
            <a:ext cx="982269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0" y="1522375"/>
            <a:ext cx="3388524" cy="6013251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1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1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2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8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2" y="153182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7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9" y="2145704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2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5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8" y="333769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9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9" y="3987341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6" y="460121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3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1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2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5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6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4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8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4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1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76788" tIns="76788" rIns="76788" bIns="7678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503378"/>
            <a:ext cx="3546156" cy="4529329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vi-VN" sz="96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76800" tIns="38400" rIns="76800" bIns="3840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76800" tIns="38400" rIns="76800" bIns="384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6492875"/>
            <a:ext cx="1227509" cy="169883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768004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01" indent="-192001" algn="l" defTabSz="768004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3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05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007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08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011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013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14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016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02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04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6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008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010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011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013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016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76800" tIns="38400" rIns="76800" bIns="3840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76800" tIns="38400" rIns="76800" bIns="384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6492875"/>
            <a:ext cx="1227509" cy="169883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673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</p:sldLayoutIdLst>
  <p:txStyles>
    <p:titleStyle>
      <a:lvl1pPr algn="l" defTabSz="768004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01" indent="-192001" algn="l" defTabSz="768004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3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05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007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08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011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013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014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016" indent="-192001" algn="l" defTabSz="768004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02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04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6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008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010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011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013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016" algn="l" defTabSz="76800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defTabSz="65306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defTabSz="65306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653064" fontAlgn="base">
              <a:spcBef>
                <a:spcPct val="0"/>
              </a:spcBef>
              <a:spcAft>
                <a:spcPct val="0"/>
              </a:spcAft>
              <a:defRPr/>
            </a:pPr>
            <a:fld id="{184934CB-C9B2-4455-962E-9BF2F13371D0}" type="slidenum">
              <a:rPr lang="en-US" smtClean="0">
                <a:solidFill>
                  <a:srgbClr val="000000"/>
                </a:solidFill>
              </a:rPr>
              <a:pPr defTabSz="65306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2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14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2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4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58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59" indent="-34285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63" indent="-22857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008" indent="-22857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153" indent="-22857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298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443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589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734" indent="-22857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3" Type="http://schemas.openxmlformats.org/officeDocument/2006/relationships/image" Target="../media/image7.gif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gif"/><Relationship Id="rId11" Type="http://schemas.openxmlformats.org/officeDocument/2006/relationships/image" Target="../media/image14.gif"/><Relationship Id="rId5" Type="http://schemas.openxmlformats.org/officeDocument/2006/relationships/hyperlink" Target="http://www.glitter-graphics.com/" TargetMode="External"/><Relationship Id="rId10" Type="http://schemas.openxmlformats.org/officeDocument/2006/relationships/image" Target="../media/image13.gif"/><Relationship Id="rId4" Type="http://schemas.openxmlformats.org/officeDocument/2006/relationships/image" Target="../media/image8.wmf"/><Relationship Id="rId9" Type="http://schemas.openxmlformats.org/officeDocument/2006/relationships/image" Target="../media/image12.gif"/><Relationship Id="rId1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WordArt 2"/>
          <p:cNvSpPr>
            <a:spLocks noChangeArrowheads="1" noChangeShapeType="1" noTextEdit="1"/>
          </p:cNvSpPr>
          <p:nvPr/>
        </p:nvSpPr>
        <p:spPr bwMode="auto">
          <a:xfrm>
            <a:off x="887867" y="908050"/>
            <a:ext cx="7462838" cy="6243638"/>
          </a:xfrm>
          <a:prstGeom prst="rect">
            <a:avLst/>
          </a:prstGeom>
        </p:spPr>
        <p:txBody>
          <a:bodyPr spcFirstLastPara="1" wrap="none" lIns="91418" tIns="45710" rIns="91418" bIns="45710" fromWordArt="1">
            <a:prstTxWarp prst="textArchUp">
              <a:avLst>
                <a:gd name="adj" fmla="val 10944968"/>
              </a:avLst>
            </a:prstTxWarp>
          </a:bodyPr>
          <a:lstStyle/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vi-VN" sz="4800" b="1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thầy cô giá</a:t>
            </a:r>
            <a:r>
              <a:rPr lang="en-US" sz="4800" b="1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o </a:t>
            </a:r>
            <a:r>
              <a:rPr lang="vi-VN" sz="4800" b="1" kern="1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tới dự giờ</a:t>
            </a:r>
          </a:p>
        </p:txBody>
      </p:sp>
      <p:pic>
        <p:nvPicPr>
          <p:cNvPr id="2051" name="Picture 3" descr="67088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2" y="1574800"/>
            <a:ext cx="18510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WordArt 4"/>
          <p:cNvSpPr>
            <a:spLocks noChangeArrowheads="1" noChangeShapeType="1" noTextEdit="1"/>
          </p:cNvSpPr>
          <p:nvPr/>
        </p:nvSpPr>
        <p:spPr bwMode="auto">
          <a:xfrm rot="-379771">
            <a:off x="3394641" y="2694230"/>
            <a:ext cx="2213878" cy="619385"/>
          </a:xfrm>
          <a:prstGeom prst="rect">
            <a:avLst/>
          </a:prstGeom>
        </p:spPr>
        <p:txBody>
          <a:bodyPr wrap="none" lIns="91418" tIns="45710" rIns="91418" bIns="45710" fromWordArt="1">
            <a:prstTxWarp prst="textDeflateBottom">
              <a:avLst>
                <a:gd name="adj" fmla="val 60619"/>
              </a:avLst>
            </a:prstTxWarp>
            <a:scene3d>
              <a:camera prst="legacyObliqueTopRight"/>
              <a:lightRig rig="legacyNormal3" dir="b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29" name="Picture 5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860801"/>
            <a:ext cx="15113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7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03964"/>
            <a:ext cx="6858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8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2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9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268415"/>
            <a:ext cx="7620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932427nuvuqqts1u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2" descr="932427nuvuqqts1u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5373688"/>
            <a:ext cx="900112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7" name="WordArt 13"/>
          <p:cNvSpPr>
            <a:spLocks noChangeArrowheads="1" noChangeShapeType="1" noTextEdit="1"/>
          </p:cNvSpPr>
          <p:nvPr/>
        </p:nvSpPr>
        <p:spPr bwMode="auto">
          <a:xfrm>
            <a:off x="2411413" y="3833814"/>
            <a:ext cx="4419600" cy="1303565"/>
          </a:xfrm>
          <a:prstGeom prst="rect">
            <a:avLst/>
          </a:prstGeom>
        </p:spPr>
        <p:txBody>
          <a:bodyPr wrap="none" lIns="91418" tIns="45710" rIns="91418" bIns="45710" fromWordArt="1">
            <a:prstTxWarp prst="textPlain">
              <a:avLst>
                <a:gd name="adj" fmla="val 50591"/>
              </a:avLst>
            </a:prstTxWarp>
          </a:bodyPr>
          <a:lstStyle/>
          <a:p>
            <a:pPr algn="ctr"/>
            <a:r>
              <a:rPr lang="vi-VN" sz="5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Môn: T</a:t>
            </a:r>
            <a:r>
              <a:rPr lang="en-US" sz="54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oán</a:t>
            </a:r>
            <a:r>
              <a:rPr lang="en-US" sz="54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endParaRPr lang="en-US" sz="5400" b="1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5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pPr algn="ctr" defTabSz="914290" fontAlgn="base">
              <a:spcBef>
                <a:spcPct val="0"/>
              </a:spcBef>
              <a:spcAft>
                <a:spcPct val="0"/>
              </a:spcAft>
            </a:pPr>
            <a:endParaRPr lang="vi-VN" sz="54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3438" name="Picture 14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242050"/>
            <a:ext cx="762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40" name="Text Box 16"/>
          <p:cNvSpPr txBox="1">
            <a:spLocks noChangeArrowheads="1"/>
          </p:cNvSpPr>
          <p:nvPr/>
        </p:nvSpPr>
        <p:spPr bwMode="auto">
          <a:xfrm>
            <a:off x="1042990" y="5589588"/>
            <a:ext cx="6696075" cy="53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4290" fontAlgn="base">
              <a:spcBef>
                <a:spcPct val="50000"/>
              </a:spcBef>
              <a:spcAft>
                <a:spcPct val="0"/>
              </a:spcAft>
            </a:pPr>
            <a:r>
              <a:rPr lang="en-US" sz="2900" b="1" dirty="0">
                <a:solidFill>
                  <a:srgbClr val="FFFF00"/>
                </a:solidFill>
                <a:latin typeface=".VnTime" pitchFamily="34" charset="0"/>
              </a:rPr>
              <a:t> 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>
                <a:solidFill>
                  <a:srgbClr val="0000FF"/>
                </a:solidFill>
                <a:latin typeface="Times New Roman" pitchFamily="18" charset="0"/>
              </a:rPr>
              <a:t>thực</a:t>
            </a:r>
            <a:r>
              <a:rPr lang="en-US" sz="2900" b="1" i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 smtClean="0">
                <a:solidFill>
                  <a:srgbClr val="0000FF"/>
                </a:solidFill>
                <a:latin typeface="Times New Roman" pitchFamily="18" charset="0"/>
              </a:rPr>
              <a:t>hiện:Trần</a:t>
            </a:r>
            <a:r>
              <a:rPr lang="en-US" sz="29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 smtClean="0">
                <a:solidFill>
                  <a:srgbClr val="0000FF"/>
                </a:solidFill>
                <a:latin typeface="Times New Roman" pitchFamily="18" charset="0"/>
              </a:rPr>
              <a:t>Thị</a:t>
            </a:r>
            <a:r>
              <a:rPr lang="en-US" sz="2900" b="1" i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900" b="1" i="1" dirty="0" err="1" smtClean="0">
                <a:solidFill>
                  <a:srgbClr val="0000FF"/>
                </a:solidFill>
                <a:latin typeface="Times New Roman" pitchFamily="18" charset="0"/>
              </a:rPr>
              <a:t>Huệ</a:t>
            </a:r>
            <a:endParaRPr lang="en-US" sz="29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063" name="Text Box 17"/>
          <p:cNvSpPr txBox="1">
            <a:spLocks noChangeArrowheads="1"/>
          </p:cNvSpPr>
          <p:nvPr/>
        </p:nvSpPr>
        <p:spPr bwMode="auto">
          <a:xfrm>
            <a:off x="1547813" y="466726"/>
            <a:ext cx="6553200" cy="369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0" rIns="91418" bIns="4571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1429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800">
              <a:solidFill>
                <a:srgbClr val="000000"/>
              </a:solidFill>
            </a:endParaRPr>
          </a:p>
        </p:txBody>
      </p:sp>
      <p:pic>
        <p:nvPicPr>
          <p:cNvPr id="2065" name="Picture 20" descr="Dove-02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9835">
            <a:off x="0" y="2492375"/>
            <a:ext cx="933450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21" descr="feuerwerk_13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1" y="3644900"/>
            <a:ext cx="14398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3" descr="020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8864"/>
            <a:ext cx="97155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19125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5" descr="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"/>
            <a:ext cx="9715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6" descr="Buomba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174624"/>
            <a:ext cx="914400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9" descr="Flower-06-june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138864"/>
            <a:ext cx="76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836613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4868863"/>
            <a:ext cx="666750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4" descr="C:\Documents and Settings\culi\My Documents\My Pictures\Flower_animation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32" descr="anim1690[1][1]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2" y="6308727"/>
            <a:ext cx="7343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798264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03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36 0.08259  L 0.108 0.08259  L 0.072 0.16651  L 0.108 0.2491  L 0.036 0.2491  L 0 0.33302  L -0.036 0.2491  L -0.108 0.2491  L -0.072 0.16651  L -0.108 0.08259  L -0.036 0.08259  L 0 0  Z" pathEditMode="relative" ptsTypes="">
                                      <p:cBhvr>
                                        <p:cTn id="42" dur="2000" fill="hold"/>
                                        <p:tgtEl>
                                          <p:spTgt spid="103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7" grpId="0" animBg="1"/>
      <p:bldP spid="103440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512923" y="424503"/>
            <a:ext cx="327991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</a:rPr>
              <a:t>3</a:t>
            </a:r>
            <a:endParaRPr lang="vi-VN" sz="2700" b="1" dirty="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896509" y="342861"/>
            <a:ext cx="7607955" cy="1528506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just"/>
            <a:r>
              <a:rPr lang="vi-VN" sz="3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 chum đựng số lít nước là kết quả của </a:t>
            </a:r>
            <a:r>
              <a:rPr lang="vi-VN" sz="3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 tính</a:t>
            </a:r>
            <a:r>
              <a:rPr lang="en-US" sz="3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ghi </a:t>
            </a:r>
            <a:r>
              <a:rPr lang="vi-VN" sz="3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 chum. Hỏi chum nào đựng nhiều nước nhất?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591247" y="5102715"/>
            <a:ext cx="2642961" cy="746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txBody>
          <a:bodyPr wrap="none" lIns="76800" tIns="38400" rIns="76800" bIns="3840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59</a:t>
            </a:r>
            <a:r>
              <a:rPr lang="en-US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 + </a:t>
            </a:r>
            <a:r>
              <a:rPr lang="vi-VN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vi-VN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       </a:t>
            </a:r>
            <a:r>
              <a:rPr lang="vi-VN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9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30F96F-A1D6-41A5-8EFB-4E2B08B78942}"/>
              </a:ext>
            </a:extLst>
          </p:cNvPr>
          <p:cNvSpPr txBox="1"/>
          <p:nvPr/>
        </p:nvSpPr>
        <p:spPr>
          <a:xfrm>
            <a:off x="2246601" y="5255070"/>
            <a:ext cx="958264" cy="523826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68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2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2D1968C-C485-4972-A99C-6196D5FE4CC7}"/>
              </a:ext>
            </a:extLst>
          </p:cNvPr>
          <p:cNvSpPr/>
          <p:nvPr/>
        </p:nvSpPr>
        <p:spPr>
          <a:xfrm>
            <a:off x="3450310" y="5102715"/>
            <a:ext cx="2491132" cy="746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txBody>
          <a:bodyPr wrap="square" lIns="76800" tIns="38400" rIns="76800" bIns="3840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r>
              <a:rPr lang="en-US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 + </a:t>
            </a:r>
            <a:r>
              <a:rPr lang="vi-VN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vi-VN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       </a:t>
            </a:r>
            <a:r>
              <a:rPr lang="vi-VN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9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812AEDA-E284-4E25-804F-A24C4DADB5C2}"/>
              </a:ext>
            </a:extLst>
          </p:cNvPr>
          <p:cNvSpPr txBox="1"/>
          <p:nvPr/>
        </p:nvSpPr>
        <p:spPr>
          <a:xfrm>
            <a:off x="5137072" y="5227855"/>
            <a:ext cx="722563" cy="523826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2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CBF2176-3329-4FCE-A421-86F55A6E9A11}"/>
              </a:ext>
            </a:extLst>
          </p:cNvPr>
          <p:cNvSpPr/>
          <p:nvPr/>
        </p:nvSpPr>
        <p:spPr>
          <a:xfrm>
            <a:off x="6081789" y="5084844"/>
            <a:ext cx="2549986" cy="746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txBody>
          <a:bodyPr wrap="none" lIns="76800" tIns="38400" rIns="76800" bIns="3840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</a:t>
            </a:r>
            <a:r>
              <a:rPr lang="en-US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 + </a:t>
            </a:r>
            <a:r>
              <a:rPr lang="vi-VN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vi-VN" sz="2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      </a:t>
            </a:r>
            <a:r>
              <a:rPr lang="vi-VN" sz="29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9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26C709C-8F38-4F6E-8C74-1084D7B8D828}"/>
              </a:ext>
            </a:extLst>
          </p:cNvPr>
          <p:cNvSpPr txBox="1"/>
          <p:nvPr/>
        </p:nvSpPr>
        <p:spPr>
          <a:xfrm>
            <a:off x="7781335" y="5208237"/>
            <a:ext cx="722563" cy="523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r>
              <a:rPr lang="en-US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endParaRPr lang="vi-VN" sz="2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CE2CB15-12E1-442F-97B5-958F6AE177ED}"/>
              </a:ext>
            </a:extLst>
          </p:cNvPr>
          <p:cNvSpPr/>
          <p:nvPr/>
        </p:nvSpPr>
        <p:spPr>
          <a:xfrm>
            <a:off x="1179516" y="6069366"/>
            <a:ext cx="827321" cy="203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vi-VN" sz="1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C26559F-49DE-40DD-A16A-46868294C6F9}"/>
              </a:ext>
            </a:extLst>
          </p:cNvPr>
          <p:cNvSpPr txBox="1"/>
          <p:nvPr/>
        </p:nvSpPr>
        <p:spPr>
          <a:xfrm>
            <a:off x="2030390" y="5885791"/>
            <a:ext cx="6332560" cy="523826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just"/>
            <a:r>
              <a:rPr lang="vi-VN" sz="2900" b="1" dirty="0">
                <a:latin typeface="Times New Roman" pitchFamily="18" charset="0"/>
                <a:cs typeface="Times New Roman" pitchFamily="18" charset="0"/>
              </a:rPr>
              <a:t>Vậy chum </a:t>
            </a:r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900" b="1" dirty="0">
                <a:latin typeface="Times New Roman" pitchFamily="18" charset="0"/>
                <a:cs typeface="Times New Roman" pitchFamily="18" charset="0"/>
              </a:rPr>
              <a:t> đựng nhiều nước nhất.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840914" y="1784537"/>
            <a:ext cx="7214515" cy="333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/>
      <p:bldP spid="64" grpId="0" animBg="1"/>
      <p:bldP spid="65" grpId="0"/>
      <p:bldP spid="67" grpId="0" animBg="1"/>
      <p:bldP spid="68" grpId="0" animBg="1"/>
      <p:bldP spid="6" grpId="0" animBg="1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30" y="1614647"/>
            <a:ext cx="7892143" cy="2000548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7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7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0025" y="731075"/>
            <a:ext cx="6976754" cy="46605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lvl="0" algn="ctr"/>
            <a:r>
              <a:rPr lang="en-US" sz="26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1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l0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3"/>
            <a:ext cx="8534400" cy="1640951"/>
          </a:xfrm>
          <a:prstGeom prst="rect">
            <a:avLst/>
          </a:prstGeom>
          <a:noFill/>
        </p:spPr>
        <p:txBody>
          <a:bodyPr wrap="none" lIns="76800" tIns="38400" rIns="76800" bIns="38400">
            <a:prstTxWarp prst="textChevron">
              <a:avLst>
                <a:gd name="adj" fmla="val 45743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6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6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6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6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6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6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600" b="1" dirty="0">
                <a:ln w="11430"/>
                <a:solidFill>
                  <a:srgbClr val="00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1106" y="5217050"/>
            <a:ext cx="8534400" cy="1640950"/>
          </a:xfrm>
          <a:prstGeom prst="rect">
            <a:avLst/>
          </a:prstGeom>
          <a:noFill/>
        </p:spPr>
        <p:txBody>
          <a:bodyPr wrap="none" lIns="76800" tIns="38400" rIns="76800" bIns="38400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1816405">
            <a:off x="143938" y="3450529"/>
            <a:ext cx="777875" cy="685800"/>
          </a:xfrm>
          <a:prstGeom prst="star4">
            <a:avLst>
              <a:gd name="adj" fmla="val 6412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4053" tIns="42025" rIns="84053" bIns="42025" anchor="ctr"/>
          <a:lstStyle/>
          <a:p>
            <a:pPr algn="ctr" defTabSz="84061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700" kern="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 rot="1816405">
            <a:off x="7797805" y="2050708"/>
            <a:ext cx="777875" cy="685800"/>
          </a:xfrm>
          <a:prstGeom prst="star4">
            <a:avLst>
              <a:gd name="adj" fmla="val 6412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4053" tIns="42025" rIns="84053" bIns="42025" anchor="ctr"/>
          <a:lstStyle/>
          <a:p>
            <a:pPr algn="ctr" defTabSz="840610" fontAlgn="base">
              <a:spcBef>
                <a:spcPct val="0"/>
              </a:spcBef>
              <a:spcAft>
                <a:spcPct val="0"/>
              </a:spcAft>
              <a:defRPr/>
            </a:pPr>
            <a:endParaRPr lang="vi-VN" sz="1700" kern="0">
              <a:solidFill>
                <a:srgbClr val="000000"/>
              </a:solidFill>
              <a:latin typeface=".VnTime" pitchFamily="34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2875" y="3993470"/>
            <a:ext cx="8534400" cy="1640950"/>
          </a:xfrm>
          <a:prstGeom prst="rect">
            <a:avLst/>
          </a:prstGeom>
          <a:noFill/>
        </p:spPr>
        <p:txBody>
          <a:bodyPr wrap="none" lIns="76800" tIns="38400" rIns="76800" bIns="38400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696166267"/>
      </p:ext>
    </p:extLst>
  </p:cSld>
  <p:clrMapOvr>
    <a:masterClrMapping/>
  </p:clrMapOvr>
  <p:transition spd="slow">
    <p:checker/>
    <p:sndAc>
      <p:stSnd>
        <p:snd r:embed="rId2" name="~PP1783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ớp Chúng Ta Đoàn Kết - Nhạc Thiếu Nhi Có L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192" y="29834"/>
            <a:ext cx="8969215" cy="614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6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5776" y="1413119"/>
            <a:ext cx="6071260" cy="725474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884" y="2349359"/>
            <a:ext cx="5513366" cy="164880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38 + 10                  23 + 12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56954" y="3959679"/>
            <a:ext cx="1322367" cy="164880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38</a:t>
            </a:r>
          </a:p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49883" y="3959679"/>
            <a:ext cx="1322367" cy="164880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31199" y="5021036"/>
            <a:ext cx="8597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37735" y="5034643"/>
            <a:ext cx="87333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90378" y="4206202"/>
            <a:ext cx="1010666" cy="593569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6913" y="4206202"/>
            <a:ext cx="1010666" cy="593569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r>
              <a:rPr lang="en-US" sz="34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58878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025" y="731075"/>
            <a:ext cx="6976754" cy="46605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lvl="0" algn="ctr"/>
            <a:r>
              <a:rPr lang="en-US" sz="26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330" y="1505790"/>
            <a:ext cx="7892143" cy="178949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29434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33981" y="2026291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70823D-5CC1-4219-8FC5-5893165AFF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65" y="3934185"/>
            <a:ext cx="1462161" cy="1301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334E6D-94DB-49D9-AB37-FC409BFD086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0549" y="4406613"/>
            <a:ext cx="1778594" cy="1607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5361DB-110A-4375-B65B-42586C11F16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5503" y="3692934"/>
            <a:ext cx="1123711" cy="14771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1608433" y="3026834"/>
            <a:ext cx="1955709" cy="967090"/>
            <a:chOff x="2461083" y="957959"/>
            <a:chExt cx="2175644" cy="96709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461083" y="957959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3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461083" y="1002365"/>
              <a:ext cx="2175644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300" b="1" i="1" dirty="0">
                  <a:latin typeface="Times New Roman" pitchFamily="18" charset="0"/>
                  <a:cs typeface="Times New Roman" pitchFamily="18" charset="0"/>
                </a:rPr>
                <a:t>Tôi có </a:t>
              </a:r>
            </a:p>
            <a:p>
              <a:pPr algn="ctr"/>
              <a:r>
                <a:rPr lang="vi-VN" sz="2300" b="1" i="1" dirty="0">
                  <a:latin typeface="Times New Roman" pitchFamily="18" charset="0"/>
                  <a:cs typeface="Times New Roman" pitchFamily="18" charset="0"/>
                </a:rPr>
                <a:t>35 hạt gạo.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2657666" y="4060328"/>
            <a:ext cx="2219880" cy="1363169"/>
            <a:chOff x="2333190" y="2217272"/>
            <a:chExt cx="2469523" cy="1363169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333190" y="2217272"/>
              <a:ext cx="2469523" cy="1352147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3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475542" y="2426279"/>
              <a:ext cx="2196382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300" b="1" i="1" dirty="0">
                  <a:latin typeface="Times New Roman" pitchFamily="18" charset="0"/>
                  <a:cs typeface="Times New Roman" pitchFamily="18" charset="0"/>
                </a:rPr>
                <a:t>Chị kiến ơi, tôi trả cho chị 7 hạt gạo.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5750366" y="2483343"/>
            <a:ext cx="2615309" cy="1023696"/>
            <a:chOff x="4751785" y="491715"/>
            <a:chExt cx="2409932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751785" y="491715"/>
              <a:ext cx="2383302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3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767898" y="610194"/>
              <a:ext cx="2393819" cy="745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300" b="1" i="1" dirty="0">
                  <a:latin typeface="Times New Roman" pitchFamily="18" charset="0"/>
                  <a:cs typeface="Times New Roman" pitchFamily="18" charset="0"/>
                </a:rPr>
                <a:t>Vậy kiến có bao nhiêu hạt gạo?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149639" y="5507415"/>
            <a:ext cx="2328395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r>
              <a:rPr lang="vi-VN" sz="29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+ 7 = 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2165" y="934289"/>
            <a:ext cx="8072300" cy="1666382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0025" y="197675"/>
            <a:ext cx="6976754" cy="46605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lvl="0" algn="ctr"/>
            <a:r>
              <a:rPr lang="en-US" sz="26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38089" y="379827"/>
            <a:ext cx="1842620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459399" y="1333607"/>
            <a:ext cx="2404775" cy="635000"/>
          </a:xfrm>
          <a:prstGeom prst="roundRect">
            <a:avLst>
              <a:gd name="adj" fmla="val 42000"/>
            </a:avLst>
          </a:prstGeom>
          <a:noFill/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r>
              <a:rPr lang="vi-VN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+ 7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856640"/>
              </p:ext>
            </p:extLst>
          </p:nvPr>
        </p:nvGraphicFramePr>
        <p:xfrm>
          <a:off x="633137" y="2213877"/>
          <a:ext cx="3194282" cy="4097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7141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1597141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6155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marL="68580" marR="6858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68580" marR="6858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1800" dirty="0"/>
                    </a:p>
                  </a:txBody>
                  <a:tcPr marL="68580" marR="6858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605923" y="4481388"/>
            <a:ext cx="3217685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37" y="2834662"/>
            <a:ext cx="301351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2915016" y="2854332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61" y="2854332"/>
            <a:ext cx="301351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839" y="2854332"/>
            <a:ext cx="301351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2760036" y="2853712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2600424" y="2853712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3076295" y="2853712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3237573" y="2853712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2530091" y="2776148"/>
            <a:ext cx="790005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2919357" y="4911923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2764377" y="4911303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2604765" y="4911303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3080636" y="4911303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3241914" y="4911303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3403193" y="4911303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3564471" y="4911303"/>
            <a:ext cx="3428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173312" y="3795398"/>
            <a:ext cx="356779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1796017" y="3072917"/>
            <a:ext cx="377294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4360496" y="3459835"/>
            <a:ext cx="655237" cy="677714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r>
              <a:rPr lang="vi-VN" sz="3900" b="1" dirty="0"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4043160" y="3799407"/>
            <a:ext cx="385905" cy="677714"/>
          </a:xfrm>
          <a:prstGeom prst="rect">
            <a:avLst/>
          </a:prstGeom>
        </p:spPr>
        <p:txBody>
          <a:bodyPr wrap="square" lIns="76800" tIns="38400" rIns="76800" bIns="38400">
            <a:spAutoFit/>
          </a:bodyPr>
          <a:lstStyle/>
          <a:p>
            <a:r>
              <a:rPr lang="vi-VN" sz="39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4584233" y="4131103"/>
            <a:ext cx="411599" cy="693114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r>
              <a:rPr lang="vi-VN" sz="39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4136277" y="4824216"/>
            <a:ext cx="90119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4599600" y="4786669"/>
            <a:ext cx="411599" cy="693114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r>
              <a:rPr lang="vi-VN" sz="39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4347521" y="4803705"/>
            <a:ext cx="411599" cy="693114"/>
          </a:xfrm>
          <a:prstGeom prst="rect">
            <a:avLst/>
          </a:prstGeom>
        </p:spPr>
        <p:txBody>
          <a:bodyPr wrap="none" lIns="76800" tIns="38400" rIns="76800" bIns="38400">
            <a:spAutoFit/>
          </a:bodyPr>
          <a:lstStyle/>
          <a:p>
            <a:r>
              <a:rPr lang="vi-VN" sz="39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5919107" y="3196822"/>
            <a:ext cx="2571750" cy="2078098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marL="288001" indent="-288001" algn="just">
              <a:buFont typeface="Arial" panose="020B0604020202020204" pitchFamily="34" charset="0"/>
              <a:buChar char="•"/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5 cộng 7 bằng 12, viết 2 nhớ 1</a:t>
            </a:r>
          </a:p>
          <a:p>
            <a:pPr marL="288001" indent="-288001" algn="just">
              <a:buFont typeface="Arial" panose="020B0604020202020204" pitchFamily="34" charset="0"/>
              <a:buChar char="•"/>
            </a:pPr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3 thêm 1 bằng 4, viết 4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4597295" y="5678148"/>
            <a:ext cx="2873026" cy="635000"/>
          </a:xfrm>
          <a:prstGeom prst="roundRect">
            <a:avLst>
              <a:gd name="adj" fmla="val 42000"/>
            </a:avLst>
          </a:prstGeom>
          <a:noFill/>
          <a:ln w="285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r>
              <a:rPr lang="vi-VN" sz="3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35 + 7 = </a:t>
            </a:r>
            <a:r>
              <a:rPr lang="vi-VN" sz="3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  <a:endParaRPr lang="vi-VN" sz="3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1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081777"/>
              </p:ext>
            </p:extLst>
          </p:nvPr>
        </p:nvGraphicFramePr>
        <p:xfrm>
          <a:off x="4003378" y="3189027"/>
          <a:ext cx="893100" cy="2307790"/>
        </p:xfrm>
        <a:graphic>
          <a:graphicData uri="http://schemas.openxmlformats.org/drawingml/2006/table">
            <a:tbl>
              <a:tblPr/>
              <a:tblGrid>
                <a:gridCol w="156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0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2822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06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418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55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418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55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418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55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418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55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418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55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418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655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61" name="Group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640407"/>
              </p:ext>
            </p:extLst>
          </p:nvPr>
        </p:nvGraphicFramePr>
        <p:xfrm>
          <a:off x="4873367" y="3179483"/>
          <a:ext cx="912270" cy="2313601"/>
        </p:xfrm>
        <a:graphic>
          <a:graphicData uri="http://schemas.openxmlformats.org/drawingml/2006/table">
            <a:tbl>
              <a:tblPr/>
              <a:tblGrid>
                <a:gridCol w="182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3207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486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83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97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83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697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783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97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783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697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783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697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783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6979"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1pPr>
                      <a:lvl2pPr marL="537667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2pPr>
                      <a:lvl3pPr marL="1075334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3pPr>
                      <a:lvl4pPr marL="1613002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4pPr>
                      <a:lvl5pPr marL="2150669" algn="l" defTabSz="1075334" rtl="0" eaLnBrk="1" latinLnBrk="0" hangingPunct="1">
                        <a:spcBef>
                          <a:spcPct val="20000"/>
                        </a:spcBef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5pPr>
                      <a:lvl6pPr marL="2688336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6pPr>
                      <a:lvl7pPr marL="3226003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7pPr>
                      <a:lvl8pPr marL="3763670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8pPr>
                      <a:lvl9pPr marL="4301338" algn="l" defTabSz="1075334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2100" kern="1200">
                          <a:solidFill>
                            <a:schemeClr val="tx1"/>
                          </a:solidFill>
                          <a:latin typeface="Arial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14" marR="65314" marT="24493" marB="24493" horzOverflow="overflow">
                    <a:lnL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99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00C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2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4" grpId="0" animBg="1"/>
      <p:bldP spid="24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6" grpId="2" animBg="1"/>
      <p:bldP spid="47" grpId="0" animBg="1"/>
      <p:bldP spid="47" grpId="1" animBg="1"/>
      <p:bldP spid="48" grpId="0" animBg="1"/>
      <p:bldP spid="49" grpId="0" animBg="1"/>
      <p:bldP spid="50" grpId="0"/>
      <p:bldP spid="55" grpId="0"/>
      <p:bldP spid="56" grpId="0"/>
      <p:bldP spid="60" grpId="0"/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1400701" y="4024284"/>
            <a:ext cx="61722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3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993916" cy="1431161"/>
              <a:chOff x="2567706" y="1602691"/>
              <a:chExt cx="993916" cy="1431161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42084" cy="1431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28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  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97636"/>
                <a:ext cx="528349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993916" cy="1431161"/>
              <a:chOff x="2567706" y="1602691"/>
              <a:chExt cx="993916" cy="1431161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42084" cy="1431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78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  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97636"/>
                <a:ext cx="528349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993916" cy="1431161"/>
              <a:chOff x="2567706" y="1602691"/>
              <a:chExt cx="993916" cy="143116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42084" cy="1431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57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  7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97636"/>
                <a:ext cx="528349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993916" cy="1431161"/>
              <a:chOff x="2567706" y="1602691"/>
              <a:chExt cx="993916" cy="1431161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42084" cy="1431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13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  7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97636"/>
                <a:ext cx="528349" cy="538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900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32165" y="2279973"/>
            <a:ext cx="1951716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730812" y="3533283"/>
            <a:ext cx="327991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r>
              <a:rPr lang="en-US" sz="2600" b="1" dirty="0"/>
              <a:t>1</a:t>
            </a:r>
            <a:endParaRPr lang="vi-VN" sz="2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058804" y="3533283"/>
            <a:ext cx="926145" cy="477660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Tính.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1680401" y="5398939"/>
            <a:ext cx="526997" cy="523826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vi-VN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3343968" y="5398938"/>
            <a:ext cx="526997" cy="523826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5004101" y="5398937"/>
            <a:ext cx="526997" cy="523826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6668850" y="5371722"/>
            <a:ext cx="526997" cy="523826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50651" y="1071382"/>
            <a:ext cx="8072300" cy="1780707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0025" y="216725"/>
            <a:ext cx="6976754" cy="46605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lvl="0" algn="ctr"/>
            <a:r>
              <a:rPr lang="en-US" sz="26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55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23BAEC0A-728B-419B-A246-319DBEA0C483}"/>
              </a:ext>
            </a:extLst>
          </p:cNvPr>
          <p:cNvSpPr/>
          <p:nvPr/>
        </p:nvSpPr>
        <p:spPr>
          <a:xfrm>
            <a:off x="492110" y="2847044"/>
            <a:ext cx="327991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F0ABB0-25E4-4BBE-93D8-144A8848751B}"/>
              </a:ext>
            </a:extLst>
          </p:cNvPr>
          <p:cNvSpPr txBox="1"/>
          <p:nvPr/>
        </p:nvSpPr>
        <p:spPr>
          <a:xfrm>
            <a:off x="820101" y="2847044"/>
            <a:ext cx="2564414" cy="477660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600" b="1" dirty="0">
                <a:latin typeface="Times New Roman" pitchFamily="18" charset="0"/>
                <a:cs typeface="Times New Roman" pitchFamily="18" charset="0"/>
              </a:rPr>
              <a:t>Đặt tính rồi tính</a:t>
            </a:r>
            <a:r>
              <a:rPr lang="vi-VN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368973" y="3347349"/>
            <a:ext cx="6356107" cy="761750"/>
            <a:chOff x="1909768" y="3646683"/>
            <a:chExt cx="7488327" cy="76174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1909768" y="3646686"/>
              <a:ext cx="1343135" cy="76174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35 + 6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86679" y="3646685"/>
              <a:ext cx="1452671" cy="76174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47 +  8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6063591" y="3646684"/>
              <a:ext cx="1343135" cy="76174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89 + 2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54960" y="3646683"/>
              <a:ext cx="1343135" cy="761745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63 + 9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843FC-FEA4-4920-8794-1CECC53A473E}"/>
              </a:ext>
            </a:extLst>
          </p:cNvPr>
          <p:cNvGrpSpPr/>
          <p:nvPr/>
        </p:nvGrpSpPr>
        <p:grpSpPr>
          <a:xfrm>
            <a:off x="1515548" y="4081289"/>
            <a:ext cx="745437" cy="1431161"/>
            <a:chOff x="1933616" y="4498692"/>
            <a:chExt cx="993916" cy="143116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65129B-7FEC-4771-B773-D3E5118FE097}"/>
                </a:ext>
              </a:extLst>
            </p:cNvPr>
            <p:cNvSpPr txBox="1"/>
            <p:nvPr/>
          </p:nvSpPr>
          <p:spPr>
            <a:xfrm>
              <a:off x="2185448" y="4498692"/>
              <a:ext cx="742084" cy="143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35</a:t>
              </a:r>
            </a:p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  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4DC7A6D-6497-4FE4-B801-7754E0F6918C}"/>
                </a:ext>
              </a:extLst>
            </p:cNvPr>
            <p:cNvSpPr txBox="1"/>
            <p:nvPr/>
          </p:nvSpPr>
          <p:spPr>
            <a:xfrm>
              <a:off x="1933616" y="4980030"/>
              <a:ext cx="528349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FD27662-6378-4712-B559-0D2EE662313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A02F537-5E9B-46DC-911D-421C03342FCC}"/>
              </a:ext>
            </a:extLst>
          </p:cNvPr>
          <p:cNvGrpSpPr/>
          <p:nvPr/>
        </p:nvGrpSpPr>
        <p:grpSpPr>
          <a:xfrm>
            <a:off x="3309000" y="4074239"/>
            <a:ext cx="745437" cy="1431161"/>
            <a:chOff x="1933616" y="4498692"/>
            <a:chExt cx="993916" cy="1431161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0353F3-38CA-4884-9797-06D513575702}"/>
                </a:ext>
              </a:extLst>
            </p:cNvPr>
            <p:cNvSpPr txBox="1"/>
            <p:nvPr/>
          </p:nvSpPr>
          <p:spPr>
            <a:xfrm>
              <a:off x="2185448" y="4498692"/>
              <a:ext cx="742084" cy="143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47</a:t>
              </a:r>
            </a:p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  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35A991A-FFBC-42F3-98CE-8F28E3A7C049}"/>
                </a:ext>
              </a:extLst>
            </p:cNvPr>
            <p:cNvSpPr txBox="1"/>
            <p:nvPr/>
          </p:nvSpPr>
          <p:spPr>
            <a:xfrm>
              <a:off x="1933616" y="4966423"/>
              <a:ext cx="528349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584229-F2D6-4872-AB0F-DC3FB94C39D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29A6198-D524-4C61-9234-A00361B44319}"/>
              </a:ext>
            </a:extLst>
          </p:cNvPr>
          <p:cNvGrpSpPr/>
          <p:nvPr/>
        </p:nvGrpSpPr>
        <p:grpSpPr>
          <a:xfrm>
            <a:off x="5043342" y="4081288"/>
            <a:ext cx="745437" cy="1431161"/>
            <a:chOff x="1933616" y="4498692"/>
            <a:chExt cx="993916" cy="143116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3282818-12AA-478C-9B89-8B8DD0C7A5B5}"/>
                </a:ext>
              </a:extLst>
            </p:cNvPr>
            <p:cNvSpPr txBox="1"/>
            <p:nvPr/>
          </p:nvSpPr>
          <p:spPr>
            <a:xfrm>
              <a:off x="2185448" y="4498692"/>
              <a:ext cx="742084" cy="143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89</a:t>
              </a:r>
            </a:p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  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C24C73D-AC53-44BB-9FAB-CD6648DFD8A9}"/>
                </a:ext>
              </a:extLst>
            </p:cNvPr>
            <p:cNvSpPr txBox="1"/>
            <p:nvPr/>
          </p:nvSpPr>
          <p:spPr>
            <a:xfrm>
              <a:off x="1933616" y="4966423"/>
              <a:ext cx="528349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7B6C13E-3AF8-43C7-A61E-986C274A911B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527694-7480-44EE-AE97-C1D6990897F3}"/>
              </a:ext>
            </a:extLst>
          </p:cNvPr>
          <p:cNvGrpSpPr/>
          <p:nvPr/>
        </p:nvGrpSpPr>
        <p:grpSpPr>
          <a:xfrm>
            <a:off x="6782366" y="4109339"/>
            <a:ext cx="745437" cy="1431161"/>
            <a:chOff x="1933616" y="4498692"/>
            <a:chExt cx="993916" cy="143116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7DFEC3-50A3-46C7-BF5A-F53F39D24C7E}"/>
                </a:ext>
              </a:extLst>
            </p:cNvPr>
            <p:cNvSpPr txBox="1"/>
            <p:nvPr/>
          </p:nvSpPr>
          <p:spPr>
            <a:xfrm>
              <a:off x="2185448" y="4498692"/>
              <a:ext cx="742084" cy="143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63</a:t>
              </a:r>
            </a:p>
            <a:p>
              <a:pPr>
                <a:lnSpc>
                  <a:spcPct val="150000"/>
                </a:lnSpc>
              </a:pPr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  9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21C8703-564D-4DB9-AA09-A54703CFFA95}"/>
                </a:ext>
              </a:extLst>
            </p:cNvPr>
            <p:cNvSpPr txBox="1"/>
            <p:nvPr/>
          </p:nvSpPr>
          <p:spPr>
            <a:xfrm>
              <a:off x="1933616" y="4966423"/>
              <a:ext cx="528349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900" b="1" dirty="0">
                  <a:latin typeface="Times New Roman" pitchFamily="18" charset="0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3BE1E78-BF51-4A44-BC01-941E522216B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1355D2EB-2B08-4837-B688-548526876E80}"/>
              </a:ext>
            </a:extLst>
          </p:cNvPr>
          <p:cNvSpPr txBox="1"/>
          <p:nvPr/>
        </p:nvSpPr>
        <p:spPr>
          <a:xfrm>
            <a:off x="1658864" y="5408773"/>
            <a:ext cx="526997" cy="523826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765C4E-0F2E-4917-AAE0-BA3781C943E6}"/>
              </a:ext>
            </a:extLst>
          </p:cNvPr>
          <p:cNvSpPr txBox="1"/>
          <p:nvPr/>
        </p:nvSpPr>
        <p:spPr>
          <a:xfrm>
            <a:off x="3465923" y="5418717"/>
            <a:ext cx="526997" cy="523826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A11E0-6AD8-4C03-A91D-0F76329DA32F}"/>
              </a:ext>
            </a:extLst>
          </p:cNvPr>
          <p:cNvSpPr txBox="1"/>
          <p:nvPr/>
        </p:nvSpPr>
        <p:spPr>
          <a:xfrm>
            <a:off x="5218554" y="5435985"/>
            <a:ext cx="526997" cy="523826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5B7C1E-F19F-43F4-969D-2659B2DD78FA}"/>
              </a:ext>
            </a:extLst>
          </p:cNvPr>
          <p:cNvSpPr txBox="1"/>
          <p:nvPr/>
        </p:nvSpPr>
        <p:spPr>
          <a:xfrm>
            <a:off x="6930363" y="5408772"/>
            <a:ext cx="526997" cy="523826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vi-VN" sz="2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32165" y="975111"/>
            <a:ext cx="8072300" cy="1666382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algn="ctr"/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0025" y="235775"/>
            <a:ext cx="6976754" cy="466053"/>
          </a:xfrm>
          <a:prstGeom prst="rect">
            <a:avLst/>
          </a:prstGeom>
          <a:noFill/>
        </p:spPr>
        <p:txBody>
          <a:bodyPr wrap="square" lIns="65306" tIns="32653" rIns="65306" bIns="32653" rtlCol="0">
            <a:spAutoFit/>
          </a:bodyPr>
          <a:lstStyle/>
          <a:p>
            <a:pPr lvl="0" algn="ctr"/>
            <a:r>
              <a:rPr lang="en-US" sz="2600" b="1" u="sng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6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0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57" grpId="0"/>
      <p:bldP spid="58" grpId="0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63130" y="216636"/>
            <a:ext cx="2059131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512923" y="1200110"/>
            <a:ext cx="327991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r>
              <a:rPr lang="en-US" sz="2700" b="1" dirty="0"/>
              <a:t>3</a:t>
            </a:r>
            <a:endParaRPr lang="vi-VN" sz="27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936165" y="1246908"/>
            <a:ext cx="7296157" cy="1528506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just"/>
            <a:r>
              <a:rPr lang="vi-VN" sz="3100" b="1" dirty="0">
                <a:latin typeface="Times New Roman" pitchFamily="18" charset="0"/>
                <a:cs typeface="Times New Roman" pitchFamily="18" charset="0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7A61E9-401A-4545-9F25-DF26DF3945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936165" y="3063610"/>
            <a:ext cx="6860728" cy="333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7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414</Words>
  <Application>Microsoft Office PowerPoint</Application>
  <PresentationFormat>On-screen Show (4:3)</PresentationFormat>
  <Paragraphs>111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.VnTime</vt:lpstr>
      <vt:lpstr>Arial</vt:lpstr>
      <vt:lpstr>Calibri</vt:lpstr>
      <vt:lpstr>Times New Roman</vt:lpstr>
      <vt:lpstr>UTM Cookies</vt:lpstr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fdsfdsfdsf</cp:lastModifiedBy>
  <cp:revision>149</cp:revision>
  <dcterms:created xsi:type="dcterms:W3CDTF">2021-06-02T01:34:28Z</dcterms:created>
  <dcterms:modified xsi:type="dcterms:W3CDTF">2025-02-13T14:50:20Z</dcterms:modified>
</cp:coreProperties>
</file>