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78437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89122" y="466013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90852" y="1446675"/>
            <a:ext cx="5357108" cy="30839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5400" b="1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 : </a:t>
            </a:r>
            <a:r>
              <a:rPr lang="en-US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20758952-F552-4A32-A63E-AF7E5073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25" y="312896"/>
            <a:ext cx="294462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680141" y="167995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528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141</cp:revision>
  <dcterms:created xsi:type="dcterms:W3CDTF">2021-06-02T01:34:28Z</dcterms:created>
  <dcterms:modified xsi:type="dcterms:W3CDTF">2025-02-13T14:49:35Z</dcterms:modified>
</cp:coreProperties>
</file>