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4"/>
  </p:notesMasterIdLst>
  <p:sldIdLst>
    <p:sldId id="324" r:id="rId2"/>
    <p:sldId id="279" r:id="rId3"/>
    <p:sldId id="258" r:id="rId4"/>
    <p:sldId id="260" r:id="rId5"/>
    <p:sldId id="261" r:id="rId6"/>
    <p:sldId id="270" r:id="rId7"/>
    <p:sldId id="287" r:id="rId8"/>
    <p:sldId id="288" r:id="rId9"/>
    <p:sldId id="295" r:id="rId10"/>
    <p:sldId id="296" r:id="rId11"/>
    <p:sldId id="314" r:id="rId12"/>
    <p:sldId id="297" r:id="rId13"/>
    <p:sldId id="298" r:id="rId14"/>
    <p:sldId id="300" r:id="rId15"/>
    <p:sldId id="301" r:id="rId16"/>
    <p:sldId id="308" r:id="rId17"/>
    <p:sldId id="326" r:id="rId18"/>
    <p:sldId id="303" r:id="rId19"/>
    <p:sldId id="304" r:id="rId20"/>
    <p:sldId id="302" r:id="rId21"/>
    <p:sldId id="305" r:id="rId22"/>
    <p:sldId id="292" r:id="rId23"/>
    <p:sldId id="293" r:id="rId24"/>
    <p:sldId id="294" r:id="rId25"/>
    <p:sldId id="315" r:id="rId26"/>
    <p:sldId id="321" r:id="rId27"/>
    <p:sldId id="316" r:id="rId28"/>
    <p:sldId id="317" r:id="rId29"/>
    <p:sldId id="319" r:id="rId30"/>
    <p:sldId id="322" r:id="rId31"/>
    <p:sldId id="323" r:id="rId32"/>
    <p:sldId id="325" r:id="rId33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5"/>
    </p:embeddedFont>
    <p:embeddedFont>
      <p:font typeface="Barlow" panose="00000500000000000000" pitchFamily="2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Comic Sans MS" panose="030F0702030302020204" pitchFamily="66" charset="0"/>
      <p:regular r:id="rId44"/>
      <p:bold r:id="rId45"/>
      <p:italic r:id="rId46"/>
      <p:boldItalic r:id="rId47"/>
    </p:embeddedFont>
    <p:embeddedFont>
      <p:font typeface="Fredoka One" panose="02000000000000000000" pitchFamily="2" charset="0"/>
      <p:regular r:id="rId48"/>
    </p:embeddedFont>
    <p:embeddedFont>
      <p:font typeface="Londrina Solid" panose="020B0604020202020204" charset="0"/>
      <p:regular r:id="rId49"/>
    </p:embeddedFont>
    <p:embeddedFont>
      <p:font typeface="Script MT Bold" panose="03040602040607080904" pitchFamily="66" charset="0"/>
      <p:bold r:id="rId50"/>
    </p:embeddedFont>
    <p:embeddedFont>
      <p:font typeface="Sport Day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6" autoAdjust="0"/>
    <p:restoredTop sz="94660"/>
  </p:normalViewPr>
  <p:slideViewPr>
    <p:cSldViewPr snapToGrid="0">
      <p:cViewPr varScale="1">
        <p:scale>
          <a:sx n="93" d="100"/>
          <a:sy n="93" d="100"/>
        </p:scale>
        <p:origin x="6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9033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39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7345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088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679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97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772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835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598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06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117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903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0771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507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6405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58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734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https://www.youtube.com/watch?v=nfBsIA5Lr0U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66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21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31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08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801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790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8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39" name="Google Shape;339;p8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40" name="Google Shape;340;p8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41" name="Google Shape;341;p8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2" name="Google Shape;342;p8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3" name="Google Shape;343;p8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4" name="Google Shape;344;p8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5" name="Google Shape;345;p8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6" name="Google Shape;346;p8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7" name="Google Shape;347;p8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Google Shape;348;p8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Google Shape;349;p8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Google Shape;350;p8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Google Shape;351;p8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Google Shape;352;p8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" name="Google Shape;353;p8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4" name="Google Shape;354;p8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5" name="Google Shape;355;p8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6" name="Google Shape;356;p8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57" name="Google Shape;357;p8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8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8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8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8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8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8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8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8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8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8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8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8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8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8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8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8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8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8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8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8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8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8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8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8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8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8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8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85" name="Google Shape;385;p8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8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7" name="Google Shape;387;p8"/>
          <p:cNvSpPr txBox="1">
            <a:spLocks noGrp="1"/>
          </p:cNvSpPr>
          <p:nvPr>
            <p:ph type="title"/>
          </p:nvPr>
        </p:nvSpPr>
        <p:spPr>
          <a:xfrm>
            <a:off x="1956475" y="1520175"/>
            <a:ext cx="5231100" cy="21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88" name="Google Shape;388;p8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389" name="Google Shape;389;p8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2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2" y="4427015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7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8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42268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7" r:id="rId5"/>
    <p:sldLayoutId id="2147483659" r:id="rId6"/>
    <p:sldLayoutId id="2147483670" r:id="rId7"/>
    <p:sldLayoutId id="214748367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26.xml"/><Relationship Id="rId3" Type="http://schemas.openxmlformats.org/officeDocument/2006/relationships/image" Target="../media/image20.png"/><Relationship Id="rId7" Type="http://schemas.openxmlformats.org/officeDocument/2006/relationships/slide" Target="slide30.xml"/><Relationship Id="rId12" Type="http://schemas.openxmlformats.org/officeDocument/2006/relationships/slide" Target="slide2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slide" Target="slide25.xml"/><Relationship Id="rId5" Type="http://schemas.openxmlformats.org/officeDocument/2006/relationships/image" Target="../media/image22.png"/><Relationship Id="rId10" Type="http://schemas.openxmlformats.org/officeDocument/2006/relationships/slide" Target="slide24.xml"/><Relationship Id="rId4" Type="http://schemas.openxmlformats.org/officeDocument/2006/relationships/image" Target="../media/image21.png"/><Relationship Id="rId9" Type="http://schemas.openxmlformats.org/officeDocument/2006/relationships/slide" Target="slide28.xml"/><Relationship Id="rId14" Type="http://schemas.openxmlformats.org/officeDocument/2006/relationships/slide" Target="slide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8.jpeg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25.png"/><Relationship Id="rId4" Type="http://schemas.openxmlformats.org/officeDocument/2006/relationships/slide" Target="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7.jpeg"/><Relationship Id="rId4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srgbClr val="FFDEDE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15666"/>
            <a:ext cx="9143244" cy="5138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80" y="240972"/>
            <a:ext cx="1150360" cy="7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8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492673" y="3781360"/>
            <a:ext cx="22525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kitchen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5122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00" y="57084"/>
            <a:ext cx="59626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5574" y="316136"/>
            <a:ext cx="46410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Who is faster?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6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627" y="1062052"/>
            <a:ext cx="59626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pring interior of living room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290" y="1498470"/>
            <a:ext cx="6431987" cy="28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290" y="1042987"/>
            <a:ext cx="59626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810" y="1277909"/>
            <a:ext cx="6526467" cy="30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290" y="1155836"/>
            <a:ext cx="59626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1.99375 -0.02222 " pathEditMode="relative" rAng="0" ptsTypes="AA">
                                      <p:cBhvr>
                                        <p:cTn id="10" dur="7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8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1.99375 -0.02222 " pathEditMode="relative" rAng="0" ptsTypes="AA">
                                      <p:cBhvr>
                                        <p:cTn id="14" dur="7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8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1.99375 -0.02222 " pathEditMode="relative" rAng="0" ptsTypes="AA">
                                      <p:cBhvr>
                                        <p:cTn id="18" dur="7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8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69136E-6 L -1.99375 -0.02223 " pathEditMode="relative" rAng="0" ptsTypes="AA">
                                      <p:cBhvr>
                                        <p:cTn id="22" dur="7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8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23457E-7 L -1.99375 -0.02222 " pathEditMode="relative" rAng="0" ptsTypes="AA">
                                      <p:cBhvr>
                                        <p:cTn id="26" dur="7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8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Look, listen and repeat. 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2246207" y="61281"/>
            <a:ext cx="45768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Who are they?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916370" y="87719"/>
            <a:ext cx="50818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are they?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270" y="1137929"/>
            <a:ext cx="4488756" cy="39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8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5" grpId="1"/>
      <p:bldP spid="95" grpId="2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559939" y="-77403"/>
            <a:ext cx="80554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 and repeat.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Track 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590" y="901252"/>
            <a:ext cx="578318" cy="57831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96" y="1455372"/>
            <a:ext cx="8410930" cy="30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Listen, point and say..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9" name="Picture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70" y="79889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73" y="836117"/>
            <a:ext cx="2594409" cy="1707288"/>
          </a:xfrm>
          <a:prstGeom prst="rect">
            <a:avLst/>
          </a:prstGeom>
        </p:spPr>
      </p:pic>
      <p:pic>
        <p:nvPicPr>
          <p:cNvPr id="97" name="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6238" y="42708"/>
            <a:ext cx="793409" cy="7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1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43" y="970346"/>
            <a:ext cx="2594409" cy="1707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970" y="97034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47725" y="0"/>
            <a:ext cx="80418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2329200" y="34652"/>
            <a:ext cx="43973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862" y="1568257"/>
            <a:ext cx="793409" cy="793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388" y="1604312"/>
            <a:ext cx="5943600" cy="370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talk.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909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620259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1 - PERIOD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958558" y="-77403"/>
            <a:ext cx="52581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Ask and answer.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8"/>
          <a:stretch/>
        </p:blipFill>
        <p:spPr>
          <a:xfrm>
            <a:off x="1000125" y="1822531"/>
            <a:ext cx="7358529" cy="32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39238" y="3049298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Fun corner and wrap-up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9B5057-888A-4546-8EAC-8C55E94C53B3}"/>
              </a:ext>
            </a:extLst>
          </p:cNvPr>
          <p:cNvSpPr/>
          <p:nvPr/>
        </p:nvSpPr>
        <p:spPr>
          <a:xfrm>
            <a:off x="1585210" y="449975"/>
            <a:ext cx="5452672" cy="355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6E4D47-6A60-4A09-AE99-7B2D44BA8509}"/>
              </a:ext>
            </a:extLst>
          </p:cNvPr>
          <p:cNvSpPr/>
          <p:nvPr/>
        </p:nvSpPr>
        <p:spPr>
          <a:xfrm>
            <a:off x="119896" y="132101"/>
            <a:ext cx="8904158" cy="487929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2770" name="Picture 2" descr="4900 Colours » Microsites » Gerhard Richter">
            <a:extLst>
              <a:ext uri="{FF2B5EF4-FFF2-40B4-BE49-F238E27FC236}">
                <a16:creationId xmlns:a16="http://schemas.microsoft.com/office/drawing/2014/main" id="{001F1E44-C8C5-4568-B77F-F625D3FC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13" y="864960"/>
            <a:ext cx="4036219" cy="40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78D980-595F-4366-B150-0EB31EDCB120}"/>
              </a:ext>
            </a:extLst>
          </p:cNvPr>
          <p:cNvSpPr/>
          <p:nvPr/>
        </p:nvSpPr>
        <p:spPr>
          <a:xfrm>
            <a:off x="479661" y="449975"/>
            <a:ext cx="4309697" cy="25795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rgbClr val="002060"/>
                </a:solidFill>
              </a:rPr>
              <a:t>Play</a:t>
            </a:r>
          </a:p>
          <a:p>
            <a:pPr algn="ctr"/>
            <a:r>
              <a:rPr lang="en-US" sz="4950" dirty="0"/>
              <a:t>What’s behind the square?</a:t>
            </a:r>
          </a:p>
        </p:txBody>
      </p:sp>
    </p:spTree>
    <p:extLst>
      <p:ext uri="{BB962C8B-B14F-4D97-AF65-F5344CB8AC3E}">
        <p14:creationId xmlns:p14="http://schemas.microsoft.com/office/powerpoint/2010/main" val="733172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Tekhnologic"/>
          <p:cNvGrpSpPr/>
          <p:nvPr/>
        </p:nvGrpSpPr>
        <p:grpSpPr>
          <a:xfrm>
            <a:off x="0" y="4954500"/>
            <a:ext cx="740433" cy="189000"/>
            <a:chOff x="128923" y="6453000"/>
            <a:chExt cx="987244" cy="252000"/>
          </a:xfrm>
        </p:grpSpPr>
        <p:pic>
          <p:nvPicPr>
            <p:cNvPr id="46" name="Logo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23" y="6453000"/>
              <a:ext cx="252000" cy="252000"/>
            </a:xfrm>
            <a:prstGeom prst="rect">
              <a:avLst/>
            </a:prstGeom>
          </p:spPr>
        </p:pic>
        <p:sp>
          <p:nvSpPr>
            <p:cNvPr id="47" name="Text"/>
            <p:cNvSpPr/>
            <p:nvPr/>
          </p:nvSpPr>
          <p:spPr>
            <a:xfrm>
              <a:off x="380923" y="6502056"/>
              <a:ext cx="735244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buClrTx/>
                <a:defRPr/>
              </a:pPr>
              <a:r>
                <a:rPr lang="en-US" sz="750" i="1" dirty="0">
                  <a:ln w="0"/>
                  <a:solidFill>
                    <a:srgbClr val="5F5E5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tekhnologic</a:t>
              </a:r>
            </a:p>
          </p:txBody>
        </p:sp>
      </p:grpSp>
      <p:pic>
        <p:nvPicPr>
          <p:cNvPr id="84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23" y="531776"/>
            <a:ext cx="1611511" cy="1611511"/>
          </a:xfrm>
          <a:prstGeom prst="rect">
            <a:avLst/>
          </a:prstGeom>
        </p:spPr>
      </p:pic>
      <p:pic>
        <p:nvPicPr>
          <p:cNvPr id="86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3" y="2698615"/>
            <a:ext cx="1611511" cy="1611511"/>
          </a:xfrm>
          <a:prstGeom prst="rect">
            <a:avLst/>
          </a:prstGeom>
        </p:spPr>
      </p:pic>
      <p:pic>
        <p:nvPicPr>
          <p:cNvPr id="91" name="2 Point Co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0" y="531776"/>
            <a:ext cx="1611511" cy="1604852"/>
          </a:xfrm>
          <a:prstGeom prst="rect">
            <a:avLst/>
          </a:prstGeom>
        </p:spPr>
      </p:pic>
      <p:pic>
        <p:nvPicPr>
          <p:cNvPr id="93" name="2 Point Co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12" y="2705274"/>
            <a:ext cx="1611511" cy="1604852"/>
          </a:xfrm>
          <a:prstGeom prst="rect">
            <a:avLst/>
          </a:prstGeom>
        </p:spPr>
      </p:pic>
      <p:pic>
        <p:nvPicPr>
          <p:cNvPr id="95" name="3 Point Coi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13" y="555394"/>
            <a:ext cx="1611511" cy="1611511"/>
          </a:xfrm>
          <a:prstGeom prst="rect">
            <a:avLst/>
          </a:prstGeom>
        </p:spPr>
      </p:pic>
      <p:pic>
        <p:nvPicPr>
          <p:cNvPr id="99" name="3 Point Coi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44" y="2668480"/>
            <a:ext cx="1611511" cy="1611511"/>
          </a:xfrm>
          <a:prstGeom prst="rect">
            <a:avLst/>
          </a:prstGeom>
        </p:spPr>
      </p:pic>
      <p:pic>
        <p:nvPicPr>
          <p:cNvPr id="97" name="5 Point Coi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28" y="2656499"/>
            <a:ext cx="1611511" cy="1611511"/>
          </a:xfrm>
          <a:prstGeom prst="rect">
            <a:avLst/>
          </a:prstGeom>
        </p:spPr>
      </p:pic>
      <p:sp>
        <p:nvSpPr>
          <p:cNvPr id="52" name="Square7">
            <a:hlinkClick r:id="rId7" action="ppaction://hlinksldjump"/>
          </p:cNvPr>
          <p:cNvSpPr/>
          <p:nvPr/>
        </p:nvSpPr>
        <p:spPr>
          <a:xfrm>
            <a:off x="4750964" y="2509964"/>
            <a:ext cx="1997384" cy="1909634"/>
          </a:xfrm>
          <a:prstGeom prst="rect">
            <a:avLst/>
          </a:prstGeom>
          <a:solidFill>
            <a:schemeClr val="bg2">
              <a:lumMod val="10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3" name="Square8">
            <a:hlinkClick r:id="rId8" action="ppaction://hlinksldjump"/>
          </p:cNvPr>
          <p:cNvSpPr/>
          <p:nvPr/>
        </p:nvSpPr>
        <p:spPr>
          <a:xfrm>
            <a:off x="6839029" y="2509964"/>
            <a:ext cx="2024245" cy="1904580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61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76" y="555394"/>
            <a:ext cx="1611511" cy="1611511"/>
          </a:xfrm>
          <a:prstGeom prst="rect">
            <a:avLst/>
          </a:prstGeom>
        </p:spPr>
      </p:pic>
      <p:sp>
        <p:nvSpPr>
          <p:cNvPr id="63" name="Square5">
            <a:hlinkClick r:id="rId9" action="ppaction://hlinksldjump"/>
          </p:cNvPr>
          <p:cNvSpPr/>
          <p:nvPr/>
        </p:nvSpPr>
        <p:spPr>
          <a:xfrm>
            <a:off x="521045" y="2516891"/>
            <a:ext cx="2024245" cy="1904580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" name="Square1">
            <a:hlinkClick r:id="rId10" action="ppaction://hlinksldjump"/>
          </p:cNvPr>
          <p:cNvSpPr/>
          <p:nvPr/>
        </p:nvSpPr>
        <p:spPr>
          <a:xfrm>
            <a:off x="521262" y="521652"/>
            <a:ext cx="2024245" cy="1904580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Square2">
            <a:hlinkClick r:id="rId11" action="ppaction://hlinksldjump"/>
          </p:cNvPr>
          <p:cNvSpPr/>
          <p:nvPr/>
        </p:nvSpPr>
        <p:spPr>
          <a:xfrm>
            <a:off x="2635625" y="521652"/>
            <a:ext cx="2024245" cy="1904580"/>
          </a:xfrm>
          <a:prstGeom prst="rect">
            <a:avLst/>
          </a:prstGeom>
          <a:solidFill>
            <a:srgbClr val="7030A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Square4">
            <a:hlinkClick r:id="rId12" action="ppaction://hlinksldjump"/>
          </p:cNvPr>
          <p:cNvSpPr/>
          <p:nvPr/>
        </p:nvSpPr>
        <p:spPr>
          <a:xfrm>
            <a:off x="6838812" y="521550"/>
            <a:ext cx="2024245" cy="1904580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Square4">
            <a:hlinkClick r:id="rId13" action="ppaction://hlinksldjump"/>
          </p:cNvPr>
          <p:cNvSpPr/>
          <p:nvPr/>
        </p:nvSpPr>
        <p:spPr>
          <a:xfrm>
            <a:off x="4746544" y="521550"/>
            <a:ext cx="2024245" cy="19045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Square1">
            <a:hlinkClick r:id="rId14" action="ppaction://hlinksldjump"/>
          </p:cNvPr>
          <p:cNvSpPr/>
          <p:nvPr/>
        </p:nvSpPr>
        <p:spPr>
          <a:xfrm>
            <a:off x="2631585" y="2509964"/>
            <a:ext cx="2024245" cy="190458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Arrow: Left 2">
            <a:hlinkClick r:id="" action="ppaction://noaction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1133245" y="4421471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Next </a:t>
            </a:r>
          </a:p>
        </p:txBody>
      </p:sp>
    </p:spTree>
    <p:extLst>
      <p:ext uri="{BB962C8B-B14F-4D97-AF65-F5344CB8AC3E}">
        <p14:creationId xmlns:p14="http://schemas.microsoft.com/office/powerpoint/2010/main" val="290424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63" grpId="0" animBg="1"/>
      <p:bldP spid="65" grpId="0" animBg="1"/>
      <p:bldP spid="66" grpId="0" animBg="1"/>
      <p:bldP spid="67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388674" y="4208004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Where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664730" y="4181955"/>
            <a:ext cx="1814129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Wh</a:t>
            </a: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at</a:t>
            </a: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6377571" y="406436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How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2382099" y="399549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0416" y="144054"/>
            <a:ext cx="79672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………is the living room?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9" name="Picture 4" descr="Spring interior of living room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41" y="1273855"/>
            <a:ext cx="5538889" cy="24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9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388674" y="4208004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living room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664730" y="418195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bathroom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6377571" y="406436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kitchen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5627086" y="398742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39485" y="144054"/>
            <a:ext cx="68291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the………..?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2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82" y="1159717"/>
            <a:ext cx="5077501" cy="23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9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3585249" y="392423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0040" y="72952"/>
            <a:ext cx="6476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kitchen?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-81735" y="3623844"/>
            <a:ext cx="1120074" cy="6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artoon interior of family kitchen counter with appliances, furniture.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3" y="1250208"/>
            <a:ext cx="5427527" cy="20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6796828" y="3904994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54580" y="144054"/>
            <a:ext cx="77989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living room?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5" name="Picture 4" descr="Spring interior of living room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29" y="1143292"/>
            <a:ext cx="5538889" cy="24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9361" y="2486661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6169947" y="4200549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living room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510172" y="417388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bathroom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568819" y="407243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kitchen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2391207" y="3940739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39485" y="144054"/>
            <a:ext cx="68291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the………..?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1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07" y="1036481"/>
            <a:ext cx="4402500" cy="27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7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388674" y="4208004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living room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664730" y="418195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bedroom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6377571" y="406436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bathroom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5627086" y="398742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39485" y="144054"/>
            <a:ext cx="68291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the………..?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1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71" y="1167965"/>
            <a:ext cx="4163246" cy="23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810" y="1049484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Warm-up and review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009355" y="1141138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Look, listen and repeat. </a:t>
            </a:r>
            <a:endParaRPr dirty="0"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06810" y="2957521"/>
            <a:ext cx="186300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Listen, point and say.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1379" name="Google Shape;1379;p30"/>
          <p:cNvSpPr txBox="1">
            <a:spLocks noGrp="1"/>
          </p:cNvSpPr>
          <p:nvPr>
            <p:ph type="title" idx="9"/>
          </p:nvPr>
        </p:nvSpPr>
        <p:spPr>
          <a:xfrm>
            <a:off x="6074996" y="2771618"/>
            <a:ext cx="1863000" cy="56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Let’s talk. </a:t>
            </a:r>
            <a:endParaRPr lang="en-US" dirty="0"/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906810" y="4358186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b="1" dirty="0"/>
              <a:t>Fun corner and wrap-up </a:t>
            </a:r>
            <a:endParaRPr lang="en-US" dirty="0"/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/>
              <a:t>05.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3585249" y="392423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0040" y="72952"/>
            <a:ext cx="6476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kitchen?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93482" y="3152477"/>
            <a:ext cx="1120074" cy="6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07" y="1036481"/>
            <a:ext cx="4402500" cy="27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6850378" y="3965980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64387" y="72952"/>
            <a:ext cx="61077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house?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9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69" y="1039158"/>
            <a:ext cx="3970417" cy="243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679855" y="2408552"/>
            <a:ext cx="2293234" cy="123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98" y="393794"/>
            <a:ext cx="3400962" cy="3082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1127" y="3796762"/>
            <a:ext cx="4438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70C0"/>
                </a:solidFill>
              </a:rPr>
              <a:t>Website</a:t>
            </a:r>
            <a:r>
              <a:rPr lang="en-US" sz="1500" dirty="0">
                <a:solidFill>
                  <a:srgbClr val="0070C0"/>
                </a:solidFill>
              </a:rPr>
              <a:t>: </a:t>
            </a:r>
            <a:r>
              <a:rPr lang="en-US" sz="1500" i="1" dirty="0">
                <a:solidFill>
                  <a:srgbClr val="0070C0"/>
                </a:solidFill>
              </a:rPr>
              <a:t>sachmem.vn</a:t>
            </a:r>
          </a:p>
          <a:p>
            <a:pPr algn="ctr"/>
            <a:r>
              <a:rPr lang="en-US" sz="1500" b="1" dirty="0" err="1">
                <a:solidFill>
                  <a:srgbClr val="0070C0"/>
                </a:solidFill>
              </a:rPr>
              <a:t>Fanpage</a:t>
            </a:r>
            <a:r>
              <a:rPr lang="en-US" sz="1500" dirty="0">
                <a:solidFill>
                  <a:srgbClr val="0070C0"/>
                </a:solidFill>
              </a:rPr>
              <a:t>: </a:t>
            </a:r>
            <a:r>
              <a:rPr lang="en-US" sz="1500" i="1" dirty="0">
                <a:solidFill>
                  <a:srgbClr val="0070C0"/>
                </a:solidFill>
              </a:rPr>
              <a:t>www.facebook.com/sachmem.vn</a:t>
            </a:r>
            <a:endParaRPr lang="en-GB" sz="15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2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87826" y="3117075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</a:t>
            </a:r>
            <a:br>
              <a:rPr lang="en" dirty="0"/>
            </a:br>
            <a:r>
              <a:rPr lang="en" dirty="0"/>
              <a:t>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1926517" y="1598246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2418769" y="1699019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/>
              <a:t>atch a video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Rectangle 98"/>
          <p:cNvSpPr/>
          <p:nvPr/>
        </p:nvSpPr>
        <p:spPr>
          <a:xfrm>
            <a:off x="3677016" y="3781360"/>
            <a:ext cx="18838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house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028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63" y="96897"/>
            <a:ext cx="59626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ectangle 93"/>
          <p:cNvSpPr/>
          <p:nvPr/>
        </p:nvSpPr>
        <p:spPr>
          <a:xfrm>
            <a:off x="2831436" y="3781360"/>
            <a:ext cx="35750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living room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052" name="Picture 4" descr="Spring interior of living room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56" y="513058"/>
            <a:ext cx="6431987" cy="28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264245" y="3781360"/>
            <a:ext cx="27093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bedroom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074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54" y="154129"/>
            <a:ext cx="59626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4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111960" y="3781360"/>
            <a:ext cx="30139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bathroom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098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01" y="440041"/>
            <a:ext cx="6526467" cy="30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256</Words>
  <Application>Microsoft Office PowerPoint</Application>
  <PresentationFormat>On-screen Show (16:9)</PresentationFormat>
  <Paragraphs>90</Paragraphs>
  <Slides>32</Slides>
  <Notes>28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Script MT Bold</vt:lpstr>
      <vt:lpstr>Fredoka One</vt:lpstr>
      <vt:lpstr>Arial</vt:lpstr>
      <vt:lpstr>Arial Black</vt:lpstr>
      <vt:lpstr>Comic Sans MS</vt:lpstr>
      <vt:lpstr>Sport Day</vt:lpstr>
      <vt:lpstr>Londrina Solid</vt:lpstr>
      <vt:lpstr>Barlow</vt:lpstr>
      <vt:lpstr>Century Gothic</vt:lpstr>
      <vt:lpstr>Economics Lesson for Pre-K by Slidesgo</vt:lpstr>
      <vt:lpstr>PowerPoint Presentation</vt:lpstr>
      <vt:lpstr>PowerPoint Presentation</vt:lpstr>
      <vt:lpstr>Warm-up and review</vt:lpstr>
      <vt:lpstr>Warm-up  and review</vt:lpstr>
      <vt:lpstr>Watch a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Look, listen and repeat. .</vt:lpstr>
      <vt:lpstr>PowerPoint Presentation</vt:lpstr>
      <vt:lpstr>PowerPoint Presentation</vt:lpstr>
      <vt:lpstr>Listen, point and say..</vt:lpstr>
      <vt:lpstr>PowerPoint Presentation</vt:lpstr>
      <vt:lpstr>PowerPoint Presentation</vt:lpstr>
      <vt:lpstr>PowerPoint Presentation</vt:lpstr>
      <vt:lpstr>Let’s talk.</vt:lpstr>
      <vt:lpstr>PowerPoint Presentation</vt:lpstr>
      <vt:lpstr>Fun corner and wrap-up</vt:lpstr>
      <vt:lpstr>PowerPoint Presentation</vt:lpstr>
      <vt:lpstr>PowerPoint Presentation</vt:lpstr>
      <vt:lpstr>Where</vt:lpstr>
      <vt:lpstr>living room</vt:lpstr>
      <vt:lpstr>PowerPoint Presentation</vt:lpstr>
      <vt:lpstr>PowerPoint Presentation</vt:lpstr>
      <vt:lpstr>living room</vt:lpstr>
      <vt:lpstr>living room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tran quynh</cp:lastModifiedBy>
  <cp:revision>36</cp:revision>
  <dcterms:modified xsi:type="dcterms:W3CDTF">2025-02-12T02:59:05Z</dcterms:modified>
</cp:coreProperties>
</file>