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  <p:sldMasterId id="2147483710" r:id="rId5"/>
  </p:sldMasterIdLst>
  <p:notesMasterIdLst>
    <p:notesMasterId r:id="rId23"/>
  </p:notesMasterIdLst>
  <p:sldIdLst>
    <p:sldId id="2673" r:id="rId6"/>
    <p:sldId id="291" r:id="rId7"/>
    <p:sldId id="293" r:id="rId8"/>
    <p:sldId id="302" r:id="rId9"/>
    <p:sldId id="3259" r:id="rId10"/>
    <p:sldId id="3262" r:id="rId11"/>
    <p:sldId id="304" r:id="rId12"/>
    <p:sldId id="305" r:id="rId13"/>
    <p:sldId id="332" r:id="rId14"/>
    <p:sldId id="3254" r:id="rId15"/>
    <p:sldId id="3260" r:id="rId16"/>
    <p:sldId id="3261" r:id="rId17"/>
    <p:sldId id="3253" r:id="rId18"/>
    <p:sldId id="3263" r:id="rId19"/>
    <p:sldId id="3264" r:id="rId20"/>
    <p:sldId id="266" r:id="rId21"/>
    <p:sldId id="3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xmlns="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5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2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06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9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71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6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96AF7-2ECA-4833-997E-CF30857C8FEF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15772A-1910-4075-AC39-12A0E94CF77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40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CAFE08C9-2CE6-425A-EDCB-27A65EC0F39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101" y="266700"/>
            <a:ext cx="1266825" cy="126682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B22029CB-D55A-43CA-8EE2-241EBE9311F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585" y="-3815442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755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3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3344" y="256447"/>
            <a:ext cx="103354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HOÀ NGHĨA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2723" y="5907971"/>
            <a:ext cx="6954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Ngô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5376E-2BF8-4B4C-CF0A-5CDF1069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831" y="1040900"/>
            <a:ext cx="7937680" cy="1499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C9B5B6-8851-0B4D-E4B9-EA7C9948F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773" y="2027330"/>
            <a:ext cx="6681795" cy="14875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02A278-636C-E9B7-0831-14AC1CB0F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4" y="3129981"/>
            <a:ext cx="10973751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86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xmlns="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xmlns="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xmlns="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xmlns="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xmlns="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xmlns="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xmlns="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542</Words>
  <Application>Microsoft Office PowerPoint</Application>
  <PresentationFormat>Widescreen</PresentationFormat>
  <Paragraphs>39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#9Slide05 Bodega Script</vt:lpstr>
      <vt:lpstr>#9Slide07 HoneyCream</vt:lpstr>
      <vt:lpstr>等线</vt:lpstr>
      <vt:lpstr>等线 Light</vt:lpstr>
      <vt:lpstr>宋体</vt:lpstr>
      <vt:lpstr>SVN-Newton</vt:lpstr>
      <vt:lpstr>UTM Aquarelle</vt:lpstr>
      <vt:lpstr>UTM Avo</vt:lpstr>
      <vt:lpstr>字魂115号-刀刀体</vt:lpstr>
      <vt:lpstr>字魂59号-创粗黑</vt:lpstr>
      <vt:lpstr>Arial</vt:lpstr>
      <vt:lpstr>Calibri</vt:lpstr>
      <vt:lpstr>Calibri Light</vt:lpstr>
      <vt:lpstr>Cambria</vt:lpstr>
      <vt:lpstr>Times New Roman</vt:lpstr>
      <vt:lpstr>Office 主题</vt:lpstr>
      <vt:lpstr>1_Office Theme</vt:lpstr>
      <vt:lpstr>千图网海量PPT模板www.58pic.com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2023-11-13T11:42:54Z</dcterms:created>
  <dcterms:modified xsi:type="dcterms:W3CDTF">2025-02-06T13:13:26Z</dcterms:modified>
</cp:coreProperties>
</file>