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0"/>
  </p:notesMasterIdLst>
  <p:sldIdLst>
    <p:sldId id="2007577259" r:id="rId3"/>
    <p:sldId id="2007577238" r:id="rId4"/>
    <p:sldId id="2007577241" r:id="rId5"/>
    <p:sldId id="9514" r:id="rId6"/>
    <p:sldId id="2007577239" r:id="rId7"/>
    <p:sldId id="2007577240" r:id="rId8"/>
    <p:sldId id="2007577234" r:id="rId9"/>
    <p:sldId id="272" r:id="rId10"/>
    <p:sldId id="2007577247" r:id="rId11"/>
    <p:sldId id="2007577248" r:id="rId12"/>
    <p:sldId id="2007577249" r:id="rId13"/>
    <p:sldId id="2007577250" r:id="rId14"/>
    <p:sldId id="9519" r:id="rId15"/>
    <p:sldId id="2007577242" r:id="rId16"/>
    <p:sldId id="2007577243" r:id="rId17"/>
    <p:sldId id="2007577244" r:id="rId18"/>
    <p:sldId id="2007577245" r:id="rId19"/>
    <p:sldId id="2007577246" r:id="rId20"/>
    <p:sldId id="2007577251" r:id="rId21"/>
    <p:sldId id="2007577252" r:id="rId22"/>
    <p:sldId id="2007577253" r:id="rId23"/>
    <p:sldId id="2007577237" r:id="rId24"/>
    <p:sldId id="2007577254" r:id="rId25"/>
    <p:sldId id="2007577255" r:id="rId26"/>
    <p:sldId id="361" r:id="rId27"/>
    <p:sldId id="2007577257" r:id="rId28"/>
    <p:sldId id="2007577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82" d="100"/>
          <a:sy n="82" d="100"/>
        </p:scale>
        <p:origin x="8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5" name="Footer Placeholder 4">
            <a:extLst>
              <a:ext uri="{FF2B5EF4-FFF2-40B4-BE49-F238E27FC236}">
                <a16:creationId xmlns=""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494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5" name="Footer Placeholder 4">
            <a:extLst>
              <a:ext uri="{FF2B5EF4-FFF2-40B4-BE49-F238E27FC236}">
                <a16:creationId xmlns=""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913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5" name="Footer Placeholder 4">
            <a:extLst>
              <a:ext uri="{FF2B5EF4-FFF2-40B4-BE49-F238E27FC236}">
                <a16:creationId xmlns=""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19401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06/02/2025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5" name="Footer Placeholder 4">
            <a:extLst>
              <a:ext uri="{FF2B5EF4-FFF2-40B4-BE49-F238E27FC236}">
                <a16:creationId xmlns=""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22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6" name="Footer Placeholder 5">
            <a:extLst>
              <a:ext uri="{FF2B5EF4-FFF2-40B4-BE49-F238E27FC236}">
                <a16:creationId xmlns=""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106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8" name="Footer Placeholder 7">
            <a:extLst>
              <a:ext uri="{FF2B5EF4-FFF2-40B4-BE49-F238E27FC236}">
                <a16:creationId xmlns=""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4" name="Footer Placeholder 3">
            <a:extLst>
              <a:ext uri="{FF2B5EF4-FFF2-40B4-BE49-F238E27FC236}">
                <a16:creationId xmlns=""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6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3" name="Footer Placeholder 2">
            <a:extLst>
              <a:ext uri="{FF2B5EF4-FFF2-40B4-BE49-F238E27FC236}">
                <a16:creationId xmlns=""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8059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6" name="Footer Placeholder 5">
            <a:extLst>
              <a:ext uri="{FF2B5EF4-FFF2-40B4-BE49-F238E27FC236}">
                <a16:creationId xmlns=""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35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2/6/2025</a:t>
            </a:fld>
            <a:endParaRPr lang="en-US"/>
          </a:p>
        </p:txBody>
      </p:sp>
      <p:sp>
        <p:nvSpPr>
          <p:cNvPr id="6" name="Footer Placeholder 5">
            <a:extLst>
              <a:ext uri="{FF2B5EF4-FFF2-40B4-BE49-F238E27FC236}">
                <a16:creationId xmlns=""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3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515C83F-1AF5-6364-F884-99349A4EECB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23991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image" Target="../media/image16.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image" Target="../media/image16.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wmf"/><Relationship Id="rId3" Type="http://schemas.openxmlformats.org/officeDocument/2006/relationships/control" Target="../activeX/activeX4.xml"/><Relationship Id="rId7" Type="http://schemas.openxmlformats.org/officeDocument/2006/relationships/notesSlide" Target="../notesSlides/notesSlide1.xml"/><Relationship Id="rId12" Type="http://schemas.openxmlformats.org/officeDocument/2006/relationships/image" Target="../media/image39.png"/><Relationship Id="rId2" Type="http://schemas.openxmlformats.org/officeDocument/2006/relationships/control" Target="../activeX/activeX3.xml"/><Relationship Id="rId16" Type="http://schemas.openxmlformats.org/officeDocument/2006/relationships/image" Target="../media/image34.wmf"/><Relationship Id="rId1" Type="http://schemas.openxmlformats.org/officeDocument/2006/relationships/vmlDrawing" Target="../drawings/vmlDrawing3.vml"/><Relationship Id="rId6" Type="http://schemas.openxmlformats.org/officeDocument/2006/relationships/slideLayout" Target="../slideLayouts/slideLayout17.xml"/><Relationship Id="rId11" Type="http://schemas.openxmlformats.org/officeDocument/2006/relationships/image" Target="../media/image38.png"/><Relationship Id="rId5" Type="http://schemas.openxmlformats.org/officeDocument/2006/relationships/control" Target="../activeX/activeX6.xml"/><Relationship Id="rId15" Type="http://schemas.openxmlformats.org/officeDocument/2006/relationships/image" Target="../media/image33.wmf"/><Relationship Id="rId10" Type="http://schemas.openxmlformats.org/officeDocument/2006/relationships/image" Target="../media/image37.png"/><Relationship Id="rId4" Type="http://schemas.openxmlformats.org/officeDocument/2006/relationships/control" Target="../activeX/activeX5.xml"/><Relationship Id="rId9" Type="http://schemas.openxmlformats.org/officeDocument/2006/relationships/image" Target="../media/image36.png"/><Relationship Id="rId14" Type="http://schemas.openxmlformats.org/officeDocument/2006/relationships/image" Target="../media/image32.wmf"/></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104" y="777922"/>
            <a:ext cx="10317708" cy="707886"/>
          </a:xfrm>
          <a:prstGeom prst="rect">
            <a:avLst/>
          </a:prstGeom>
          <a:noFill/>
        </p:spPr>
        <p:txBody>
          <a:bodyPr wrap="square" rtlCol="0">
            <a:spAutoFit/>
          </a:bodyPr>
          <a:lstStyle/>
          <a:p>
            <a:r>
              <a:rPr lang="en-US" sz="4000" dirty="0" err="1" smtClean="0"/>
              <a:t>GV:Trần</a:t>
            </a:r>
            <a:r>
              <a:rPr lang="en-US" sz="4000" dirty="0" smtClean="0"/>
              <a:t> </a:t>
            </a:r>
            <a:r>
              <a:rPr lang="en-US" sz="4000" dirty="0" err="1" smtClean="0"/>
              <a:t>Thị</a:t>
            </a:r>
            <a:r>
              <a:rPr lang="en-US" sz="4000" dirty="0" smtClean="0"/>
              <a:t> </a:t>
            </a:r>
            <a:r>
              <a:rPr lang="en-US" sz="4000" dirty="0" err="1" smtClean="0"/>
              <a:t>Hoan-Trường</a:t>
            </a:r>
            <a:r>
              <a:rPr lang="en-US" sz="4000" dirty="0" smtClean="0"/>
              <a:t> </a:t>
            </a:r>
            <a:r>
              <a:rPr lang="en-US" sz="4000" dirty="0" err="1" smtClean="0"/>
              <a:t>Tiểu</a:t>
            </a:r>
            <a:r>
              <a:rPr lang="en-US" sz="4000" dirty="0" smtClean="0"/>
              <a:t> </a:t>
            </a:r>
            <a:r>
              <a:rPr lang="en-US" sz="4000" dirty="0" err="1" smtClean="0"/>
              <a:t>học</a:t>
            </a:r>
            <a:r>
              <a:rPr lang="en-US" sz="4000" dirty="0" smtClean="0"/>
              <a:t> </a:t>
            </a:r>
            <a:r>
              <a:rPr lang="en-US" sz="4000" dirty="0" err="1" smtClean="0"/>
              <a:t>Hòa</a:t>
            </a:r>
            <a:r>
              <a:rPr lang="en-US" sz="4000" dirty="0" smtClean="0"/>
              <a:t> </a:t>
            </a:r>
            <a:r>
              <a:rPr lang="en-US" sz="4000" dirty="0" err="1" smtClean="0"/>
              <a:t>Nghĩa</a:t>
            </a:r>
            <a:endParaRPr lang="en-US" sz="4000" dirty="0"/>
          </a:p>
        </p:txBody>
      </p:sp>
    </p:spTree>
    <p:extLst>
      <p:ext uri="{BB962C8B-B14F-4D97-AF65-F5344CB8AC3E}">
        <p14:creationId xmlns:p14="http://schemas.microsoft.com/office/powerpoint/2010/main" val="3057996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sp>
        <p:nvSpPr>
          <p:cNvPr id="8" name="Rectangle: Rounded Corners 7">
            <a:extLst>
              <a:ext uri="{FF2B5EF4-FFF2-40B4-BE49-F238E27FC236}">
                <a16:creationId xmlns=""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cxnSp>
        <p:nvCxnSpPr>
          <p:cNvPr id="18" name="Straight Connector 17">
            <a:extLst>
              <a:ext uri="{FF2B5EF4-FFF2-40B4-BE49-F238E27FC236}">
                <a16:creationId xmlns=""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31" name="TextBox1" r:id="rId2" imgW="5821560" imgH="975240"/>
        </mc:Choice>
        <mc:Fallback>
          <p:control name="TextBox1" r:id="rId2" imgW="5821560" imgH="975240">
            <p:pic>
              <p:nvPicPr>
                <p:cNvPr id="17" name="TextBox1">
                  <a:extLst>
                    <a:ext uri="{FF2B5EF4-FFF2-40B4-BE49-F238E27FC236}">
                      <a16:creationId xmlns="" xmlns:a16="http://schemas.microsoft.com/office/drawing/2014/main" id="{F6F897AE-7B56-9047-08E2-85BB8D457948}"/>
                    </a:ext>
                  </a:extLst>
                </p:cNvPr>
                <p:cNvPicPr>
                  <a:picLocks/>
                </p:cNvPicPr>
                <p:nvPr/>
              </p:nvPicPr>
              <p:blipFill>
                <a:blip r:embed="rId6"/>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 xmlns:a16="http://schemas.microsoft.com/office/drawing/2014/main" id="{A6824F76-A6D3-7A27-9759-B4A55ECF53D8}"/>
              </a:ext>
            </a:extLst>
          </p:cNvPr>
          <p:cNvPicPr>
            <a:picLocks noChangeAspect="1"/>
          </p:cNvPicPr>
          <p:nvPr/>
        </p:nvPicPr>
        <p:blipFill>
          <a:blip r:embed="rId5"/>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spid="2055" name="TextBox1" r:id="rId2" imgW="6019920" imgH="975240"/>
        </mc:Choice>
        <mc:Fallback>
          <p:control name="TextBox1" r:id="rId2" imgW="6019920" imgH="975240">
            <p:pic>
              <p:nvPicPr>
                <p:cNvPr id="17" name="TextBox1">
                  <a:extLst>
                    <a:ext uri="{FF2B5EF4-FFF2-40B4-BE49-F238E27FC236}">
                      <a16:creationId xmlns="" xmlns:a16="http://schemas.microsoft.com/office/drawing/2014/main" id="{F6F897AE-7B56-9047-08E2-85BB8D457948}"/>
                    </a:ext>
                  </a:extLst>
                </p:cNvPr>
                <p:cNvPicPr>
                  <a:picLocks/>
                </p:cNvPicPr>
                <p:nvPr/>
              </p:nvPicPr>
              <p:blipFill>
                <a:blip r:embed="rId6"/>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grpSp>
        <p:nvGrpSpPr>
          <p:cNvPr id="4" name="Group 3">
            <a:extLst>
              <a:ext uri="{FF2B5EF4-FFF2-40B4-BE49-F238E27FC236}">
                <a16:creationId xmlns=""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 xmlns:a16="http://schemas.microsoft.com/office/drawing/2014/main" id="{9DD6CB82-FD37-EA8E-270A-4E52B65415AB}"/>
                </a:ext>
              </a:extLst>
            </p:cNvPr>
            <p:cNvPicPr>
              <a:picLocks noChangeAspect="1"/>
            </p:cNvPicPr>
            <p:nvPr/>
          </p:nvPicPr>
          <p:blipFill>
            <a:blip r:embed="rId4"/>
            <a:stretch>
              <a:fillRect/>
            </a:stretch>
          </p:blipFill>
          <p:spPr>
            <a:xfrm flipH="1">
              <a:off x="3156233" y="2248596"/>
              <a:ext cx="539794" cy="539794"/>
            </a:xfrm>
            <a:prstGeom prst="rect">
              <a:avLst/>
            </a:prstGeom>
          </p:spPr>
        </p:pic>
        <p:pic>
          <p:nvPicPr>
            <p:cNvPr id="14" name="Picture 13">
              <a:extLst>
                <a:ext uri="{FF2B5EF4-FFF2-40B4-BE49-F238E27FC236}">
                  <a16:creationId xmlns="" xmlns:a16="http://schemas.microsoft.com/office/drawing/2014/main" id="{CAF2AE0C-D67F-8A59-725D-A7201C043197}"/>
                </a:ext>
              </a:extLst>
            </p:cNvPr>
            <p:cNvPicPr>
              <a:picLocks noChangeAspect="1"/>
            </p:cNvPicPr>
            <p:nvPr/>
          </p:nvPicPr>
          <p:blipFill>
            <a:blip r:embed="rId4"/>
            <a:stretch>
              <a:fillRect/>
            </a:stretch>
          </p:blipFill>
          <p:spPr>
            <a:xfrm flipH="1">
              <a:off x="3125205" y="2853858"/>
              <a:ext cx="539793" cy="539793"/>
            </a:xfrm>
            <a:prstGeom prst="rect">
              <a:avLst/>
            </a:prstGeom>
          </p:spPr>
        </p:pic>
        <p:pic>
          <p:nvPicPr>
            <p:cNvPr id="15" name="Picture 14">
              <a:extLst>
                <a:ext uri="{FF2B5EF4-FFF2-40B4-BE49-F238E27FC236}">
                  <a16:creationId xmlns="" xmlns:a16="http://schemas.microsoft.com/office/drawing/2014/main" id="{094AF1C9-B9E2-C340-E8E7-9F43E2A11378}"/>
                </a:ext>
              </a:extLst>
            </p:cNvPr>
            <p:cNvPicPr>
              <a:picLocks noChangeAspect="1"/>
            </p:cNvPicPr>
            <p:nvPr/>
          </p:nvPicPr>
          <p:blipFill>
            <a:blip r:embed="rId4"/>
            <a:stretch>
              <a:fillRect/>
            </a:stretch>
          </p:blipFill>
          <p:spPr>
            <a:xfrm flipH="1">
              <a:off x="3150160" y="3571452"/>
              <a:ext cx="545867" cy="545867"/>
            </a:xfrm>
            <a:prstGeom prst="rect">
              <a:avLst/>
            </a:prstGeom>
          </p:spPr>
        </p:pic>
      </p:grpSp>
      <p:pic>
        <p:nvPicPr>
          <p:cNvPr id="16" name="Picture 15">
            <a:extLst>
              <a:ext uri="{FF2B5EF4-FFF2-40B4-BE49-F238E27FC236}">
                <a16:creationId xmlns="" xmlns:a16="http://schemas.microsoft.com/office/drawing/2014/main" id="{4E97D5B2-F1CF-D3C8-63E5-D037E7635D74}"/>
              </a:ext>
            </a:extLst>
          </p:cNvPr>
          <p:cNvPicPr>
            <a:picLocks noChangeAspect="1"/>
          </p:cNvPicPr>
          <p:nvPr/>
        </p:nvPicPr>
        <p:blipFill>
          <a:blip r:embed="rId5"/>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grpSp>
        <p:nvGrpSpPr>
          <p:cNvPr id="25" name="Group 24">
            <a:extLst>
              <a:ext uri="{FF2B5EF4-FFF2-40B4-BE49-F238E27FC236}">
                <a16:creationId xmlns=""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650F8578-350E-264D-81CC-BF4708F43397}"/>
              </a:ext>
            </a:extLst>
          </p:cNvPr>
          <p:cNvPicPr>
            <a:picLocks noChangeAspect="1"/>
          </p:cNvPicPr>
          <p:nvPr/>
        </p:nvPicPr>
        <p:blipFill>
          <a:blip r:embed="rId4"/>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grpSp>
        <p:nvGrpSpPr>
          <p:cNvPr id="14" name="Nhóm 25">
            <a:extLst>
              <a:ext uri="{FF2B5EF4-FFF2-40B4-BE49-F238E27FC236}">
                <a16:creationId xmlns=""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2">
            <a:extLst>
              <a:ext uri="{FF2B5EF4-FFF2-40B4-BE49-F238E27FC236}">
                <a16:creationId xmlns=""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 xmlns:a16="http://schemas.microsoft.com/office/drawing/2014/main" id="{69301D5D-1B11-6ACB-BD39-C7D3C0BD935D}"/>
                </a:ext>
              </a:extLst>
            </p:cNvPr>
            <p:cNvPicPr>
              <a:picLocks noChangeAspect="1"/>
            </p:cNvPicPr>
            <p:nvPr/>
          </p:nvPicPr>
          <p:blipFill rotWithShape="1">
            <a:blip r:embed="rId3"/>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Nhóm 3">
            <a:extLst>
              <a:ext uri="{FF2B5EF4-FFF2-40B4-BE49-F238E27FC236}">
                <a16:creationId xmlns=""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 xmlns:a16="http://schemas.microsoft.com/office/drawing/2014/main" id="{DF7B6635-E9C3-D8B3-4587-C216DE27532C}"/>
                </a:ext>
              </a:extLst>
            </p:cNvPr>
            <p:cNvPicPr>
              <a:picLocks noChangeAspect="1"/>
            </p:cNvPicPr>
            <p:nvPr/>
          </p:nvPicPr>
          <p:blipFill rotWithShape="1">
            <a:blip r:embed="rId3"/>
            <a:srcRect l="71687" t="2707" r="6176" b="64704"/>
            <a:stretch/>
          </p:blipFill>
          <p:spPr>
            <a:xfrm>
              <a:off x="326379" y="2230465"/>
              <a:ext cx="715946" cy="1054004"/>
            </a:xfrm>
            <a:prstGeom prst="rect">
              <a:avLst/>
            </a:prstGeom>
          </p:spPr>
        </p:pic>
        <p:sp>
          <p:nvSpPr>
            <p:cNvPr id="13" name="Hộp Văn bản 15">
              <a:extLst>
                <a:ext uri="{FF2B5EF4-FFF2-40B4-BE49-F238E27FC236}">
                  <a16:creationId xmlns=""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2">
            <a:extLst>
              <a:ext uri="{FF2B5EF4-FFF2-40B4-BE49-F238E27FC236}">
                <a16:creationId xmlns=""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 xmlns:a16="http://schemas.microsoft.com/office/drawing/2014/main" id="{26823469-304B-CCE2-F190-FB121A7F3E1F}"/>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8EB98C7F-98F0-78BF-C459-49E695F9E932}"/>
              </a:ext>
            </a:extLst>
          </p:cNvPr>
          <p:cNvPicPr>
            <a:picLocks noChangeAspect="1"/>
          </p:cNvPicPr>
          <p:nvPr/>
        </p:nvPicPr>
        <p:blipFill>
          <a:blip r:embed="rId4"/>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a:t>
              </a:r>
              <a:r>
                <a:rPr kumimoji="0" lang="en-US" sz="46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6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điểm</a:t>
              </a:r>
              <a:r>
                <a:rPr kumimoji="0" lang="en-US" sz="46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6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nào</a:t>
              </a:r>
              <a:r>
                <a:rPr kumimoji="0" lang="en-US" sz="46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endParaRPr kumimoji="0" lang="vi-VN" sz="46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94" name="TextBox1" r:id="rId2" imgW="2095560" imgH="1516320"/>
        </mc:Choice>
        <mc:Fallback>
          <p:control name="TextBox1" r:id="rId2" imgW="2095560" imgH="1516320">
            <p:pic>
              <p:nvPicPr>
                <p:cNvPr id="27" name="TextBox1">
                  <a:extLst>
                    <a:ext uri="{FF2B5EF4-FFF2-40B4-BE49-F238E27FC236}">
                      <a16:creationId xmlns=""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95" name="TextBox2" r:id="rId3" imgW="2095560" imgH="1386720"/>
        </mc:Choice>
        <mc:Fallback>
          <p:control name="TextBox2" r:id="rId3" imgW="2095560" imgH="1386720">
            <p:pic>
              <p:nvPicPr>
                <p:cNvPr id="28" name="TextBox2">
                  <a:extLst>
                    <a:ext uri="{FF2B5EF4-FFF2-40B4-BE49-F238E27FC236}">
                      <a16:creationId xmlns=""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96" name="TextBox3" r:id="rId4" imgW="2118240" imgH="1386720"/>
        </mc:Choice>
        <mc:Fallback>
          <p:control name="TextBox3" r:id="rId4" imgW="2118240" imgH="1386720">
            <p:pic>
              <p:nvPicPr>
                <p:cNvPr id="29" name="TextBox3">
                  <a:extLst>
                    <a:ext uri="{FF2B5EF4-FFF2-40B4-BE49-F238E27FC236}">
                      <a16:creationId xmlns=""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97" name="TextBox4" r:id="rId5" imgW="2240280" imgH="1508760"/>
        </mc:Choice>
        <mc:Fallback>
          <p:control name="TextBox4" r:id="rId5" imgW="2240280" imgH="1508760">
            <p:pic>
              <p:nvPicPr>
                <p:cNvPr id="30" name="TextBox4">
                  <a:extLst>
                    <a:ext uri="{FF2B5EF4-FFF2-40B4-BE49-F238E27FC236}">
                      <a16:creationId xmlns=""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 xmlns:a16="http://schemas.microsoft.com/office/drawing/2014/main" id="{8C68F786-C51F-12B9-57C4-0ACD060F2566}"/>
              </a:ext>
            </a:extLst>
          </p:cNvPr>
          <p:cNvPicPr>
            <a:picLocks noChangeAspect="1"/>
          </p:cNvPicPr>
          <p:nvPr/>
        </p:nvPicPr>
        <p:blipFill>
          <a:blip r:embed="rId4"/>
          <a:stretch>
            <a:fillRect/>
          </a:stretch>
        </p:blipFill>
        <p:spPr>
          <a:xfrm>
            <a:off x="1051503" y="2604001"/>
            <a:ext cx="10108044" cy="3078747"/>
          </a:xfrm>
          <a:prstGeom prst="rect">
            <a:avLst/>
          </a:prstGeom>
        </p:spPr>
      </p:pic>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 xmlns:a16="http://schemas.microsoft.com/office/drawing/2014/main" id="{F6E07BB9-83F9-E8EA-8D22-D55DD6827E6F}"/>
              </a:ext>
            </a:extLst>
          </p:cNvPr>
          <p:cNvPicPr>
            <a:picLocks noChangeAspect="1"/>
          </p:cNvPicPr>
          <p:nvPr/>
        </p:nvPicPr>
        <p:blipFill>
          <a:blip r:embed="rId4"/>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34100BE8-A510-C539-397C-9477042DDAA0}"/>
              </a:ext>
            </a:extLst>
          </p:cNvPr>
          <p:cNvPicPr>
            <a:picLocks noChangeAspect="1"/>
          </p:cNvPicPr>
          <p:nvPr/>
        </p:nvPicPr>
        <p:blipFill>
          <a:blip r:embed="rId3"/>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1245</Words>
  <Application>Microsoft Office PowerPoint</Application>
  <PresentationFormat>Widescreen</PresentationFormat>
  <Paragraphs>78</Paragraphs>
  <Slides>27</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#9Slide07 SVNBillo</vt:lpstr>
      <vt:lpstr>等线</vt:lpstr>
      <vt:lpstr>LNTH-LuoLuoNotangYuanTi 1</vt:lpstr>
      <vt:lpstr>Source Han Sans CN Regular</vt:lpstr>
      <vt:lpstr>UTM Duepuntozero</vt:lpstr>
      <vt:lpstr>UVN Banh Mi</vt:lpstr>
      <vt:lpstr>思源黑体 CN Normal</vt:lpstr>
      <vt:lpstr>Arial</vt:lpstr>
      <vt:lpstr>Calibri</vt:lpstr>
      <vt:lpstr>Calibri Light</vt:lpstr>
      <vt:lpstr>Cambria</vt:lpstr>
      <vt:lpstr>Times New Roman</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2023-10-10T05:39:34Z</dcterms:created>
  <dcterms:modified xsi:type="dcterms:W3CDTF">2025-02-06T13:23:01Z</dcterms:modified>
</cp:coreProperties>
</file>