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4"/>
  </p:notesMasterIdLst>
  <p:sldIdLst>
    <p:sldId id="336" r:id="rId5"/>
    <p:sldId id="335" r:id="rId6"/>
    <p:sldId id="274" r:id="rId7"/>
    <p:sldId id="313" r:id="rId8"/>
    <p:sldId id="257" r:id="rId9"/>
    <p:sldId id="259" r:id="rId10"/>
    <p:sldId id="298" r:id="rId11"/>
    <p:sldId id="299" r:id="rId12"/>
    <p:sldId id="314" r:id="rId13"/>
    <p:sldId id="309" r:id="rId14"/>
    <p:sldId id="315" r:id="rId15"/>
    <p:sldId id="316" r:id="rId16"/>
    <p:sldId id="302" r:id="rId17"/>
    <p:sldId id="310" r:id="rId18"/>
    <p:sldId id="311" r:id="rId19"/>
    <p:sldId id="317" r:id="rId20"/>
    <p:sldId id="318" r:id="rId21"/>
    <p:sldId id="279" r:id="rId22"/>
    <p:sldId id="3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82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06/02/2025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F2C9744-5792-CB0A-6C32-59DC8ACF4E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408" y="123411"/>
            <a:ext cx="1278007" cy="12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7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491" y="572766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08" y="1030952"/>
            <a:ext cx="7994133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09" y="540035"/>
            <a:ext cx="1652159" cy="8474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565" y="5657671"/>
            <a:ext cx="39226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2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GV: Đào Phương Anh </a:t>
            </a:r>
          </a:p>
          <a:p>
            <a:r>
              <a:rPr lang="vi-VN" sz="320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4A</a:t>
            </a:r>
            <a:endParaRPr lang="en-US" sz="320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xmlns="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xmlns="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xmlns="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xmlns="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xmlns="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xmlns="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xmlns="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xmlns="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xmlns="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xmlns="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xmlns="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xmlns="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xmlns="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xmlns="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xmlns="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xmlns="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xmlns="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xmlns="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xmlns="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xmlns="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xmlns="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xmlns="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xmlns="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xmlns="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xmlns="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xmlns="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xmlns="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529</Words>
  <Application>Microsoft Office PowerPoint</Application>
  <PresentationFormat>Widescreen</PresentationFormat>
  <Paragraphs>53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#9Slide03 Arima Madurai ExtraBo</vt:lpstr>
      <vt:lpstr>Coiny</vt:lpstr>
      <vt:lpstr>等线</vt:lpstr>
      <vt:lpstr>等线 Light</vt:lpstr>
      <vt:lpstr>inpin heiti</vt:lpstr>
      <vt:lpstr>微软雅黑</vt:lpstr>
      <vt:lpstr>UTM Guanine</vt:lpstr>
      <vt:lpstr>汉仪喵魂体W</vt:lpstr>
      <vt:lpstr>站酷快乐体2016修订版</vt:lpstr>
      <vt:lpstr>Arial</vt:lpstr>
      <vt:lpstr>Calibri</vt:lpstr>
      <vt:lpstr>Calibri Light</vt:lpstr>
      <vt:lpstr>Cambria</vt:lpstr>
      <vt:lpstr>Times New Roman</vt:lpstr>
      <vt:lpstr>Wingdings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2023-10-12T07:08:35Z</dcterms:created>
  <dcterms:modified xsi:type="dcterms:W3CDTF">2025-02-06T13:28:30Z</dcterms:modified>
</cp:coreProperties>
</file>