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00" r:id="rId4"/>
  </p:sldMasterIdLst>
  <p:notesMasterIdLst>
    <p:notesMasterId r:id="rId26"/>
  </p:notesMasterIdLst>
  <p:sldIdLst>
    <p:sldId id="349" r:id="rId5"/>
    <p:sldId id="350" r:id="rId6"/>
    <p:sldId id="279" r:id="rId7"/>
    <p:sldId id="280" r:id="rId8"/>
    <p:sldId id="281" r:id="rId9"/>
    <p:sldId id="283" r:id="rId10"/>
    <p:sldId id="282" r:id="rId11"/>
    <p:sldId id="292" r:id="rId12"/>
    <p:sldId id="284" r:id="rId13"/>
    <p:sldId id="289" r:id="rId14"/>
    <p:sldId id="257" r:id="rId15"/>
    <p:sldId id="260" r:id="rId16"/>
    <p:sldId id="267" r:id="rId17"/>
    <p:sldId id="293" r:id="rId18"/>
    <p:sldId id="270" r:id="rId19"/>
    <p:sldId id="294" r:id="rId20"/>
    <p:sldId id="262" r:id="rId21"/>
    <p:sldId id="256" r:id="rId22"/>
    <p:sldId id="285" r:id="rId23"/>
    <p:sldId id="295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47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4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0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xmlns="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1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8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065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6474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5807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0324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4068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34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xmlns="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xmlns="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3381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7005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9750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9998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1114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837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738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408141"/>
      </p:ext>
    </p:extLst>
  </p:cSld>
  <p:clrMapOvr>
    <a:masterClrMapping/>
  </p:clrMapOvr>
  <p:transition spd="slow" advClick="0" advTm="3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67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14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12072-3F01-45B2-AD48-436164690AB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8AE5F-6F45-4B0E-B479-BE138C410C9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643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12072-3F01-45B2-AD48-436164690AB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8AE5F-6F45-4B0E-B479-BE138C410C9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65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12072-3F01-45B2-AD48-436164690AB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8AE5F-6F45-4B0E-B479-BE138C410C9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021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12072-3F01-45B2-AD48-436164690AB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8AE5F-6F45-4B0E-B479-BE138C410C9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90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12072-3F01-45B2-AD48-436164690AB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8AE5F-6F45-4B0E-B479-BE138C410C9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131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12072-3F01-45B2-AD48-436164690AB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8AE5F-6F45-4B0E-B479-BE138C410C9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404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12072-3F01-45B2-AD48-436164690AB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8AE5F-6F45-4B0E-B479-BE138C410C9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688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12072-3F01-45B2-AD48-436164690AB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8AE5F-6F45-4B0E-B479-BE138C410C9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55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12072-3F01-45B2-AD48-436164690AB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8AE5F-6F45-4B0E-B479-BE138C410C9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258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21BBD-F3BE-4A14-91C7-EA319EA2521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37D7E-9949-4811-9876-376F91BC33C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86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B17629AE-D508-042F-2971-89915F2EBC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7" y="21819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2A932384-7EDE-BCC4-1AFC-6C1D2C5427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8906E47F-15CE-191E-3793-3EF01AEF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42FB39-5126-4F8A-9F69-9F190FF3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5FB03F-F4CF-47EB-830F-E4C7E974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6F35E0-E45C-430D-A6EA-BFB228CE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74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9.emf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44.gif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54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2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51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20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3.gi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4.wmf"/><Relationship Id="rId5" Type="http://schemas.openxmlformats.org/officeDocument/2006/relationships/image" Target="../media/image70.png"/><Relationship Id="rId4" Type="http://schemas.openxmlformats.org/officeDocument/2006/relationships/image" Target="../media/image6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64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6.gif"/><Relationship Id="rId5" Type="http://schemas.openxmlformats.org/officeDocument/2006/relationships/image" Target="../media/image71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64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6.gif"/><Relationship Id="rId5" Type="http://schemas.openxmlformats.org/officeDocument/2006/relationships/image" Target="../media/image72.png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10" Type="http://schemas.openxmlformats.org/officeDocument/2006/relationships/image" Target="../media/image38.png"/><Relationship Id="rId4" Type="http://schemas.openxmlformats.org/officeDocument/2006/relationships/image" Target="../media/image32.gif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33.gif"/><Relationship Id="rId18" Type="http://schemas.openxmlformats.org/officeDocument/2006/relationships/image" Target="../media/image42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7.PNG"/><Relationship Id="rId17" Type="http://schemas.openxmlformats.org/officeDocument/2006/relationships/image" Target="../media/image41.gif"/><Relationship Id="rId2" Type="http://schemas.openxmlformats.org/officeDocument/2006/relationships/audio" Target="../media/media2.mp3"/><Relationship Id="rId16" Type="http://schemas.openxmlformats.org/officeDocument/2006/relationships/image" Target="../media/image40.gif"/><Relationship Id="rId20" Type="http://schemas.openxmlformats.org/officeDocument/2006/relationships/image" Target="../media/image43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39.gif"/><Relationship Id="rId10" Type="http://schemas.openxmlformats.org/officeDocument/2006/relationships/audio" Target="../media/media6.mp3"/><Relationship Id="rId19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630.png"/><Relationship Id="rId3" Type="http://schemas.openxmlformats.org/officeDocument/2006/relationships/audio" Target="../media/audio2.wav"/><Relationship Id="rId7" Type="http://schemas.openxmlformats.org/officeDocument/2006/relationships/image" Target="../media/image4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gif"/><Relationship Id="rId5" Type="http://schemas.openxmlformats.org/officeDocument/2006/relationships/image" Target="../media/image32.gif"/><Relationship Id="rId10" Type="http://schemas.openxmlformats.org/officeDocument/2006/relationships/image" Target="../media/image46.gif"/><Relationship Id="rId4" Type="http://schemas.openxmlformats.org/officeDocument/2006/relationships/image" Target="../media/image33.gif"/><Relationship Id="rId9" Type="http://schemas.openxmlformats.org/officeDocument/2006/relationships/image" Target="../media/image36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gif"/><Relationship Id="rId5" Type="http://schemas.openxmlformats.org/officeDocument/2006/relationships/image" Target="../media/image33.gif"/><Relationship Id="rId15" Type="http://schemas.openxmlformats.org/officeDocument/2006/relationships/image" Target="../media/image48.jpeg"/><Relationship Id="rId10" Type="http://schemas.openxmlformats.org/officeDocument/2006/relationships/image" Target="../media/image47.gif"/><Relationship Id="rId4" Type="http://schemas.openxmlformats.org/officeDocument/2006/relationships/image" Target="../media/image45.gif"/><Relationship Id="rId9" Type="http://schemas.openxmlformats.org/officeDocument/2006/relationships/image" Target="../media/image36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44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gif"/><Relationship Id="rId5" Type="http://schemas.openxmlformats.org/officeDocument/2006/relationships/image" Target="../media/image33.gif"/><Relationship Id="rId15" Type="http://schemas.openxmlformats.org/officeDocument/2006/relationships/customXml" Target="../ink/ink1.xml"/><Relationship Id="rId10" Type="http://schemas.openxmlformats.org/officeDocument/2006/relationships/image" Target="../media/image49.gif"/><Relationship Id="rId4" Type="http://schemas.openxmlformats.org/officeDocument/2006/relationships/image" Target="../media/image45.gif"/><Relationship Id="rId9" Type="http://schemas.openxmlformats.org/officeDocument/2006/relationships/image" Target="../media/image36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68.png"/><Relationship Id="rId3" Type="http://schemas.openxmlformats.org/officeDocument/2006/relationships/audio" Target="../media/audio2.wav"/><Relationship Id="rId7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gif"/><Relationship Id="rId5" Type="http://schemas.openxmlformats.org/officeDocument/2006/relationships/image" Target="../media/image33.gif"/><Relationship Id="rId15" Type="http://schemas.openxmlformats.org/officeDocument/2006/relationships/image" Target="../media/image48.jpeg"/><Relationship Id="rId10" Type="http://schemas.openxmlformats.org/officeDocument/2006/relationships/image" Target="../media/image36.png"/><Relationship Id="rId4" Type="http://schemas.openxmlformats.org/officeDocument/2006/relationships/image" Target="../media/image45.gif"/><Relationship Id="rId9" Type="http://schemas.openxmlformats.org/officeDocument/2006/relationships/image" Target="../media/image49.gif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:a16="http://schemas.microsoft.com/office/drawing/2014/main" xmlns="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119284-0B0F-CC61-7690-1F67624D5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471" y="-690711"/>
            <a:ext cx="7632854" cy="36579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205" y="4373025"/>
            <a:ext cx="465845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ĐÀO PHƯƠNG 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LỚP: 4A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xmlns="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xmlns="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6BC09E0-257A-E75A-61F7-DA6239C7F523}"/>
              </a:ext>
            </a:extLst>
          </p:cNvPr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A8AFEBF-3ACC-160C-EE1E-E1A1410A8C0C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97DFD7C-8B4B-052D-0F24-EAD949430EF0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56D49D5-D008-6277-4FC6-AB6A396DB717}"/>
              </a:ext>
            </a:extLst>
          </p:cNvPr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8FD5A92-B1AA-522D-442E-EEEF0D72684E}"/>
              </a:ext>
            </a:extLst>
          </p:cNvPr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064F45F-4003-31E7-FE71-A374B2C56C2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3600C1B-1EBE-06CB-594B-B6156FEA668F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2B70CAF-06B2-2668-89DD-447C8B1402A3}"/>
              </a:ext>
            </a:extLst>
          </p:cNvPr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F11671F-F4CE-C9AD-9F8A-44DA846DC47B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B4D5290-D2AF-43C2-6572-5432E4C68A6C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02F5782-8A9A-49EE-BE7A-A3739A1BED2B}"/>
              </a:ext>
            </a:extLst>
          </p:cNvPr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9F704F-6794-5749-87A1-B2580AAAD90F}"/>
              </a:ext>
            </a:extLst>
          </p:cNvPr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7897933-AC4A-4947-F127-045F5F5DF5D0}"/>
              </a:ext>
            </a:extLst>
          </p:cNvPr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94E837E-25B4-E090-08F3-8974583BA89E}"/>
              </a:ext>
            </a:extLst>
          </p:cNvPr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AE811AD-F96A-01E6-C47D-546E2EA3CD52}"/>
              </a:ext>
            </a:extLst>
          </p:cNvPr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9759395-93E6-0CB4-4022-77A4D25EA13D}"/>
              </a:ext>
            </a:extLst>
          </p:cNvPr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xmlns="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xmlns="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xmlns="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xmlns="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xmlns="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xmlns="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xmlns="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xmlns="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xmlns="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xmlns="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xmlns="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xmlns="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xmlns="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xmlns="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xmlns="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xmlns="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xmlns="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xmlns="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xmlns="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xmlns="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xmlns="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xmlns="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xmlns="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xmlns="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xmlns="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xmlns="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34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xmlns="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xmlns="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xmlns="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xmlns="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xmlns="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xmlns="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xmlns="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xmlns="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xmlns="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xmlns="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xmlns="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xmlns="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xmlns="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xmlns="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xmlns="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xmlns="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xmlns="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xmlns="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xmlns="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xmlns="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xmlns="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xmlns="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xmlns="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xmlns="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266</Words>
  <Application>Microsoft Office PowerPoint</Application>
  <PresentationFormat>Widescreen</PresentationFormat>
  <Paragraphs>98</Paragraphs>
  <Slides>21</Slides>
  <Notes>8</Notes>
  <HiddenSlides>0</HiddenSlides>
  <MMClips>6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.VnTime</vt:lpstr>
      <vt:lpstr>等线</vt:lpstr>
      <vt:lpstr>等线 Light</vt:lpstr>
      <vt:lpstr>iCiel Cadena</vt:lpstr>
      <vt:lpstr>SVN-Mutlu</vt:lpstr>
      <vt:lpstr>UTM Colossalis</vt:lpstr>
      <vt:lpstr>UTM Pierre</vt:lpstr>
      <vt:lpstr>思源黑体 CN Medium</vt:lpstr>
      <vt:lpstr>思源黑体 CN Normal</vt:lpstr>
      <vt:lpstr>Arial</vt:lpstr>
      <vt:lpstr>Calibri</vt:lpstr>
      <vt:lpstr>Calibri Light</vt:lpstr>
      <vt:lpstr>Cambria</vt:lpstr>
      <vt:lpstr>Cambria Math</vt:lpstr>
      <vt:lpstr>Times New Roman</vt:lpstr>
      <vt:lpstr>Office 主题​​</vt:lpstr>
      <vt:lpstr>1_Office Theme</vt:lpstr>
      <vt:lpstr>Office Theme</vt:lpstr>
      <vt:lpstr>Custom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2023-12-06T11:08:07Z</dcterms:created>
  <dcterms:modified xsi:type="dcterms:W3CDTF">2025-02-06T13:37:12Z</dcterms:modified>
</cp:coreProperties>
</file>