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7"/>
  </p:notesMasterIdLst>
  <p:sldIdLst>
    <p:sldId id="281" r:id="rId2"/>
    <p:sldId id="445" r:id="rId3"/>
    <p:sldId id="450" r:id="rId4"/>
    <p:sldId id="452" r:id="rId5"/>
    <p:sldId id="440" r:id="rId6"/>
    <p:sldId id="453" r:id="rId7"/>
    <p:sldId id="454" r:id="rId8"/>
    <p:sldId id="464" r:id="rId9"/>
    <p:sldId id="456" r:id="rId10"/>
    <p:sldId id="457" r:id="rId11"/>
    <p:sldId id="458" r:id="rId12"/>
    <p:sldId id="459" r:id="rId13"/>
    <p:sldId id="460" r:id="rId14"/>
    <p:sldId id="463" r:id="rId15"/>
    <p:sldId id="462" r:id="rId16"/>
  </p:sldIdLst>
  <p:sldSz cx="16276638" cy="9144000"/>
  <p:notesSz cx="6858000" cy="9144000"/>
  <p:custDataLst>
    <p:tags r:id="rId18"/>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90FF"/>
    <a:srgbClr val="FF9FCE"/>
    <a:srgbClr val="FFC789"/>
    <a:srgbClr val="FF9AD2"/>
    <a:srgbClr val="B3FF9E"/>
    <a:srgbClr val="FFF099"/>
    <a:srgbClr val="FFFF63"/>
    <a:srgbClr val="B3FF9F"/>
    <a:srgbClr val="FFFF6C"/>
    <a:srgbClr val="B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914CA8-AEA5-4DC7-B80D-19BAA8A551CC}" v="570" dt="2022-07-26T23:08:36.859"/>
    <p1510:client id="{7CBE7F20-A733-4C66-B0E4-B68C7822D5C7}" v="268" dt="2022-07-25T23:26:47.816"/>
    <p1510:client id="{D32F01E2-4BE9-46C8-9AAC-C39ED94D7D97}" v="131" dt="2022-07-26T18:54:15.4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9274" autoAdjust="0"/>
  </p:normalViewPr>
  <p:slideViewPr>
    <p:cSldViewPr>
      <p:cViewPr varScale="1">
        <p:scale>
          <a:sx n="65" d="100"/>
          <a:sy n="65" d="100"/>
        </p:scale>
        <p:origin x="437" y="5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g Ha" userId="270efafb50020bd6" providerId="LiveId" clId="{D32F01E2-4BE9-46C8-9AAC-C39ED94D7D97}"/>
    <pc:docChg chg="undo custSel delSld modSld">
      <pc:chgData name="Trang Ha" userId="270efafb50020bd6" providerId="LiveId" clId="{D32F01E2-4BE9-46C8-9AAC-C39ED94D7D97}" dt="2022-07-26T18:54:35.550" v="1308" actId="20577"/>
      <pc:docMkLst>
        <pc:docMk/>
      </pc:docMkLst>
      <pc:sldChg chg="modSp mod">
        <pc:chgData name="Trang Ha" userId="270efafb50020bd6" providerId="LiveId" clId="{D32F01E2-4BE9-46C8-9AAC-C39ED94D7D97}" dt="2022-07-26T18:54:35.550" v="1308" actId="20577"/>
        <pc:sldMkLst>
          <pc:docMk/>
          <pc:sldMk cId="4184934910" sldId="427"/>
        </pc:sldMkLst>
        <pc:spChg chg="mod">
          <ac:chgData name="Trang Ha" userId="270efafb50020bd6" providerId="LiveId" clId="{D32F01E2-4BE9-46C8-9AAC-C39ED94D7D97}" dt="2022-07-26T18:54:35.550" v="1308" actId="20577"/>
          <ac:spMkLst>
            <pc:docMk/>
            <pc:sldMk cId="4184934910" sldId="427"/>
            <ac:spMk id="28" creationId="{00000000-0000-0000-0000-000000000000}"/>
          </ac:spMkLst>
        </pc:spChg>
      </pc:sldChg>
      <pc:sldChg chg="addSp delSp modSp mod delAnim modAnim">
        <pc:chgData name="Trang Ha" userId="270efafb50020bd6" providerId="LiveId" clId="{D32F01E2-4BE9-46C8-9AAC-C39ED94D7D97}" dt="2022-07-26T18:53:53.661" v="1298" actId="20577"/>
        <pc:sldMkLst>
          <pc:docMk/>
          <pc:sldMk cId="2432748071" sldId="432"/>
        </pc:sldMkLst>
        <pc:spChg chg="del mod">
          <ac:chgData name="Trang Ha" userId="270efafb50020bd6" providerId="LiveId" clId="{D32F01E2-4BE9-46C8-9AAC-C39ED94D7D97}" dt="2022-07-26T18:44:31.024" v="1030" actId="478"/>
          <ac:spMkLst>
            <pc:docMk/>
            <pc:sldMk cId="2432748071" sldId="432"/>
            <ac:spMk id="4" creationId="{00000000-0000-0000-0000-000000000000}"/>
          </ac:spMkLst>
        </pc:spChg>
        <pc:spChg chg="mod topLvl">
          <ac:chgData name="Trang Ha" userId="270efafb50020bd6" providerId="LiveId" clId="{D32F01E2-4BE9-46C8-9AAC-C39ED94D7D97}" dt="2022-07-26T18:49:42.486" v="1227" actId="20577"/>
          <ac:spMkLst>
            <pc:docMk/>
            <pc:sldMk cId="2432748071" sldId="432"/>
            <ac:spMk id="10" creationId="{00000000-0000-0000-0000-000000000000}"/>
          </ac:spMkLst>
        </pc:spChg>
        <pc:spChg chg="del">
          <ac:chgData name="Trang Ha" userId="270efafb50020bd6" providerId="LiveId" clId="{D32F01E2-4BE9-46C8-9AAC-C39ED94D7D97}" dt="2022-07-26T18:45:43.614" v="1192" actId="478"/>
          <ac:spMkLst>
            <pc:docMk/>
            <pc:sldMk cId="2432748071" sldId="432"/>
            <ac:spMk id="14" creationId="{00000000-0000-0000-0000-000000000000}"/>
          </ac:spMkLst>
        </pc:spChg>
        <pc:spChg chg="add mod">
          <ac:chgData name="Trang Ha" userId="270efafb50020bd6" providerId="LiveId" clId="{D32F01E2-4BE9-46C8-9AAC-C39ED94D7D97}" dt="2022-07-26T18:50:47.172" v="1240" actId="1076"/>
          <ac:spMkLst>
            <pc:docMk/>
            <pc:sldMk cId="2432748071" sldId="432"/>
            <ac:spMk id="19" creationId="{C0F0ACCA-1BF9-4F7B-028D-D7C693779B7D}"/>
          </ac:spMkLst>
        </pc:spChg>
        <pc:spChg chg="add mod">
          <ac:chgData name="Trang Ha" userId="270efafb50020bd6" providerId="LiveId" clId="{D32F01E2-4BE9-46C8-9AAC-C39ED94D7D97}" dt="2022-07-26T18:50:57.302" v="1243" actId="20577"/>
          <ac:spMkLst>
            <pc:docMk/>
            <pc:sldMk cId="2432748071" sldId="432"/>
            <ac:spMk id="21" creationId="{AA3B5A24-8004-05B9-F018-1E10299769A6}"/>
          </ac:spMkLst>
        </pc:spChg>
        <pc:spChg chg="del mod">
          <ac:chgData name="Trang Ha" userId="270efafb50020bd6" providerId="LiveId" clId="{D32F01E2-4BE9-46C8-9AAC-C39ED94D7D97}" dt="2022-07-26T18:44:29.362" v="1028" actId="478"/>
          <ac:spMkLst>
            <pc:docMk/>
            <pc:sldMk cId="2432748071" sldId="432"/>
            <ac:spMk id="23" creationId="{4A937BDD-AB70-C41E-A4C1-E42840F1D8FD}"/>
          </ac:spMkLst>
        </pc:spChg>
        <pc:spChg chg="mod">
          <ac:chgData name="Trang Ha" userId="270efafb50020bd6" providerId="LiveId" clId="{D32F01E2-4BE9-46C8-9AAC-C39ED94D7D97}" dt="2022-07-26T18:53:53.661" v="1298" actId="20577"/>
          <ac:spMkLst>
            <pc:docMk/>
            <pc:sldMk cId="2432748071" sldId="432"/>
            <ac:spMk id="31" creationId="{00000000-0000-0000-0000-000000000000}"/>
          </ac:spMkLst>
        </pc:spChg>
        <pc:grpChg chg="del">
          <ac:chgData name="Trang Ha" userId="270efafb50020bd6" providerId="LiveId" clId="{D32F01E2-4BE9-46C8-9AAC-C39ED94D7D97}" dt="2022-07-26T18:45:36.121" v="1188" actId="478"/>
          <ac:grpSpMkLst>
            <pc:docMk/>
            <pc:sldMk cId="2432748071" sldId="432"/>
            <ac:grpSpMk id="9" creationId="{00000000-0000-0000-0000-000000000000}"/>
          </ac:grpSpMkLst>
        </pc:grpChg>
        <pc:picChg chg="add mod modCrop">
          <ac:chgData name="Trang Ha" userId="270efafb50020bd6" providerId="LiveId" clId="{D32F01E2-4BE9-46C8-9AAC-C39ED94D7D97}" dt="2022-07-26T18:49:56.213" v="1231" actId="1076"/>
          <ac:picMkLst>
            <pc:docMk/>
            <pc:sldMk cId="2432748071" sldId="432"/>
            <ac:picMk id="3" creationId="{3D059EE8-11FA-B69C-133B-6602158E0340}"/>
          </ac:picMkLst>
        </pc:picChg>
        <pc:picChg chg="del mod">
          <ac:chgData name="Trang Ha" userId="270efafb50020bd6" providerId="LiveId" clId="{D32F01E2-4BE9-46C8-9AAC-C39ED94D7D97}" dt="2022-07-26T18:44:20.595" v="1024" actId="478"/>
          <ac:picMkLst>
            <pc:docMk/>
            <pc:sldMk cId="2432748071" sldId="432"/>
            <ac:picMk id="6" creationId="{DED91916-9D90-1EB4-E8CA-00420E2FFE36}"/>
          </ac:picMkLst>
        </pc:picChg>
        <pc:picChg chg="add mod modCrop">
          <ac:chgData name="Trang Ha" userId="270efafb50020bd6" providerId="LiveId" clId="{D32F01E2-4BE9-46C8-9AAC-C39ED94D7D97}" dt="2022-07-26T18:50:42.830" v="1239" actId="1076"/>
          <ac:picMkLst>
            <pc:docMk/>
            <pc:sldMk cId="2432748071" sldId="432"/>
            <ac:picMk id="17" creationId="{D8C26BC7-B4E7-FF96-B245-0B1AE0FC7476}"/>
          </ac:picMkLst>
        </pc:picChg>
        <pc:cxnChg chg="del topLvl">
          <ac:chgData name="Trang Ha" userId="270efafb50020bd6" providerId="LiveId" clId="{D32F01E2-4BE9-46C8-9AAC-C39ED94D7D97}" dt="2022-07-26T18:45:36.121" v="1188" actId="478"/>
          <ac:cxnSpMkLst>
            <pc:docMk/>
            <pc:sldMk cId="2432748071" sldId="432"/>
            <ac:cxnSpMk id="11" creationId="{00000000-0000-0000-0000-000000000000}"/>
          </ac:cxnSpMkLst>
        </pc:cxnChg>
      </pc:sldChg>
      <pc:sldChg chg="del">
        <pc:chgData name="Trang Ha" userId="270efafb50020bd6" providerId="LiveId" clId="{D32F01E2-4BE9-46C8-9AAC-C39ED94D7D97}" dt="2022-07-26T18:52:45.840" v="1247" actId="2696"/>
        <pc:sldMkLst>
          <pc:docMk/>
          <pc:sldMk cId="635518802" sldId="433"/>
        </pc:sldMkLst>
      </pc:sldChg>
      <pc:sldChg chg="del">
        <pc:chgData name="Trang Ha" userId="270efafb50020bd6" providerId="LiveId" clId="{D32F01E2-4BE9-46C8-9AAC-C39ED94D7D97}" dt="2022-07-26T18:52:33.560" v="1246" actId="2696"/>
        <pc:sldMkLst>
          <pc:docMk/>
          <pc:sldMk cId="1447409419" sldId="434"/>
        </pc:sldMkLst>
      </pc:sldChg>
      <pc:sldChg chg="addSp delSp modSp mod delAnim modAnim">
        <pc:chgData name="Trang Ha" userId="270efafb50020bd6" providerId="LiveId" clId="{D32F01E2-4BE9-46C8-9AAC-C39ED94D7D97}" dt="2022-07-26T18:54:15.462" v="1303" actId="1076"/>
        <pc:sldMkLst>
          <pc:docMk/>
          <pc:sldMk cId="4021687778" sldId="440"/>
        </pc:sldMkLst>
        <pc:spChg chg="add del">
          <ac:chgData name="Trang Ha" userId="270efafb50020bd6" providerId="LiveId" clId="{D32F01E2-4BE9-46C8-9AAC-C39ED94D7D97}" dt="2022-07-26T10:42:22.724" v="101" actId="478"/>
          <ac:spMkLst>
            <pc:docMk/>
            <pc:sldMk cId="4021687778" sldId="440"/>
            <ac:spMk id="2" creationId="{771E8602-5BCE-9139-93B7-E01629E853F6}"/>
          </ac:spMkLst>
        </pc:spChg>
        <pc:spChg chg="add mod">
          <ac:chgData name="Trang Ha" userId="270efafb50020bd6" providerId="LiveId" clId="{D32F01E2-4BE9-46C8-9AAC-C39ED94D7D97}" dt="2022-07-26T18:42:28.657" v="1022" actId="1038"/>
          <ac:spMkLst>
            <pc:docMk/>
            <pc:sldMk cId="4021687778" sldId="440"/>
            <ac:spMk id="4" creationId="{9B8A8CDB-70D7-1858-8727-F34AD27223B1}"/>
          </ac:spMkLst>
        </pc:spChg>
        <pc:spChg chg="add del mod ord">
          <ac:chgData name="Trang Ha" userId="270efafb50020bd6" providerId="LiveId" clId="{D32F01E2-4BE9-46C8-9AAC-C39ED94D7D97}" dt="2022-07-26T17:59:41.172" v="273" actId="478"/>
          <ac:spMkLst>
            <pc:docMk/>
            <pc:sldMk cId="4021687778" sldId="440"/>
            <ac:spMk id="5" creationId="{C7E7289D-5629-14C6-B1D9-5E07FC99F226}"/>
          </ac:spMkLst>
        </pc:spChg>
        <pc:spChg chg="add del mod">
          <ac:chgData name="Trang Ha" userId="270efafb50020bd6" providerId="LiveId" clId="{D32F01E2-4BE9-46C8-9AAC-C39ED94D7D97}" dt="2022-07-26T07:10:39.640" v="85" actId="478"/>
          <ac:spMkLst>
            <pc:docMk/>
            <pc:sldMk cId="4021687778" sldId="440"/>
            <ac:spMk id="5" creationId="{CB9BC0C6-B948-344B-EEA7-AF2CDACE52EF}"/>
          </ac:spMkLst>
        </pc:spChg>
        <pc:spChg chg="add del mod">
          <ac:chgData name="Trang Ha" userId="270efafb50020bd6" providerId="LiveId" clId="{D32F01E2-4BE9-46C8-9AAC-C39ED94D7D97}" dt="2022-07-26T07:08:32.174" v="83" actId="478"/>
          <ac:spMkLst>
            <pc:docMk/>
            <pc:sldMk cId="4021687778" sldId="440"/>
            <ac:spMk id="8" creationId="{5C568B83-48DD-4A13-6CDF-2ECC0711DF12}"/>
          </ac:spMkLst>
        </pc:spChg>
        <pc:spChg chg="mod topLvl">
          <ac:chgData name="Trang Ha" userId="270efafb50020bd6" providerId="LiveId" clId="{D32F01E2-4BE9-46C8-9AAC-C39ED94D7D97}" dt="2022-07-26T18:04:01.101" v="369" actId="478"/>
          <ac:spMkLst>
            <pc:docMk/>
            <pc:sldMk cId="4021687778" sldId="440"/>
            <ac:spMk id="10" creationId="{00000000-0000-0000-0000-000000000000}"/>
          </ac:spMkLst>
        </pc:spChg>
        <pc:spChg chg="del">
          <ac:chgData name="Trang Ha" userId="270efafb50020bd6" providerId="LiveId" clId="{D32F01E2-4BE9-46C8-9AAC-C39ED94D7D97}" dt="2022-07-26T06:57:49.508" v="53" actId="478"/>
          <ac:spMkLst>
            <pc:docMk/>
            <pc:sldMk cId="4021687778" sldId="440"/>
            <ac:spMk id="14" creationId="{00000000-0000-0000-0000-000000000000}"/>
          </ac:spMkLst>
        </pc:spChg>
        <pc:spChg chg="add mod">
          <ac:chgData name="Trang Ha" userId="270efafb50020bd6" providerId="LiveId" clId="{D32F01E2-4BE9-46C8-9AAC-C39ED94D7D97}" dt="2022-07-26T18:42:28.657" v="1022" actId="1038"/>
          <ac:spMkLst>
            <pc:docMk/>
            <pc:sldMk cId="4021687778" sldId="440"/>
            <ac:spMk id="17" creationId="{A9BC99C8-32EA-60F2-8244-045A3D352ECC}"/>
          </ac:spMkLst>
        </pc:spChg>
        <pc:spChg chg="del">
          <ac:chgData name="Trang Ha" userId="270efafb50020bd6" providerId="LiveId" clId="{D32F01E2-4BE9-46C8-9AAC-C39ED94D7D97}" dt="2022-07-26T06:57:49.508" v="53" actId="478"/>
          <ac:spMkLst>
            <pc:docMk/>
            <pc:sldMk cId="4021687778" sldId="440"/>
            <ac:spMk id="18" creationId="{E7FE2CC6-20AD-482C-3F8C-B9A502D2B2EA}"/>
          </ac:spMkLst>
        </pc:spChg>
        <pc:spChg chg="del">
          <ac:chgData name="Trang Ha" userId="270efafb50020bd6" providerId="LiveId" clId="{D32F01E2-4BE9-46C8-9AAC-C39ED94D7D97}" dt="2022-07-26T06:57:49.508" v="53" actId="478"/>
          <ac:spMkLst>
            <pc:docMk/>
            <pc:sldMk cId="4021687778" sldId="440"/>
            <ac:spMk id="21" creationId="{66590536-E5AE-EF0E-2ED3-31868AD00690}"/>
          </ac:spMkLst>
        </pc:spChg>
        <pc:spChg chg="del">
          <ac:chgData name="Trang Ha" userId="270efafb50020bd6" providerId="LiveId" clId="{D32F01E2-4BE9-46C8-9AAC-C39ED94D7D97}" dt="2022-07-26T06:57:49.508" v="53" actId="478"/>
          <ac:spMkLst>
            <pc:docMk/>
            <pc:sldMk cId="4021687778" sldId="440"/>
            <ac:spMk id="22" creationId="{5FA2AE99-E757-B697-6E41-33EA710A0F68}"/>
          </ac:spMkLst>
        </pc:spChg>
        <pc:spChg chg="mod">
          <ac:chgData name="Trang Ha" userId="270efafb50020bd6" providerId="LiveId" clId="{D32F01E2-4BE9-46C8-9AAC-C39ED94D7D97}" dt="2022-07-26T07:03:20.075" v="68"/>
          <ac:spMkLst>
            <pc:docMk/>
            <pc:sldMk cId="4021687778" sldId="440"/>
            <ac:spMk id="23" creationId="{6EA2DF5C-F8CF-BA1E-F5E0-FE0FB1C3E4F0}"/>
          </ac:spMkLst>
        </pc:spChg>
        <pc:spChg chg="del">
          <ac:chgData name="Trang Ha" userId="270efafb50020bd6" providerId="LiveId" clId="{D32F01E2-4BE9-46C8-9AAC-C39ED94D7D97}" dt="2022-07-26T06:57:49.508" v="53" actId="478"/>
          <ac:spMkLst>
            <pc:docMk/>
            <pc:sldMk cId="4021687778" sldId="440"/>
            <ac:spMk id="24" creationId="{B904EE22-D56E-60FD-6EEE-2A09A3B79D07}"/>
          </ac:spMkLst>
        </pc:spChg>
        <pc:spChg chg="del">
          <ac:chgData name="Trang Ha" userId="270efafb50020bd6" providerId="LiveId" clId="{D32F01E2-4BE9-46C8-9AAC-C39ED94D7D97}" dt="2022-07-26T06:57:49.508" v="53" actId="478"/>
          <ac:spMkLst>
            <pc:docMk/>
            <pc:sldMk cId="4021687778" sldId="440"/>
            <ac:spMk id="34" creationId="{06C324F5-00A0-17CE-900B-E094B987CA86}"/>
          </ac:spMkLst>
        </pc:spChg>
        <pc:spChg chg="del mod">
          <ac:chgData name="Trang Ha" userId="270efafb50020bd6" providerId="LiveId" clId="{D32F01E2-4BE9-46C8-9AAC-C39ED94D7D97}" dt="2022-07-26T18:54:09.853" v="1301" actId="478"/>
          <ac:spMkLst>
            <pc:docMk/>
            <pc:sldMk cId="4021687778" sldId="440"/>
            <ac:spMk id="35" creationId="{CA7EEA8D-3504-28DD-8F9F-390798CF2DC1}"/>
          </ac:spMkLst>
        </pc:spChg>
        <pc:spChg chg="add del mod ord">
          <ac:chgData name="Trang Ha" userId="270efafb50020bd6" providerId="LiveId" clId="{D32F01E2-4BE9-46C8-9AAC-C39ED94D7D97}" dt="2022-07-26T18:02:45.916" v="286" actId="478"/>
          <ac:spMkLst>
            <pc:docMk/>
            <pc:sldMk cId="4021687778" sldId="440"/>
            <ac:spMk id="37" creationId="{A3C714FA-26D8-F022-5594-D13BB321610E}"/>
          </ac:spMkLst>
        </pc:spChg>
        <pc:spChg chg="add del">
          <ac:chgData name="Trang Ha" userId="270efafb50020bd6" providerId="LiveId" clId="{D32F01E2-4BE9-46C8-9AAC-C39ED94D7D97}" dt="2022-07-26T17:57:18.206" v="234"/>
          <ac:spMkLst>
            <pc:docMk/>
            <pc:sldMk cId="4021687778" sldId="440"/>
            <ac:spMk id="38" creationId="{102CBE13-180C-5B1D-223E-6AE9EED8F4A1}"/>
          </ac:spMkLst>
        </pc:spChg>
        <pc:spChg chg="mod">
          <ac:chgData name="Trang Ha" userId="270efafb50020bd6" providerId="LiveId" clId="{D32F01E2-4BE9-46C8-9AAC-C39ED94D7D97}" dt="2022-07-26T17:58:03.590" v="242"/>
          <ac:spMkLst>
            <pc:docMk/>
            <pc:sldMk cId="4021687778" sldId="440"/>
            <ac:spMk id="39" creationId="{65728A59-C8B6-4D1F-17CF-1D06DC682AF4}"/>
          </ac:spMkLst>
        </pc:spChg>
        <pc:spChg chg="mod">
          <ac:chgData name="Trang Ha" userId="270efafb50020bd6" providerId="LiveId" clId="{D32F01E2-4BE9-46C8-9AAC-C39ED94D7D97}" dt="2022-07-26T17:58:18.656" v="246"/>
          <ac:spMkLst>
            <pc:docMk/>
            <pc:sldMk cId="4021687778" sldId="440"/>
            <ac:spMk id="40" creationId="{7151B977-96B1-8FDE-13E0-5621569933A0}"/>
          </ac:spMkLst>
        </pc:spChg>
        <pc:spChg chg="mod">
          <ac:chgData name="Trang Ha" userId="270efafb50020bd6" providerId="LiveId" clId="{D32F01E2-4BE9-46C8-9AAC-C39ED94D7D97}" dt="2022-07-26T17:58:18.656" v="246"/>
          <ac:spMkLst>
            <pc:docMk/>
            <pc:sldMk cId="4021687778" sldId="440"/>
            <ac:spMk id="41" creationId="{89264D18-97C6-EC3F-742A-7EB32E5B53E8}"/>
          </ac:spMkLst>
        </pc:spChg>
        <pc:spChg chg="add mod">
          <ac:chgData name="Trang Ha" userId="270efafb50020bd6" providerId="LiveId" clId="{D32F01E2-4BE9-46C8-9AAC-C39ED94D7D97}" dt="2022-07-26T18:42:28.657" v="1022" actId="1038"/>
          <ac:spMkLst>
            <pc:docMk/>
            <pc:sldMk cId="4021687778" sldId="440"/>
            <ac:spMk id="42" creationId="{58E8425F-870F-A057-9F4A-C553A8DAB946}"/>
          </ac:spMkLst>
        </pc:spChg>
        <pc:spChg chg="add mod">
          <ac:chgData name="Trang Ha" userId="270efafb50020bd6" providerId="LiveId" clId="{D32F01E2-4BE9-46C8-9AAC-C39ED94D7D97}" dt="2022-07-26T18:42:28.657" v="1022" actId="1038"/>
          <ac:spMkLst>
            <pc:docMk/>
            <pc:sldMk cId="4021687778" sldId="440"/>
            <ac:spMk id="43" creationId="{6DBF73A3-0B89-DCDA-9F6F-801C18EAA7EA}"/>
          </ac:spMkLst>
        </pc:spChg>
        <pc:spChg chg="add mod">
          <ac:chgData name="Trang Ha" userId="270efafb50020bd6" providerId="LiveId" clId="{D32F01E2-4BE9-46C8-9AAC-C39ED94D7D97}" dt="2022-07-26T18:42:28.657" v="1022" actId="1038"/>
          <ac:spMkLst>
            <pc:docMk/>
            <pc:sldMk cId="4021687778" sldId="440"/>
            <ac:spMk id="44" creationId="{B7DDC2C2-E7B9-B940-3E84-4F23A56877B6}"/>
          </ac:spMkLst>
        </pc:spChg>
        <pc:spChg chg="add mod">
          <ac:chgData name="Trang Ha" userId="270efafb50020bd6" providerId="LiveId" clId="{D32F01E2-4BE9-46C8-9AAC-C39ED94D7D97}" dt="2022-07-26T18:42:28.657" v="1022" actId="1038"/>
          <ac:spMkLst>
            <pc:docMk/>
            <pc:sldMk cId="4021687778" sldId="440"/>
            <ac:spMk id="45" creationId="{B0B02E2C-515C-6790-D0A5-7F3701665E66}"/>
          </ac:spMkLst>
        </pc:spChg>
        <pc:spChg chg="add mod">
          <ac:chgData name="Trang Ha" userId="270efafb50020bd6" providerId="LiveId" clId="{D32F01E2-4BE9-46C8-9AAC-C39ED94D7D97}" dt="2022-07-26T18:42:28.657" v="1022" actId="1038"/>
          <ac:spMkLst>
            <pc:docMk/>
            <pc:sldMk cId="4021687778" sldId="440"/>
            <ac:spMk id="46" creationId="{34878D69-2619-8788-3292-9BDB4E9AC889}"/>
          </ac:spMkLst>
        </pc:spChg>
        <pc:spChg chg="add mod">
          <ac:chgData name="Trang Ha" userId="270efafb50020bd6" providerId="LiveId" clId="{D32F01E2-4BE9-46C8-9AAC-C39ED94D7D97}" dt="2022-07-26T18:42:28.657" v="1022" actId="1038"/>
          <ac:spMkLst>
            <pc:docMk/>
            <pc:sldMk cId="4021687778" sldId="440"/>
            <ac:spMk id="47" creationId="{0C2137C3-CF6D-336B-1B76-9F54A5F4C046}"/>
          </ac:spMkLst>
        </pc:spChg>
        <pc:spChg chg="add mod">
          <ac:chgData name="Trang Ha" userId="270efafb50020bd6" providerId="LiveId" clId="{D32F01E2-4BE9-46C8-9AAC-C39ED94D7D97}" dt="2022-07-26T18:42:28.657" v="1022" actId="1038"/>
          <ac:spMkLst>
            <pc:docMk/>
            <pc:sldMk cId="4021687778" sldId="440"/>
            <ac:spMk id="48" creationId="{B8AFE662-BFE3-7865-E214-EF57589FEF95}"/>
          </ac:spMkLst>
        </pc:spChg>
        <pc:spChg chg="add mod">
          <ac:chgData name="Trang Ha" userId="270efafb50020bd6" providerId="LiveId" clId="{D32F01E2-4BE9-46C8-9AAC-C39ED94D7D97}" dt="2022-07-26T18:25:48.236" v="668" actId="571"/>
          <ac:spMkLst>
            <pc:docMk/>
            <pc:sldMk cId="4021687778" sldId="440"/>
            <ac:spMk id="50" creationId="{0D8DC562-A0AC-DDB1-2CC1-3D4B369121A5}"/>
          </ac:spMkLst>
        </pc:spChg>
        <pc:spChg chg="add mod">
          <ac:chgData name="Trang Ha" userId="270efafb50020bd6" providerId="LiveId" clId="{D32F01E2-4BE9-46C8-9AAC-C39ED94D7D97}" dt="2022-07-26T18:25:56.101" v="670" actId="571"/>
          <ac:spMkLst>
            <pc:docMk/>
            <pc:sldMk cId="4021687778" sldId="440"/>
            <ac:spMk id="52" creationId="{2DD82A77-4777-F241-1AF5-4DB2939CD377}"/>
          </ac:spMkLst>
        </pc:spChg>
        <pc:spChg chg="add mod">
          <ac:chgData name="Trang Ha" userId="270efafb50020bd6" providerId="LiveId" clId="{D32F01E2-4BE9-46C8-9AAC-C39ED94D7D97}" dt="2022-07-26T18:26:15.769" v="674" actId="571"/>
          <ac:spMkLst>
            <pc:docMk/>
            <pc:sldMk cId="4021687778" sldId="440"/>
            <ac:spMk id="54" creationId="{FDD62E43-182F-44C2-281B-1BF2D04922C2}"/>
          </ac:spMkLst>
        </pc:spChg>
        <pc:spChg chg="add mod">
          <ac:chgData name="Trang Ha" userId="270efafb50020bd6" providerId="LiveId" clId="{D32F01E2-4BE9-46C8-9AAC-C39ED94D7D97}" dt="2022-07-26T18:26:15.142" v="673" actId="571"/>
          <ac:spMkLst>
            <pc:docMk/>
            <pc:sldMk cId="4021687778" sldId="440"/>
            <ac:spMk id="55" creationId="{E552FA5D-85E9-5841-AE42-3012229403E4}"/>
          </ac:spMkLst>
        </pc:spChg>
        <pc:spChg chg="add mod">
          <ac:chgData name="Trang Ha" userId="270efafb50020bd6" providerId="LiveId" clId="{D32F01E2-4BE9-46C8-9AAC-C39ED94D7D97}" dt="2022-07-26T18:26:26.471" v="676" actId="571"/>
          <ac:spMkLst>
            <pc:docMk/>
            <pc:sldMk cId="4021687778" sldId="440"/>
            <ac:spMk id="57" creationId="{50935E9E-C5A3-912C-CB29-178CC6CC97F8}"/>
          </ac:spMkLst>
        </pc:spChg>
        <pc:spChg chg="add mod">
          <ac:chgData name="Trang Ha" userId="270efafb50020bd6" providerId="LiveId" clId="{D32F01E2-4BE9-46C8-9AAC-C39ED94D7D97}" dt="2022-07-26T18:26:46.358" v="680" actId="571"/>
          <ac:spMkLst>
            <pc:docMk/>
            <pc:sldMk cId="4021687778" sldId="440"/>
            <ac:spMk id="59" creationId="{1EE92DEA-F7BF-61E1-023E-825FAE3A4E93}"/>
          </ac:spMkLst>
        </pc:spChg>
        <pc:spChg chg="add mod">
          <ac:chgData name="Trang Ha" userId="270efafb50020bd6" providerId="LiveId" clId="{D32F01E2-4BE9-46C8-9AAC-C39ED94D7D97}" dt="2022-07-26T18:26:45.808" v="679" actId="571"/>
          <ac:spMkLst>
            <pc:docMk/>
            <pc:sldMk cId="4021687778" sldId="440"/>
            <ac:spMk id="60" creationId="{F140A511-FFB8-4D89-4C6A-F73FDF528A68}"/>
          </ac:spMkLst>
        </pc:spChg>
        <pc:spChg chg="add mod">
          <ac:chgData name="Trang Ha" userId="270efafb50020bd6" providerId="LiveId" clId="{D32F01E2-4BE9-46C8-9AAC-C39ED94D7D97}" dt="2022-07-26T18:26:54.712" v="682" actId="571"/>
          <ac:spMkLst>
            <pc:docMk/>
            <pc:sldMk cId="4021687778" sldId="440"/>
            <ac:spMk id="62" creationId="{A077DBC0-D192-41BC-6140-7D8774C143EB}"/>
          </ac:spMkLst>
        </pc:spChg>
        <pc:spChg chg="add mod">
          <ac:chgData name="Trang Ha" userId="270efafb50020bd6" providerId="LiveId" clId="{D32F01E2-4BE9-46C8-9AAC-C39ED94D7D97}" dt="2022-07-26T18:42:28.657" v="1022" actId="1038"/>
          <ac:spMkLst>
            <pc:docMk/>
            <pc:sldMk cId="4021687778" sldId="440"/>
            <ac:spMk id="63" creationId="{D580652A-E352-BAD8-DDD1-F86F097175CD}"/>
          </ac:spMkLst>
        </pc:spChg>
        <pc:spChg chg="add mod">
          <ac:chgData name="Trang Ha" userId="270efafb50020bd6" providerId="LiveId" clId="{D32F01E2-4BE9-46C8-9AAC-C39ED94D7D97}" dt="2022-07-26T18:42:28.657" v="1022" actId="1038"/>
          <ac:spMkLst>
            <pc:docMk/>
            <pc:sldMk cId="4021687778" sldId="440"/>
            <ac:spMk id="64" creationId="{ACDA774D-9C8E-152E-A7F8-12917D8B3EB3}"/>
          </ac:spMkLst>
        </pc:spChg>
        <pc:spChg chg="add mod">
          <ac:chgData name="Trang Ha" userId="270efafb50020bd6" providerId="LiveId" clId="{D32F01E2-4BE9-46C8-9AAC-C39ED94D7D97}" dt="2022-07-26T18:31:59.840" v="787" actId="571"/>
          <ac:spMkLst>
            <pc:docMk/>
            <pc:sldMk cId="4021687778" sldId="440"/>
            <ac:spMk id="66" creationId="{00BDC8CB-F7CF-0727-7840-AD11945EEAFA}"/>
          </ac:spMkLst>
        </pc:spChg>
        <pc:spChg chg="add mod">
          <ac:chgData name="Trang Ha" userId="270efafb50020bd6" providerId="LiveId" clId="{D32F01E2-4BE9-46C8-9AAC-C39ED94D7D97}" dt="2022-07-26T18:42:28.657" v="1022" actId="1038"/>
          <ac:spMkLst>
            <pc:docMk/>
            <pc:sldMk cId="4021687778" sldId="440"/>
            <ac:spMk id="67" creationId="{24D18135-65F9-0BBC-F229-E96F2C45454B}"/>
          </ac:spMkLst>
        </pc:spChg>
        <pc:spChg chg="add mod">
          <ac:chgData name="Trang Ha" userId="270efafb50020bd6" providerId="LiveId" clId="{D32F01E2-4BE9-46C8-9AAC-C39ED94D7D97}" dt="2022-07-26T18:42:28.657" v="1022" actId="1038"/>
          <ac:spMkLst>
            <pc:docMk/>
            <pc:sldMk cId="4021687778" sldId="440"/>
            <ac:spMk id="68" creationId="{B7DAA2DB-73FE-0667-3EB7-DD74BCC98DA2}"/>
          </ac:spMkLst>
        </pc:spChg>
        <pc:spChg chg="add mod">
          <ac:chgData name="Trang Ha" userId="270efafb50020bd6" providerId="LiveId" clId="{D32F01E2-4BE9-46C8-9AAC-C39ED94D7D97}" dt="2022-07-26T18:42:28.657" v="1022" actId="1038"/>
          <ac:spMkLst>
            <pc:docMk/>
            <pc:sldMk cId="4021687778" sldId="440"/>
            <ac:spMk id="69" creationId="{1D91DDA2-2B51-30D6-637B-6B45249EAC08}"/>
          </ac:spMkLst>
        </pc:spChg>
        <pc:spChg chg="add mod">
          <ac:chgData name="Trang Ha" userId="270efafb50020bd6" providerId="LiveId" clId="{D32F01E2-4BE9-46C8-9AAC-C39ED94D7D97}" dt="2022-07-26T18:42:28.657" v="1022" actId="1038"/>
          <ac:spMkLst>
            <pc:docMk/>
            <pc:sldMk cId="4021687778" sldId="440"/>
            <ac:spMk id="70" creationId="{D622C7A4-AF47-CFF5-1914-F9572D2B270D}"/>
          </ac:spMkLst>
        </pc:spChg>
        <pc:spChg chg="add mod">
          <ac:chgData name="Trang Ha" userId="270efafb50020bd6" providerId="LiveId" clId="{D32F01E2-4BE9-46C8-9AAC-C39ED94D7D97}" dt="2022-07-26T18:42:28.657" v="1022" actId="1038"/>
          <ac:spMkLst>
            <pc:docMk/>
            <pc:sldMk cId="4021687778" sldId="440"/>
            <ac:spMk id="71" creationId="{53F98AFB-10C2-96DC-E405-CFFC9564B643}"/>
          </ac:spMkLst>
        </pc:spChg>
        <pc:spChg chg="add del mod">
          <ac:chgData name="Trang Ha" userId="270efafb50020bd6" providerId="LiveId" clId="{D32F01E2-4BE9-46C8-9AAC-C39ED94D7D97}" dt="2022-07-26T18:54:06.985" v="1300" actId="478"/>
          <ac:spMkLst>
            <pc:docMk/>
            <pc:sldMk cId="4021687778" sldId="440"/>
            <ac:spMk id="72" creationId="{77AD4A0F-7429-365D-5EBB-39C1D215E92F}"/>
          </ac:spMkLst>
        </pc:spChg>
        <pc:spChg chg="add mod">
          <ac:chgData name="Trang Ha" userId="270efafb50020bd6" providerId="LiveId" clId="{D32F01E2-4BE9-46C8-9AAC-C39ED94D7D97}" dt="2022-07-26T18:54:15.462" v="1303" actId="1076"/>
          <ac:spMkLst>
            <pc:docMk/>
            <pc:sldMk cId="4021687778" sldId="440"/>
            <ac:spMk id="73" creationId="{61636E53-4FCD-1AEC-03AA-0333B08DB6A9}"/>
          </ac:spMkLst>
        </pc:spChg>
        <pc:grpChg chg="add mod">
          <ac:chgData name="Trang Ha" userId="270efafb50020bd6" providerId="LiveId" clId="{D32F01E2-4BE9-46C8-9AAC-C39ED94D7D97}" dt="2022-07-26T07:04:28.733" v="74" actId="164"/>
          <ac:grpSpMkLst>
            <pc:docMk/>
            <pc:sldMk cId="4021687778" sldId="440"/>
            <ac:grpSpMk id="7" creationId="{6C15633B-239F-BF5A-E095-E4CBDB76D592}"/>
          </ac:grpSpMkLst>
        </pc:grpChg>
        <pc:grpChg chg="del">
          <ac:chgData name="Trang Ha" userId="270efafb50020bd6" providerId="LiveId" clId="{D32F01E2-4BE9-46C8-9AAC-C39ED94D7D97}" dt="2022-07-26T18:04:01.101" v="369" actId="478"/>
          <ac:grpSpMkLst>
            <pc:docMk/>
            <pc:sldMk cId="4021687778" sldId="440"/>
            <ac:grpSpMk id="9" creationId="{00000000-0000-0000-0000-000000000000}"/>
          </ac:grpSpMkLst>
        </pc:grpChg>
        <pc:picChg chg="add del mod">
          <ac:chgData name="Trang Ha" userId="270efafb50020bd6" providerId="LiveId" clId="{D32F01E2-4BE9-46C8-9AAC-C39ED94D7D97}" dt="2022-07-26T18:12:20.658" v="379" actId="478"/>
          <ac:picMkLst>
            <pc:docMk/>
            <pc:sldMk cId="4021687778" sldId="440"/>
            <ac:picMk id="2" creationId="{16139BD7-CF0B-E0BC-35C9-3AC34D72B32B}"/>
          </ac:picMkLst>
        </pc:picChg>
        <pc:picChg chg="add del mod ord modCrop">
          <ac:chgData name="Trang Ha" userId="270efafb50020bd6" providerId="LiveId" clId="{D32F01E2-4BE9-46C8-9AAC-C39ED94D7D97}" dt="2022-07-26T18:04:20.202" v="375" actId="478"/>
          <ac:picMkLst>
            <pc:docMk/>
            <pc:sldMk cId="4021687778" sldId="440"/>
            <ac:picMk id="3" creationId="{992FAB72-8DAB-09E1-A457-2A679C451574}"/>
          </ac:picMkLst>
        </pc:picChg>
        <pc:picChg chg="del">
          <ac:chgData name="Trang Ha" userId="270efafb50020bd6" providerId="LiveId" clId="{D32F01E2-4BE9-46C8-9AAC-C39ED94D7D97}" dt="2022-07-26T06:57:49.508" v="53" actId="478"/>
          <ac:picMkLst>
            <pc:docMk/>
            <pc:sldMk cId="4021687778" sldId="440"/>
            <ac:picMk id="6" creationId="{DED91916-9D90-1EB4-E8CA-00420E2FFE36}"/>
          </ac:picMkLst>
        </pc:picChg>
        <pc:picChg chg="add del mod">
          <ac:chgData name="Trang Ha" userId="270efafb50020bd6" providerId="LiveId" clId="{D32F01E2-4BE9-46C8-9AAC-C39ED94D7D97}" dt="2022-07-26T18:13:39.884" v="388" actId="21"/>
          <ac:picMkLst>
            <pc:docMk/>
            <pc:sldMk cId="4021687778" sldId="440"/>
            <ac:picMk id="13" creationId="{F1843C66-9DA8-DC52-ECF9-3FDB6166E0DF}"/>
          </ac:picMkLst>
        </pc:picChg>
        <pc:picChg chg="add mod">
          <ac:chgData name="Trang Ha" userId="270efafb50020bd6" providerId="LiveId" clId="{D32F01E2-4BE9-46C8-9AAC-C39ED94D7D97}" dt="2022-07-26T18:42:28.657" v="1022" actId="1038"/>
          <ac:picMkLst>
            <pc:docMk/>
            <pc:sldMk cId="4021687778" sldId="440"/>
            <ac:picMk id="14" creationId="{1643664B-3E1A-34A2-62B3-F7F76917A766}"/>
          </ac:picMkLst>
        </pc:picChg>
        <pc:picChg chg="mod">
          <ac:chgData name="Trang Ha" userId="270efafb50020bd6" providerId="LiveId" clId="{D32F01E2-4BE9-46C8-9AAC-C39ED94D7D97}" dt="2022-07-26T10:45:05.838" v="143"/>
          <ac:picMkLst>
            <pc:docMk/>
            <pc:sldMk cId="4021687778" sldId="440"/>
            <ac:picMk id="15" creationId="{55F85CF2-3D39-11F0-73D1-C4C1B1568A05}"/>
          </ac:picMkLst>
        </pc:picChg>
        <pc:picChg chg="add del mod">
          <ac:chgData name="Trang Ha" userId="270efafb50020bd6" providerId="LiveId" clId="{D32F01E2-4BE9-46C8-9AAC-C39ED94D7D97}" dt="2022-07-26T18:36:42.059" v="980" actId="478"/>
          <ac:picMkLst>
            <pc:docMk/>
            <pc:sldMk cId="4021687778" sldId="440"/>
            <ac:picMk id="16" creationId="{AE3EA4D6-F0CA-33CF-7281-F00E36F4BCE8}"/>
          </ac:picMkLst>
        </pc:picChg>
        <pc:picChg chg="add del mod">
          <ac:chgData name="Trang Ha" userId="270efafb50020bd6" providerId="LiveId" clId="{D32F01E2-4BE9-46C8-9AAC-C39ED94D7D97}" dt="2022-07-26T10:45:05.838" v="143"/>
          <ac:picMkLst>
            <pc:docMk/>
            <pc:sldMk cId="4021687778" sldId="440"/>
            <ac:picMk id="16" creationId="{D72D7C66-C4AD-207F-EB10-5D11DAE82D8F}"/>
          </ac:picMkLst>
        </pc:picChg>
        <pc:picChg chg="add del mod">
          <ac:chgData name="Trang Ha" userId="270efafb50020bd6" providerId="LiveId" clId="{D32F01E2-4BE9-46C8-9AAC-C39ED94D7D97}" dt="2022-07-26T10:45:04.292" v="141" actId="571"/>
          <ac:picMkLst>
            <pc:docMk/>
            <pc:sldMk cId="4021687778" sldId="440"/>
            <ac:picMk id="17" creationId="{D9F7B73E-BC92-18F3-FAB9-4C1BFB30089C}"/>
          </ac:picMkLst>
        </pc:picChg>
        <pc:picChg chg="add del mod">
          <ac:chgData name="Trang Ha" userId="270efafb50020bd6" providerId="LiveId" clId="{D32F01E2-4BE9-46C8-9AAC-C39ED94D7D97}" dt="2022-07-26T10:45:04.292" v="141" actId="571"/>
          <ac:picMkLst>
            <pc:docMk/>
            <pc:sldMk cId="4021687778" sldId="440"/>
            <ac:picMk id="18" creationId="{1E6772CC-3337-69BD-4A39-EFB3FEB3F4B9}"/>
          </ac:picMkLst>
        </pc:picChg>
        <pc:picChg chg="add del mod">
          <ac:chgData name="Trang Ha" userId="270efafb50020bd6" providerId="LiveId" clId="{D32F01E2-4BE9-46C8-9AAC-C39ED94D7D97}" dt="2022-07-26T17:59:27.361" v="269" actId="478"/>
          <ac:picMkLst>
            <pc:docMk/>
            <pc:sldMk cId="4021687778" sldId="440"/>
            <ac:picMk id="36" creationId="{7BED2CB3-03B6-34B1-392B-3715DB6E6B62}"/>
          </ac:picMkLst>
        </pc:picChg>
        <pc:picChg chg="add mod">
          <ac:chgData name="Trang Ha" userId="270efafb50020bd6" providerId="LiveId" clId="{D32F01E2-4BE9-46C8-9AAC-C39ED94D7D97}" dt="2022-07-26T18:25:48.236" v="668" actId="571"/>
          <ac:picMkLst>
            <pc:docMk/>
            <pc:sldMk cId="4021687778" sldId="440"/>
            <ac:picMk id="49" creationId="{31E4B177-DA32-C14E-B34E-5E47BD784806}"/>
          </ac:picMkLst>
        </pc:picChg>
        <pc:picChg chg="add mod">
          <ac:chgData name="Trang Ha" userId="270efafb50020bd6" providerId="LiveId" clId="{D32F01E2-4BE9-46C8-9AAC-C39ED94D7D97}" dt="2022-07-26T18:25:56.101" v="670" actId="571"/>
          <ac:picMkLst>
            <pc:docMk/>
            <pc:sldMk cId="4021687778" sldId="440"/>
            <ac:picMk id="51" creationId="{55A931A3-F33C-8686-58FD-964CFD06428C}"/>
          </ac:picMkLst>
        </pc:picChg>
        <pc:picChg chg="add mod">
          <ac:chgData name="Trang Ha" userId="270efafb50020bd6" providerId="LiveId" clId="{D32F01E2-4BE9-46C8-9AAC-C39ED94D7D97}" dt="2022-07-26T18:26:15.769" v="674" actId="571"/>
          <ac:picMkLst>
            <pc:docMk/>
            <pc:sldMk cId="4021687778" sldId="440"/>
            <ac:picMk id="53" creationId="{13D2D68E-6564-1F98-98BC-5EFCC1EAD68E}"/>
          </ac:picMkLst>
        </pc:picChg>
        <pc:picChg chg="add mod">
          <ac:chgData name="Trang Ha" userId="270efafb50020bd6" providerId="LiveId" clId="{D32F01E2-4BE9-46C8-9AAC-C39ED94D7D97}" dt="2022-07-26T18:26:26.471" v="676" actId="571"/>
          <ac:picMkLst>
            <pc:docMk/>
            <pc:sldMk cId="4021687778" sldId="440"/>
            <ac:picMk id="56" creationId="{36ED940B-F07D-8F7F-B1AC-05F012CD0BC8}"/>
          </ac:picMkLst>
        </pc:picChg>
        <pc:picChg chg="add mod">
          <ac:chgData name="Trang Ha" userId="270efafb50020bd6" providerId="LiveId" clId="{D32F01E2-4BE9-46C8-9AAC-C39ED94D7D97}" dt="2022-07-26T18:26:46.358" v="680" actId="571"/>
          <ac:picMkLst>
            <pc:docMk/>
            <pc:sldMk cId="4021687778" sldId="440"/>
            <ac:picMk id="58" creationId="{A8E6503E-1E49-BE64-4302-8B1F45F7D921}"/>
          </ac:picMkLst>
        </pc:picChg>
        <pc:picChg chg="add mod">
          <ac:chgData name="Trang Ha" userId="270efafb50020bd6" providerId="LiveId" clId="{D32F01E2-4BE9-46C8-9AAC-C39ED94D7D97}" dt="2022-07-26T18:26:54.712" v="682" actId="571"/>
          <ac:picMkLst>
            <pc:docMk/>
            <pc:sldMk cId="4021687778" sldId="440"/>
            <ac:picMk id="61" creationId="{91F2FD8A-AB38-9E9C-473C-A70F1723DD8C}"/>
          </ac:picMkLst>
        </pc:picChg>
        <pc:picChg chg="add mod">
          <ac:chgData name="Trang Ha" userId="270efafb50020bd6" providerId="LiveId" clId="{D32F01E2-4BE9-46C8-9AAC-C39ED94D7D97}" dt="2022-07-26T18:31:59.840" v="787" actId="571"/>
          <ac:picMkLst>
            <pc:docMk/>
            <pc:sldMk cId="4021687778" sldId="440"/>
            <ac:picMk id="65" creationId="{36F18306-670D-EAC4-735B-EA06E50B9E19}"/>
          </ac:picMkLst>
        </pc:picChg>
        <pc:inkChg chg="add del">
          <ac:chgData name="Trang Ha" userId="270efafb50020bd6" providerId="LiveId" clId="{D32F01E2-4BE9-46C8-9AAC-C39ED94D7D97}" dt="2022-07-26T18:02:58.496" v="293" actId="478"/>
          <ac:inkMkLst>
            <pc:docMk/>
            <pc:sldMk cId="4021687778" sldId="440"/>
            <ac:inkMk id="6" creationId="{B4D3F8E9-FCAD-2E19-A33C-BBFD6EEE1B8F}"/>
          </ac:inkMkLst>
        </pc:inkChg>
        <pc:inkChg chg="add del">
          <ac:chgData name="Trang Ha" userId="270efafb50020bd6" providerId="LiveId" clId="{D32F01E2-4BE9-46C8-9AAC-C39ED94D7D97}" dt="2022-07-26T18:02:55.798" v="292" actId="478"/>
          <ac:inkMkLst>
            <pc:docMk/>
            <pc:sldMk cId="4021687778" sldId="440"/>
            <ac:inkMk id="7" creationId="{D29AC103-72AF-0AAF-F3A1-3511A9106162}"/>
          </ac:inkMkLst>
        </pc:inkChg>
        <pc:inkChg chg="add del">
          <ac:chgData name="Trang Ha" userId="270efafb50020bd6" providerId="LiveId" clId="{D32F01E2-4BE9-46C8-9AAC-C39ED94D7D97}" dt="2022-07-26T18:02:52.741" v="290" actId="478"/>
          <ac:inkMkLst>
            <pc:docMk/>
            <pc:sldMk cId="4021687778" sldId="440"/>
            <ac:inkMk id="8" creationId="{7EAE14A5-6D14-E259-4CE6-9E54205BA49C}"/>
          </ac:inkMkLst>
        </pc:inkChg>
        <pc:inkChg chg="add del">
          <ac:chgData name="Trang Ha" userId="270efafb50020bd6" providerId="LiveId" clId="{D32F01E2-4BE9-46C8-9AAC-C39ED94D7D97}" dt="2022-07-26T10:46:32.775" v="163" actId="9405"/>
          <ac:inkMkLst>
            <pc:docMk/>
            <pc:sldMk cId="4021687778" sldId="440"/>
            <ac:inkMk id="12" creationId="{6764E8AA-F6FA-A578-8599-E6CF0D353768}"/>
          </ac:inkMkLst>
        </pc:inkChg>
        <pc:inkChg chg="add del">
          <ac:chgData name="Trang Ha" userId="270efafb50020bd6" providerId="LiveId" clId="{D32F01E2-4BE9-46C8-9AAC-C39ED94D7D97}" dt="2022-07-26T10:46:32.552" v="162" actId="9405"/>
          <ac:inkMkLst>
            <pc:docMk/>
            <pc:sldMk cId="4021687778" sldId="440"/>
            <ac:inkMk id="13" creationId="{305F517C-89A6-E998-39FC-F4AC34A28118}"/>
          </ac:inkMkLst>
        </pc:inkChg>
        <pc:inkChg chg="add del">
          <ac:chgData name="Trang Ha" userId="270efafb50020bd6" providerId="LiveId" clId="{D32F01E2-4BE9-46C8-9AAC-C39ED94D7D97}" dt="2022-07-26T10:46:32.312" v="161" actId="9405"/>
          <ac:inkMkLst>
            <pc:docMk/>
            <pc:sldMk cId="4021687778" sldId="440"/>
            <ac:inkMk id="14" creationId="{561E7E98-3282-9EA4-4096-1DFB9EC00EE4}"/>
          </ac:inkMkLst>
        </pc:inkChg>
        <pc:inkChg chg="add del">
          <ac:chgData name="Trang Ha" userId="270efafb50020bd6" providerId="LiveId" clId="{D32F01E2-4BE9-46C8-9AAC-C39ED94D7D97}" dt="2022-07-26T10:46:32.087" v="160" actId="9405"/>
          <ac:inkMkLst>
            <pc:docMk/>
            <pc:sldMk cId="4021687778" sldId="440"/>
            <ac:inkMk id="19" creationId="{0965BEA9-3DCD-31F5-4C05-D47D779CB945}"/>
          </ac:inkMkLst>
        </pc:inkChg>
        <pc:inkChg chg="add del">
          <ac:chgData name="Trang Ha" userId="270efafb50020bd6" providerId="LiveId" clId="{D32F01E2-4BE9-46C8-9AAC-C39ED94D7D97}" dt="2022-07-26T10:46:31.670" v="159" actId="9405"/>
          <ac:inkMkLst>
            <pc:docMk/>
            <pc:sldMk cId="4021687778" sldId="440"/>
            <ac:inkMk id="20" creationId="{0491BE98-C413-B836-4E16-D6F6C651E996}"/>
          </ac:inkMkLst>
        </pc:inkChg>
        <pc:inkChg chg="add del">
          <ac:chgData name="Trang Ha" userId="270efafb50020bd6" providerId="LiveId" clId="{D32F01E2-4BE9-46C8-9AAC-C39ED94D7D97}" dt="2022-07-26T10:46:31.431" v="158" actId="9405"/>
          <ac:inkMkLst>
            <pc:docMk/>
            <pc:sldMk cId="4021687778" sldId="440"/>
            <ac:inkMk id="21" creationId="{68E80849-7933-42A9-230C-F71BD3A515BD}"/>
          </ac:inkMkLst>
        </pc:inkChg>
        <pc:inkChg chg="add del">
          <ac:chgData name="Trang Ha" userId="270efafb50020bd6" providerId="LiveId" clId="{D32F01E2-4BE9-46C8-9AAC-C39ED94D7D97}" dt="2022-07-26T10:46:31.016" v="157" actId="9405"/>
          <ac:inkMkLst>
            <pc:docMk/>
            <pc:sldMk cId="4021687778" sldId="440"/>
            <ac:inkMk id="22" creationId="{8C9D2B3A-7A86-D54A-2C0A-CAAFFFC90690}"/>
          </ac:inkMkLst>
        </pc:inkChg>
        <pc:inkChg chg="add del">
          <ac:chgData name="Trang Ha" userId="270efafb50020bd6" providerId="LiveId" clId="{D32F01E2-4BE9-46C8-9AAC-C39ED94D7D97}" dt="2022-07-26T17:55:31.167" v="215" actId="478"/>
          <ac:inkMkLst>
            <pc:docMk/>
            <pc:sldMk cId="4021687778" sldId="440"/>
            <ac:inkMk id="23" creationId="{36DF3E62-7DD1-839A-8B3E-5B83A330C35F}"/>
          </ac:inkMkLst>
        </pc:inkChg>
        <pc:inkChg chg="add del">
          <ac:chgData name="Trang Ha" userId="270efafb50020bd6" providerId="LiveId" clId="{D32F01E2-4BE9-46C8-9AAC-C39ED94D7D97}" dt="2022-07-26T17:55:27.650" v="213" actId="478"/>
          <ac:inkMkLst>
            <pc:docMk/>
            <pc:sldMk cId="4021687778" sldId="440"/>
            <ac:inkMk id="24" creationId="{87CD528E-912F-950B-DE80-4A7945271DE7}"/>
          </ac:inkMkLst>
        </pc:inkChg>
        <pc:inkChg chg="add del">
          <ac:chgData name="Trang Ha" userId="270efafb50020bd6" providerId="LiveId" clId="{D32F01E2-4BE9-46C8-9AAC-C39ED94D7D97}" dt="2022-07-26T17:55:29.640" v="214" actId="478"/>
          <ac:inkMkLst>
            <pc:docMk/>
            <pc:sldMk cId="4021687778" sldId="440"/>
            <ac:inkMk id="25" creationId="{0E2D5231-CB48-DF00-6C0F-236DFE182CBF}"/>
          </ac:inkMkLst>
        </pc:inkChg>
        <pc:inkChg chg="add">
          <ac:chgData name="Trang Ha" userId="270efafb50020bd6" providerId="LiveId" clId="{D32F01E2-4BE9-46C8-9AAC-C39ED94D7D97}" dt="2022-07-26T10:46:40.508" v="167" actId="9405"/>
          <ac:inkMkLst>
            <pc:docMk/>
            <pc:sldMk cId="4021687778" sldId="440"/>
            <ac:inkMk id="31" creationId="{B09B1177-4E62-C276-E8DB-3C77F64717E5}"/>
          </ac:inkMkLst>
        </pc:inkChg>
        <pc:inkChg chg="add del mod">
          <ac:chgData name="Trang Ha" userId="270efafb50020bd6" providerId="LiveId" clId="{D32F01E2-4BE9-46C8-9AAC-C39ED94D7D97}" dt="2022-07-26T18:02:49.165" v="288" actId="478"/>
          <ac:inkMkLst>
            <pc:docMk/>
            <pc:sldMk cId="4021687778" sldId="440"/>
            <ac:inkMk id="32" creationId="{1BA3B01E-E021-34F8-BE21-366A49F9C430}"/>
          </ac:inkMkLst>
        </pc:inkChg>
        <pc:inkChg chg="add del">
          <ac:chgData name="Trang Ha" userId="270efafb50020bd6" providerId="LiveId" clId="{D32F01E2-4BE9-46C8-9AAC-C39ED94D7D97}" dt="2022-07-26T17:59:23.982" v="267" actId="478"/>
          <ac:inkMkLst>
            <pc:docMk/>
            <pc:sldMk cId="4021687778" sldId="440"/>
            <ac:inkMk id="33" creationId="{862B578D-F7D1-61D2-9D52-6F237B01BFCB}"/>
          </ac:inkMkLst>
        </pc:inkChg>
        <pc:inkChg chg="add del">
          <ac:chgData name="Trang Ha" userId="270efafb50020bd6" providerId="LiveId" clId="{D32F01E2-4BE9-46C8-9AAC-C39ED94D7D97}" dt="2022-07-26T17:55:32.210" v="216" actId="478"/>
          <ac:inkMkLst>
            <pc:docMk/>
            <pc:sldMk cId="4021687778" sldId="440"/>
            <ac:inkMk id="34" creationId="{8FFFE596-1582-9C23-0906-C84477A2F466}"/>
          </ac:inkMkLst>
        </pc:inkChg>
        <pc:cxnChg chg="del mod topLvl">
          <ac:chgData name="Trang Ha" userId="270efafb50020bd6" providerId="LiveId" clId="{D32F01E2-4BE9-46C8-9AAC-C39ED94D7D97}" dt="2022-07-26T18:04:01.101" v="369" actId="478"/>
          <ac:cxnSpMkLst>
            <pc:docMk/>
            <pc:sldMk cId="4021687778" sldId="440"/>
            <ac:cxnSpMk id="11" creationId="{00000000-0000-0000-0000-000000000000}"/>
          </ac:cxnSpMkLst>
        </pc:cxnChg>
      </pc:sldChg>
    </pc:docChg>
  </pc:docChgLst>
  <pc:docChgLst>
    <pc:chgData name="Trang Ha" userId="270efafb50020bd6" providerId="LiveId" clId="{7CBE7F20-A733-4C66-B0E4-B68C7822D5C7}"/>
    <pc:docChg chg="undo custSel addSld delSld modSld sldOrd">
      <pc:chgData name="Trang Ha" userId="270efafb50020bd6" providerId="LiveId" clId="{7CBE7F20-A733-4C66-B0E4-B68C7822D5C7}" dt="2022-07-25T23:26:47.816" v="1479" actId="20577"/>
      <pc:docMkLst>
        <pc:docMk/>
      </pc:docMkLst>
      <pc:sldChg chg="modSp mod">
        <pc:chgData name="Trang Ha" userId="270efafb50020bd6" providerId="LiveId" clId="{7CBE7F20-A733-4C66-B0E4-B68C7822D5C7}" dt="2022-07-25T16:30:17.858" v="36" actId="1076"/>
        <pc:sldMkLst>
          <pc:docMk/>
          <pc:sldMk cId="4184934910" sldId="427"/>
        </pc:sldMkLst>
        <pc:spChg chg="mod">
          <ac:chgData name="Trang Ha" userId="270efafb50020bd6" providerId="LiveId" clId="{7CBE7F20-A733-4C66-B0E4-B68C7822D5C7}" dt="2022-07-25T16:30:14.157" v="35" actId="1076"/>
          <ac:spMkLst>
            <pc:docMk/>
            <pc:sldMk cId="4184934910" sldId="427"/>
            <ac:spMk id="28" creationId="{00000000-0000-0000-0000-000000000000}"/>
          </ac:spMkLst>
        </pc:spChg>
        <pc:picChg chg="mod">
          <ac:chgData name="Trang Ha" userId="270efafb50020bd6" providerId="LiveId" clId="{7CBE7F20-A733-4C66-B0E4-B68C7822D5C7}" dt="2022-07-25T16:30:17.858" v="36" actId="1076"/>
          <ac:picMkLst>
            <pc:docMk/>
            <pc:sldMk cId="4184934910" sldId="427"/>
            <ac:picMk id="30" creationId="{00000000-0000-0000-0000-000000000000}"/>
          </ac:picMkLst>
        </pc:picChg>
      </pc:sldChg>
      <pc:sldChg chg="addSp delSp modSp mod addAnim delAnim modAnim">
        <pc:chgData name="Trang Ha" userId="270efafb50020bd6" providerId="LiveId" clId="{7CBE7F20-A733-4C66-B0E4-B68C7822D5C7}" dt="2022-07-25T23:25:22.995" v="1463" actId="255"/>
        <pc:sldMkLst>
          <pc:docMk/>
          <pc:sldMk cId="2432748071" sldId="432"/>
        </pc:sldMkLst>
        <pc:spChg chg="mod">
          <ac:chgData name="Trang Ha" userId="270efafb50020bd6" providerId="LiveId" clId="{7CBE7F20-A733-4C66-B0E4-B68C7822D5C7}" dt="2022-07-25T23:22:30.312" v="1339" actId="1076"/>
          <ac:spMkLst>
            <pc:docMk/>
            <pc:sldMk cId="2432748071" sldId="432"/>
            <ac:spMk id="4" creationId="{00000000-0000-0000-0000-000000000000}"/>
          </ac:spMkLst>
        </pc:spChg>
        <pc:spChg chg="del">
          <ac:chgData name="Trang Ha" userId="270efafb50020bd6" providerId="LiveId" clId="{7CBE7F20-A733-4C66-B0E4-B68C7822D5C7}" dt="2022-07-25T16:38:36.069" v="180" actId="478"/>
          <ac:spMkLst>
            <pc:docMk/>
            <pc:sldMk cId="2432748071" sldId="432"/>
            <ac:spMk id="5" creationId="{00000000-0000-0000-0000-000000000000}"/>
          </ac:spMkLst>
        </pc:spChg>
        <pc:spChg chg="mod">
          <ac:chgData name="Trang Ha" userId="270efafb50020bd6" providerId="LiveId" clId="{7CBE7F20-A733-4C66-B0E4-B68C7822D5C7}" dt="2022-07-25T16:44:18.220" v="381" actId="20577"/>
          <ac:spMkLst>
            <pc:docMk/>
            <pc:sldMk cId="2432748071" sldId="432"/>
            <ac:spMk id="10" creationId="{00000000-0000-0000-0000-000000000000}"/>
          </ac:spMkLst>
        </pc:spChg>
        <pc:spChg chg="add del mod">
          <ac:chgData name="Trang Ha" userId="270efafb50020bd6" providerId="LiveId" clId="{7CBE7F20-A733-4C66-B0E4-B68C7822D5C7}" dt="2022-07-25T16:39:02.544" v="209" actId="20577"/>
          <ac:spMkLst>
            <pc:docMk/>
            <pc:sldMk cId="2432748071" sldId="432"/>
            <ac:spMk id="14" creationId="{00000000-0000-0000-0000-000000000000}"/>
          </ac:spMkLst>
        </pc:spChg>
        <pc:spChg chg="add del mod">
          <ac:chgData name="Trang Ha" userId="270efafb50020bd6" providerId="LiveId" clId="{7CBE7F20-A733-4C66-B0E4-B68C7822D5C7}" dt="2022-07-25T23:22:20.914" v="1336" actId="478"/>
          <ac:spMkLst>
            <pc:docMk/>
            <pc:sldMk cId="2432748071" sldId="432"/>
            <ac:spMk id="19" creationId="{7C67A63C-9EDC-FD2C-B13B-B109124B53F5}"/>
          </ac:spMkLst>
        </pc:spChg>
        <pc:spChg chg="add del mod">
          <ac:chgData name="Trang Ha" userId="270efafb50020bd6" providerId="LiveId" clId="{7CBE7F20-A733-4C66-B0E4-B68C7822D5C7}" dt="2022-07-25T22:49:04.358" v="454" actId="478"/>
          <ac:spMkLst>
            <pc:docMk/>
            <pc:sldMk cId="2432748071" sldId="432"/>
            <ac:spMk id="21" creationId="{66590536-E5AE-EF0E-2ED3-31868AD00690}"/>
          </ac:spMkLst>
        </pc:spChg>
        <pc:spChg chg="add mod">
          <ac:chgData name="Trang Ha" userId="270efafb50020bd6" providerId="LiveId" clId="{7CBE7F20-A733-4C66-B0E4-B68C7822D5C7}" dt="2022-07-25T23:22:35.375" v="1340" actId="1076"/>
          <ac:spMkLst>
            <pc:docMk/>
            <pc:sldMk cId="2432748071" sldId="432"/>
            <ac:spMk id="23" creationId="{4A937BDD-AB70-C41E-A4C1-E42840F1D8FD}"/>
          </ac:spMkLst>
        </pc:spChg>
        <pc:spChg chg="add del mod">
          <ac:chgData name="Trang Ha" userId="270efafb50020bd6" providerId="LiveId" clId="{7CBE7F20-A733-4C66-B0E4-B68C7822D5C7}" dt="2022-07-25T23:22:18.960" v="1335" actId="478"/>
          <ac:spMkLst>
            <pc:docMk/>
            <pc:sldMk cId="2432748071" sldId="432"/>
            <ac:spMk id="25" creationId="{03012A38-AD9E-F51B-037C-F27BA3EB0CB7}"/>
          </ac:spMkLst>
        </pc:spChg>
        <pc:spChg chg="mod">
          <ac:chgData name="Trang Ha" userId="270efafb50020bd6" providerId="LiveId" clId="{7CBE7F20-A733-4C66-B0E4-B68C7822D5C7}" dt="2022-07-25T23:25:22.995" v="1463" actId="255"/>
          <ac:spMkLst>
            <pc:docMk/>
            <pc:sldMk cId="2432748071" sldId="432"/>
            <ac:spMk id="31" creationId="{00000000-0000-0000-0000-000000000000}"/>
          </ac:spMkLst>
        </pc:spChg>
        <pc:picChg chg="add mod">
          <ac:chgData name="Trang Ha" userId="270efafb50020bd6" providerId="LiveId" clId="{7CBE7F20-A733-4C66-B0E4-B68C7822D5C7}" dt="2022-07-25T22:53:12.870" v="501" actId="14100"/>
          <ac:picMkLst>
            <pc:docMk/>
            <pc:sldMk cId="2432748071" sldId="432"/>
            <ac:picMk id="6" creationId="{DED91916-9D90-1EB4-E8CA-00420E2FFE36}"/>
          </ac:picMkLst>
        </pc:picChg>
        <pc:picChg chg="del">
          <ac:chgData name="Trang Ha" userId="270efafb50020bd6" providerId="LiveId" clId="{7CBE7F20-A733-4C66-B0E4-B68C7822D5C7}" dt="2022-07-25T16:38:38.667" v="181" actId="478"/>
          <ac:picMkLst>
            <pc:docMk/>
            <pc:sldMk cId="2432748071" sldId="432"/>
            <ac:picMk id="4098" creationId="{00000000-0000-0000-0000-000000000000}"/>
          </ac:picMkLst>
        </pc:picChg>
        <pc:cxnChg chg="mod">
          <ac:chgData name="Trang Ha" userId="270efafb50020bd6" providerId="LiveId" clId="{7CBE7F20-A733-4C66-B0E4-B68C7822D5C7}" dt="2022-07-25T16:36:21.239" v="177" actId="14100"/>
          <ac:cxnSpMkLst>
            <pc:docMk/>
            <pc:sldMk cId="2432748071" sldId="432"/>
            <ac:cxnSpMk id="11" creationId="{00000000-0000-0000-0000-000000000000}"/>
          </ac:cxnSpMkLst>
        </pc:cxnChg>
      </pc:sldChg>
      <pc:sldChg chg="addSp delSp modSp mod delAnim modAnim">
        <pc:chgData name="Trang Ha" userId="270efafb50020bd6" providerId="LiveId" clId="{7CBE7F20-A733-4C66-B0E4-B68C7822D5C7}" dt="2022-07-25T23:26:47.816" v="1479" actId="20577"/>
        <pc:sldMkLst>
          <pc:docMk/>
          <pc:sldMk cId="635518802" sldId="433"/>
        </pc:sldMkLst>
        <pc:spChg chg="add mod">
          <ac:chgData name="Trang Ha" userId="270efafb50020bd6" providerId="LiveId" clId="{7CBE7F20-A733-4C66-B0E4-B68C7822D5C7}" dt="2022-07-25T23:24:45.340" v="1458" actId="1076"/>
          <ac:spMkLst>
            <pc:docMk/>
            <pc:sldMk cId="635518802" sldId="433"/>
            <ac:spMk id="5" creationId="{ACE2D1FD-9D5E-4598-9BCA-075BFF16F719}"/>
          </ac:spMkLst>
        </pc:spChg>
        <pc:spChg chg="mod topLvl">
          <ac:chgData name="Trang Ha" userId="270efafb50020bd6" providerId="LiveId" clId="{7CBE7F20-A733-4C66-B0E4-B68C7822D5C7}" dt="2022-07-25T23:26:47.816" v="1479" actId="20577"/>
          <ac:spMkLst>
            <pc:docMk/>
            <pc:sldMk cId="635518802" sldId="433"/>
            <ac:spMk id="10" creationId="{00000000-0000-0000-0000-000000000000}"/>
          </ac:spMkLst>
        </pc:spChg>
        <pc:spChg chg="del">
          <ac:chgData name="Trang Ha" userId="270efafb50020bd6" providerId="LiveId" clId="{7CBE7F20-A733-4C66-B0E4-B68C7822D5C7}" dt="2022-07-25T23:18:06.083" v="1211" actId="478"/>
          <ac:spMkLst>
            <pc:docMk/>
            <pc:sldMk cId="635518802" sldId="433"/>
            <ac:spMk id="14" creationId="{00000000-0000-0000-0000-000000000000}"/>
          </ac:spMkLst>
        </pc:spChg>
        <pc:spChg chg="add mod">
          <ac:chgData name="Trang Ha" userId="270efafb50020bd6" providerId="LiveId" clId="{7CBE7F20-A733-4C66-B0E4-B68C7822D5C7}" dt="2022-07-25T23:24:49.906" v="1460" actId="1076"/>
          <ac:spMkLst>
            <pc:docMk/>
            <pc:sldMk cId="635518802" sldId="433"/>
            <ac:spMk id="18" creationId="{46194FEC-B0A4-EB46-BD6B-423211422C5B}"/>
          </ac:spMkLst>
        </pc:spChg>
        <pc:spChg chg="add mod">
          <ac:chgData name="Trang Ha" userId="270efafb50020bd6" providerId="LiveId" clId="{7CBE7F20-A733-4C66-B0E4-B68C7822D5C7}" dt="2022-07-25T23:24:47.422" v="1459" actId="1076"/>
          <ac:spMkLst>
            <pc:docMk/>
            <pc:sldMk cId="635518802" sldId="433"/>
            <ac:spMk id="19" creationId="{66B69527-9AC3-5195-A840-2F0EFB2ABCF2}"/>
          </ac:spMkLst>
        </pc:spChg>
        <pc:spChg chg="add mod">
          <ac:chgData name="Trang Ha" userId="270efafb50020bd6" providerId="LiveId" clId="{7CBE7F20-A733-4C66-B0E4-B68C7822D5C7}" dt="2022-07-25T23:25:44.965" v="1469"/>
          <ac:spMkLst>
            <pc:docMk/>
            <pc:sldMk cId="635518802" sldId="433"/>
            <ac:spMk id="20" creationId="{EAD10DFA-2918-1568-63C5-4B7D1610F2D8}"/>
          </ac:spMkLst>
        </pc:spChg>
        <pc:spChg chg="del">
          <ac:chgData name="Trang Ha" userId="270efafb50020bd6" providerId="LiveId" clId="{7CBE7F20-A733-4C66-B0E4-B68C7822D5C7}" dt="2022-07-25T23:25:44.022" v="1468" actId="478"/>
          <ac:spMkLst>
            <pc:docMk/>
            <pc:sldMk cId="635518802" sldId="433"/>
            <ac:spMk id="31" creationId="{00000000-0000-0000-0000-000000000000}"/>
          </ac:spMkLst>
        </pc:spChg>
        <pc:grpChg chg="add del mod">
          <ac:chgData name="Trang Ha" userId="270efafb50020bd6" providerId="LiveId" clId="{7CBE7F20-A733-4C66-B0E4-B68C7822D5C7}" dt="2022-07-25T23:24:40.290" v="1457" actId="478"/>
          <ac:grpSpMkLst>
            <pc:docMk/>
            <pc:sldMk cId="635518802" sldId="433"/>
            <ac:grpSpMk id="9" creationId="{00000000-0000-0000-0000-000000000000}"/>
          </ac:grpSpMkLst>
        </pc:grpChg>
        <pc:picChg chg="add mod modCrop">
          <ac:chgData name="Trang Ha" userId="270efafb50020bd6" providerId="LiveId" clId="{7CBE7F20-A733-4C66-B0E4-B68C7822D5C7}" dt="2022-07-25T23:19:28.120" v="1302" actId="14100"/>
          <ac:picMkLst>
            <pc:docMk/>
            <pc:sldMk cId="635518802" sldId="433"/>
            <ac:picMk id="3" creationId="{EFD18933-E04C-E79E-1E60-C8AEE12B959E}"/>
          </ac:picMkLst>
        </pc:picChg>
        <pc:picChg chg="del">
          <ac:chgData name="Trang Ha" userId="270efafb50020bd6" providerId="LiveId" clId="{7CBE7F20-A733-4C66-B0E4-B68C7822D5C7}" dt="2022-07-25T23:17:56.016" v="1207" actId="478"/>
          <ac:picMkLst>
            <pc:docMk/>
            <pc:sldMk cId="635518802" sldId="433"/>
            <ac:picMk id="1026" creationId="{00000000-0000-0000-0000-000000000000}"/>
          </ac:picMkLst>
        </pc:picChg>
        <pc:picChg chg="del">
          <ac:chgData name="Trang Ha" userId="270efafb50020bd6" providerId="LiveId" clId="{7CBE7F20-A733-4C66-B0E4-B68C7822D5C7}" dt="2022-07-25T23:17:56.967" v="1208" actId="478"/>
          <ac:picMkLst>
            <pc:docMk/>
            <pc:sldMk cId="635518802" sldId="433"/>
            <ac:picMk id="1027" creationId="{00000000-0000-0000-0000-000000000000}"/>
          </ac:picMkLst>
        </pc:picChg>
        <pc:cxnChg chg="add del mod topLvl">
          <ac:chgData name="Trang Ha" userId="270efafb50020bd6" providerId="LiveId" clId="{7CBE7F20-A733-4C66-B0E4-B68C7822D5C7}" dt="2022-07-25T23:24:40.290" v="1457" actId="478"/>
          <ac:cxnSpMkLst>
            <pc:docMk/>
            <pc:sldMk cId="635518802" sldId="433"/>
            <ac:cxnSpMk id="11" creationId="{00000000-0000-0000-0000-000000000000}"/>
          </ac:cxnSpMkLst>
        </pc:cxnChg>
      </pc:sldChg>
      <pc:sldChg chg="addSp delSp modSp mod modAnim">
        <pc:chgData name="Trang Ha" userId="270efafb50020bd6" providerId="LiveId" clId="{7CBE7F20-A733-4C66-B0E4-B68C7822D5C7}" dt="2022-07-25T23:25:38.649" v="1467"/>
        <pc:sldMkLst>
          <pc:docMk/>
          <pc:sldMk cId="1447409419" sldId="434"/>
        </pc:sldMkLst>
        <pc:spChg chg="del">
          <ac:chgData name="Trang Ha" userId="270efafb50020bd6" providerId="LiveId" clId="{7CBE7F20-A733-4C66-B0E4-B68C7822D5C7}" dt="2022-07-25T23:00:07.622" v="502" actId="478"/>
          <ac:spMkLst>
            <pc:docMk/>
            <pc:sldMk cId="1447409419" sldId="434"/>
            <ac:spMk id="2" creationId="{00000000-0000-0000-0000-000000000000}"/>
          </ac:spMkLst>
        </pc:spChg>
        <pc:spChg chg="add mod">
          <ac:chgData name="Trang Ha" userId="270efafb50020bd6" providerId="LiveId" clId="{7CBE7F20-A733-4C66-B0E4-B68C7822D5C7}" dt="2022-07-25T23:10:27.379" v="1138" actId="207"/>
          <ac:spMkLst>
            <pc:docMk/>
            <pc:sldMk cId="1447409419" sldId="434"/>
            <ac:spMk id="8" creationId="{ACC09ACE-BBB0-319C-200A-D6908C301F17}"/>
          </ac:spMkLst>
        </pc:spChg>
        <pc:spChg chg="mod">
          <ac:chgData name="Trang Ha" userId="270efafb50020bd6" providerId="LiveId" clId="{7CBE7F20-A733-4C66-B0E4-B68C7822D5C7}" dt="2022-07-25T23:04:06.519" v="764" actId="20577"/>
          <ac:spMkLst>
            <pc:docMk/>
            <pc:sldMk cId="1447409419" sldId="434"/>
            <ac:spMk id="10" creationId="{00000000-0000-0000-0000-000000000000}"/>
          </ac:spMkLst>
        </pc:spChg>
        <pc:spChg chg="add mod">
          <ac:chgData name="Trang Ha" userId="270efafb50020bd6" providerId="LiveId" clId="{7CBE7F20-A733-4C66-B0E4-B68C7822D5C7}" dt="2022-07-25T23:10:42.209" v="1141" actId="14100"/>
          <ac:spMkLst>
            <pc:docMk/>
            <pc:sldMk cId="1447409419" sldId="434"/>
            <ac:spMk id="20" creationId="{9126AB4D-625E-3507-A247-5ED362FBC594}"/>
          </ac:spMkLst>
        </pc:spChg>
        <pc:spChg chg="add mod">
          <ac:chgData name="Trang Ha" userId="270efafb50020bd6" providerId="LiveId" clId="{7CBE7F20-A733-4C66-B0E4-B68C7822D5C7}" dt="2022-07-25T23:10:47.433" v="1143" actId="14100"/>
          <ac:spMkLst>
            <pc:docMk/>
            <pc:sldMk cId="1447409419" sldId="434"/>
            <ac:spMk id="21" creationId="{2A8B8336-34A8-F254-A4DE-61C61C5B49BF}"/>
          </ac:spMkLst>
        </pc:spChg>
        <pc:spChg chg="add mod">
          <ac:chgData name="Trang Ha" userId="270efafb50020bd6" providerId="LiveId" clId="{7CBE7F20-A733-4C66-B0E4-B68C7822D5C7}" dt="2022-07-25T23:25:38.649" v="1467"/>
          <ac:spMkLst>
            <pc:docMk/>
            <pc:sldMk cId="1447409419" sldId="434"/>
            <ac:spMk id="22" creationId="{35E3119F-5EBE-93AC-B2A5-4966127B6093}"/>
          </ac:spMkLst>
        </pc:spChg>
        <pc:spChg chg="del">
          <ac:chgData name="Trang Ha" userId="270efafb50020bd6" providerId="LiveId" clId="{7CBE7F20-A733-4C66-B0E4-B68C7822D5C7}" dt="2022-07-25T23:25:38.161" v="1466" actId="478"/>
          <ac:spMkLst>
            <pc:docMk/>
            <pc:sldMk cId="1447409419" sldId="434"/>
            <ac:spMk id="31" creationId="{00000000-0000-0000-0000-000000000000}"/>
          </ac:spMkLst>
        </pc:spChg>
        <pc:picChg chg="add mod">
          <ac:chgData name="Trang Ha" userId="270efafb50020bd6" providerId="LiveId" clId="{7CBE7F20-A733-4C66-B0E4-B68C7822D5C7}" dt="2022-07-25T23:02:44.801" v="580" actId="1076"/>
          <ac:picMkLst>
            <pc:docMk/>
            <pc:sldMk cId="1447409419" sldId="434"/>
            <ac:picMk id="4" creationId="{7D33F018-3F1F-1EBD-33CD-BC26D5BF8F0C}"/>
          </ac:picMkLst>
        </pc:picChg>
        <pc:picChg chg="add del mod">
          <ac:chgData name="Trang Ha" userId="270efafb50020bd6" providerId="LiveId" clId="{7CBE7F20-A733-4C66-B0E4-B68C7822D5C7}" dt="2022-07-25T23:04:03.100" v="762" actId="478"/>
          <ac:picMkLst>
            <pc:docMk/>
            <pc:sldMk cId="1447409419" sldId="434"/>
            <ac:picMk id="6" creationId="{6954A8B0-5B0E-B956-E3D6-824C165574C1}"/>
          </ac:picMkLst>
        </pc:picChg>
        <pc:picChg chg="del">
          <ac:chgData name="Trang Ha" userId="270efafb50020bd6" providerId="LiveId" clId="{7CBE7F20-A733-4C66-B0E4-B68C7822D5C7}" dt="2022-07-25T23:00:08.631" v="503" actId="478"/>
          <ac:picMkLst>
            <pc:docMk/>
            <pc:sldMk cId="1447409419" sldId="434"/>
            <ac:picMk id="4098" creationId="{00000000-0000-0000-0000-000000000000}"/>
          </ac:picMkLst>
        </pc:picChg>
        <pc:cxnChg chg="mod">
          <ac:chgData name="Trang Ha" userId="270efafb50020bd6" providerId="LiveId" clId="{7CBE7F20-A733-4C66-B0E4-B68C7822D5C7}" dt="2022-07-25T23:02:51.535" v="581" actId="14100"/>
          <ac:cxnSpMkLst>
            <pc:docMk/>
            <pc:sldMk cId="1447409419" sldId="434"/>
            <ac:cxnSpMk id="11" creationId="{00000000-0000-0000-0000-000000000000}"/>
          </ac:cxnSpMkLst>
        </pc:cxnChg>
      </pc:sldChg>
      <pc:sldChg chg="del">
        <pc:chgData name="Trang Ha" userId="270efafb50020bd6" providerId="LiveId" clId="{7CBE7F20-A733-4C66-B0E4-B68C7822D5C7}" dt="2022-07-25T23:25:54.793" v="1470" actId="2696"/>
        <pc:sldMkLst>
          <pc:docMk/>
          <pc:sldMk cId="1460328535" sldId="435"/>
        </pc:sldMkLst>
      </pc:sldChg>
      <pc:sldChg chg="del">
        <pc:chgData name="Trang Ha" userId="270efafb50020bd6" providerId="LiveId" clId="{7CBE7F20-A733-4C66-B0E4-B68C7822D5C7}" dt="2022-07-25T23:26:00.502" v="1471" actId="2696"/>
        <pc:sldMkLst>
          <pc:docMk/>
          <pc:sldMk cId="2176119217" sldId="436"/>
        </pc:sldMkLst>
      </pc:sldChg>
      <pc:sldChg chg="del">
        <pc:chgData name="Trang Ha" userId="270efafb50020bd6" providerId="LiveId" clId="{7CBE7F20-A733-4C66-B0E4-B68C7822D5C7}" dt="2022-07-25T23:26:04.333" v="1472" actId="2696"/>
        <pc:sldMkLst>
          <pc:docMk/>
          <pc:sldMk cId="3893996321" sldId="437"/>
        </pc:sldMkLst>
      </pc:sldChg>
      <pc:sldChg chg="del">
        <pc:chgData name="Trang Ha" userId="270efafb50020bd6" providerId="LiveId" clId="{7CBE7F20-A733-4C66-B0E4-B68C7822D5C7}" dt="2022-07-25T23:26:11.605" v="1473" actId="2696"/>
        <pc:sldMkLst>
          <pc:docMk/>
          <pc:sldMk cId="11433639" sldId="439"/>
        </pc:sldMkLst>
      </pc:sldChg>
      <pc:sldChg chg="addSp delSp modSp add mod ord delAnim modAnim">
        <pc:chgData name="Trang Ha" userId="270efafb50020bd6" providerId="LiveId" clId="{7CBE7F20-A733-4C66-B0E4-B68C7822D5C7}" dt="2022-07-25T23:25:30.614" v="1465"/>
        <pc:sldMkLst>
          <pc:docMk/>
          <pc:sldMk cId="4021687778" sldId="440"/>
        </pc:sldMkLst>
        <pc:spChg chg="del mod">
          <ac:chgData name="Trang Ha" userId="270efafb50020bd6" providerId="LiveId" clId="{7CBE7F20-A733-4C66-B0E4-B68C7822D5C7}" dt="2022-07-25T22:31:08.030" v="440" actId="478"/>
          <ac:spMkLst>
            <pc:docMk/>
            <pc:sldMk cId="4021687778" sldId="440"/>
            <ac:spMk id="4" creationId="{00000000-0000-0000-0000-000000000000}"/>
          </ac:spMkLst>
        </pc:spChg>
        <pc:spChg chg="add mod">
          <ac:chgData name="Trang Ha" userId="270efafb50020bd6" providerId="LiveId" clId="{7CBE7F20-A733-4C66-B0E4-B68C7822D5C7}" dt="2022-07-25T23:13:03.906" v="1174" actId="255"/>
          <ac:spMkLst>
            <pc:docMk/>
            <pc:sldMk cId="4021687778" sldId="440"/>
            <ac:spMk id="18" creationId="{E7FE2CC6-20AD-482C-3F8C-B9A502D2B2EA}"/>
          </ac:spMkLst>
        </pc:spChg>
        <pc:spChg chg="del">
          <ac:chgData name="Trang Ha" userId="270efafb50020bd6" providerId="LiveId" clId="{7CBE7F20-A733-4C66-B0E4-B68C7822D5C7}" dt="2022-07-25T22:30:13.531" v="433" actId="478"/>
          <ac:spMkLst>
            <pc:docMk/>
            <pc:sldMk cId="4021687778" sldId="440"/>
            <ac:spMk id="19" creationId="{7C67A63C-9EDC-FD2C-B13B-B109124B53F5}"/>
          </ac:spMkLst>
        </pc:spChg>
        <pc:spChg chg="add del mod">
          <ac:chgData name="Trang Ha" userId="270efafb50020bd6" providerId="LiveId" clId="{7CBE7F20-A733-4C66-B0E4-B68C7822D5C7}" dt="2022-07-25T23:11:37.507" v="1152" actId="478"/>
          <ac:spMkLst>
            <pc:docMk/>
            <pc:sldMk cId="4021687778" sldId="440"/>
            <ac:spMk id="20" creationId="{0DF6D23F-A0BB-AB79-69CD-B5F54C3DE1AD}"/>
          </ac:spMkLst>
        </pc:spChg>
        <pc:spChg chg="mod">
          <ac:chgData name="Trang Ha" userId="270efafb50020bd6" providerId="LiveId" clId="{7CBE7F20-A733-4C66-B0E4-B68C7822D5C7}" dt="2022-07-25T23:13:35.398" v="1183" actId="1076"/>
          <ac:spMkLst>
            <pc:docMk/>
            <pc:sldMk cId="4021687778" sldId="440"/>
            <ac:spMk id="21" creationId="{66590536-E5AE-EF0E-2ED3-31868AD00690}"/>
          </ac:spMkLst>
        </pc:spChg>
        <pc:spChg chg="add mod">
          <ac:chgData name="Trang Ha" userId="270efafb50020bd6" providerId="LiveId" clId="{7CBE7F20-A733-4C66-B0E4-B68C7822D5C7}" dt="2022-07-25T23:13:32.802" v="1182" actId="1076"/>
          <ac:spMkLst>
            <pc:docMk/>
            <pc:sldMk cId="4021687778" sldId="440"/>
            <ac:spMk id="22" creationId="{5FA2AE99-E757-B697-6E41-33EA710A0F68}"/>
          </ac:spMkLst>
        </pc:spChg>
        <pc:spChg chg="del">
          <ac:chgData name="Trang Ha" userId="270efafb50020bd6" providerId="LiveId" clId="{7CBE7F20-A733-4C66-B0E4-B68C7822D5C7}" dt="2022-07-25T22:30:16.543" v="434" actId="478"/>
          <ac:spMkLst>
            <pc:docMk/>
            <pc:sldMk cId="4021687778" sldId="440"/>
            <ac:spMk id="23" creationId="{4A937BDD-AB70-C41E-A4C1-E42840F1D8FD}"/>
          </ac:spMkLst>
        </pc:spChg>
        <pc:spChg chg="add mod">
          <ac:chgData name="Trang Ha" userId="270efafb50020bd6" providerId="LiveId" clId="{7CBE7F20-A733-4C66-B0E4-B68C7822D5C7}" dt="2022-07-25T23:13:43.345" v="1185" actId="1076"/>
          <ac:spMkLst>
            <pc:docMk/>
            <pc:sldMk cId="4021687778" sldId="440"/>
            <ac:spMk id="24" creationId="{B904EE22-D56E-60FD-6EEE-2A09A3B79D07}"/>
          </ac:spMkLst>
        </pc:spChg>
        <pc:spChg chg="del">
          <ac:chgData name="Trang Ha" userId="270efafb50020bd6" providerId="LiveId" clId="{7CBE7F20-A733-4C66-B0E4-B68C7822D5C7}" dt="2022-07-25T23:25:30.092" v="1464" actId="478"/>
          <ac:spMkLst>
            <pc:docMk/>
            <pc:sldMk cId="4021687778" sldId="440"/>
            <ac:spMk id="31" creationId="{00000000-0000-0000-0000-000000000000}"/>
          </ac:spMkLst>
        </pc:spChg>
        <pc:spChg chg="add del mod">
          <ac:chgData name="Trang Ha" userId="270efafb50020bd6" providerId="LiveId" clId="{7CBE7F20-A733-4C66-B0E4-B68C7822D5C7}" dt="2022-07-25T23:13:17.747" v="1178" actId="478"/>
          <ac:spMkLst>
            <pc:docMk/>
            <pc:sldMk cId="4021687778" sldId="440"/>
            <ac:spMk id="32" creationId="{13C359DF-8CA2-B665-D8D1-0B13191680D3}"/>
          </ac:spMkLst>
        </pc:spChg>
        <pc:spChg chg="add del mod">
          <ac:chgData name="Trang Ha" userId="270efafb50020bd6" providerId="LiveId" clId="{7CBE7F20-A733-4C66-B0E4-B68C7822D5C7}" dt="2022-07-25T23:13:28.082" v="1181" actId="478"/>
          <ac:spMkLst>
            <pc:docMk/>
            <pc:sldMk cId="4021687778" sldId="440"/>
            <ac:spMk id="33" creationId="{95407052-976A-51CF-5573-44265FE70F07}"/>
          </ac:spMkLst>
        </pc:spChg>
        <pc:spChg chg="add del mod">
          <ac:chgData name="Trang Ha" userId="270efafb50020bd6" providerId="LiveId" clId="{7CBE7F20-A733-4C66-B0E4-B68C7822D5C7}" dt="2022-07-25T23:13:38.282" v="1184" actId="1076"/>
          <ac:spMkLst>
            <pc:docMk/>
            <pc:sldMk cId="4021687778" sldId="440"/>
            <ac:spMk id="34" creationId="{06C324F5-00A0-17CE-900B-E094B987CA86}"/>
          </ac:spMkLst>
        </pc:spChg>
        <pc:spChg chg="add mod">
          <ac:chgData name="Trang Ha" userId="270efafb50020bd6" providerId="LiveId" clId="{7CBE7F20-A733-4C66-B0E4-B68C7822D5C7}" dt="2022-07-25T23:25:30.614" v="1465"/>
          <ac:spMkLst>
            <pc:docMk/>
            <pc:sldMk cId="4021687778" sldId="440"/>
            <ac:spMk id="35" creationId="{CA7EEA8D-3504-28DD-8F9F-390798CF2DC1}"/>
          </ac:spMkLst>
        </pc:spChg>
        <pc:picChg chg="mod">
          <ac:chgData name="Trang Ha" userId="270efafb50020bd6" providerId="LiveId" clId="{7CBE7F20-A733-4C66-B0E4-B68C7822D5C7}" dt="2022-07-25T22:48:27.878" v="451" actId="1076"/>
          <ac:picMkLst>
            <pc:docMk/>
            <pc:sldMk cId="4021687778" sldId="440"/>
            <ac:picMk id="6" creationId="{DED91916-9D90-1EB4-E8CA-00420E2FFE36}"/>
          </ac:picMkLst>
        </pc:picChg>
      </pc:sldChg>
    </pc:docChg>
  </pc:docChgLst>
  <pc:docChgLst>
    <pc:chgData name="Trang Ha" userId="270efafb50020bd6" providerId="LiveId" clId="{4DA33F99-65BA-4F90-B856-8F194368302E}"/>
    <pc:docChg chg="modSld">
      <pc:chgData name="Trang Ha" userId="270efafb50020bd6" providerId="LiveId" clId="{4DA33F99-65BA-4F90-B856-8F194368302E}" dt="2022-07-25T14:21:16.356" v="0" actId="1076"/>
      <pc:docMkLst>
        <pc:docMk/>
      </pc:docMkLst>
      <pc:sldChg chg="modSp">
        <pc:chgData name="Trang Ha" userId="270efafb50020bd6" providerId="LiveId" clId="{4DA33F99-65BA-4F90-B856-8F194368302E}" dt="2022-07-25T14:21:16.356" v="0" actId="1076"/>
        <pc:sldMkLst>
          <pc:docMk/>
          <pc:sldMk cId="11433639" sldId="439"/>
        </pc:sldMkLst>
        <pc:picChg chg="mod">
          <ac:chgData name="Trang Ha" userId="270efafb50020bd6" providerId="LiveId" clId="{4DA33F99-65BA-4F90-B856-8F194368302E}" dt="2022-07-25T14:21:16.356" v="0" actId="1076"/>
          <ac:picMkLst>
            <pc:docMk/>
            <pc:sldMk cId="11433639" sldId="439"/>
            <ac:picMk id="1026" creationId="{00000000-0000-0000-0000-000000000000}"/>
          </ac:picMkLst>
        </pc:picChg>
      </pc:sldChg>
    </pc:docChg>
  </pc:docChgLst>
  <pc:docChgLst>
    <pc:chgData name="Trang Ha" userId="270efafb50020bd6" providerId="LiveId" clId="{23914CA8-AEA5-4DC7-B80D-19BAA8A551CC}"/>
    <pc:docChg chg="undo redo custSel addSld delSld modSld">
      <pc:chgData name="Trang Ha" userId="270efafb50020bd6" providerId="LiveId" clId="{23914CA8-AEA5-4DC7-B80D-19BAA8A551CC}" dt="2022-07-26T23:08:36.859" v="3173" actId="20577"/>
      <pc:docMkLst>
        <pc:docMk/>
      </pc:docMkLst>
      <pc:sldChg chg="modSp mod">
        <pc:chgData name="Trang Ha" userId="270efafb50020bd6" providerId="LiveId" clId="{23914CA8-AEA5-4DC7-B80D-19BAA8A551CC}" dt="2022-07-26T18:57:01.519" v="1" actId="20577"/>
        <pc:sldMkLst>
          <pc:docMk/>
          <pc:sldMk cId="4184934910" sldId="427"/>
        </pc:sldMkLst>
        <pc:spChg chg="mod">
          <ac:chgData name="Trang Ha" userId="270efafb50020bd6" providerId="LiveId" clId="{23914CA8-AEA5-4DC7-B80D-19BAA8A551CC}" dt="2022-07-26T18:57:01.519" v="1" actId="20577"/>
          <ac:spMkLst>
            <pc:docMk/>
            <pc:sldMk cId="4184934910" sldId="427"/>
            <ac:spMk id="28" creationId="{00000000-0000-0000-0000-000000000000}"/>
          </ac:spMkLst>
        </pc:spChg>
      </pc:sldChg>
      <pc:sldChg chg="addSp delSp modSp del mod delAnim">
        <pc:chgData name="Trang Ha" userId="270efafb50020bd6" providerId="LiveId" clId="{23914CA8-AEA5-4DC7-B80D-19BAA8A551CC}" dt="2022-07-26T22:41:37.444" v="2402" actId="2696"/>
        <pc:sldMkLst>
          <pc:docMk/>
          <pc:sldMk cId="2432748071" sldId="432"/>
        </pc:sldMkLst>
        <pc:spChg chg="add del">
          <ac:chgData name="Trang Ha" userId="270efafb50020bd6" providerId="LiveId" clId="{23914CA8-AEA5-4DC7-B80D-19BAA8A551CC}" dt="2022-07-26T19:26:54.654" v="974"/>
          <ac:spMkLst>
            <pc:docMk/>
            <pc:sldMk cId="2432748071" sldId="432"/>
            <ac:spMk id="5" creationId="{0B8EE554-8576-8D46-77C9-52C0646C5466}"/>
          </ac:spMkLst>
        </pc:spChg>
        <pc:spChg chg="add del mod">
          <ac:chgData name="Trang Ha" userId="270efafb50020bd6" providerId="LiveId" clId="{23914CA8-AEA5-4DC7-B80D-19BAA8A551CC}" dt="2022-07-26T19:29:08.615" v="994"/>
          <ac:spMkLst>
            <pc:docMk/>
            <pc:sldMk cId="2432748071" sldId="432"/>
            <ac:spMk id="6" creationId="{AF6E0922-447E-E95C-87B0-8F13B4676D1A}"/>
          </ac:spMkLst>
        </pc:spChg>
        <pc:spChg chg="add del mod">
          <ac:chgData name="Trang Ha" userId="270efafb50020bd6" providerId="LiveId" clId="{23914CA8-AEA5-4DC7-B80D-19BAA8A551CC}" dt="2022-07-26T22:13:24.189" v="2159" actId="478"/>
          <ac:spMkLst>
            <pc:docMk/>
            <pc:sldMk cId="2432748071" sldId="432"/>
            <ac:spMk id="7" creationId="{52E3C7A9-3950-4939-AECA-3B7993950DC8}"/>
          </ac:spMkLst>
        </pc:spChg>
        <pc:spChg chg="add del mod">
          <ac:chgData name="Trang Ha" userId="270efafb50020bd6" providerId="LiveId" clId="{23914CA8-AEA5-4DC7-B80D-19BAA8A551CC}" dt="2022-07-26T19:34:36.218" v="1135"/>
          <ac:spMkLst>
            <pc:docMk/>
            <pc:sldMk cId="2432748071" sldId="432"/>
            <ac:spMk id="8" creationId="{A0891595-7801-B3C7-35F5-49A77D54ED01}"/>
          </ac:spMkLst>
        </pc:spChg>
        <pc:spChg chg="add del">
          <ac:chgData name="Trang Ha" userId="270efafb50020bd6" providerId="LiveId" clId="{23914CA8-AEA5-4DC7-B80D-19BAA8A551CC}" dt="2022-07-26T19:34:36.218" v="1135"/>
          <ac:spMkLst>
            <pc:docMk/>
            <pc:sldMk cId="2432748071" sldId="432"/>
            <ac:spMk id="9" creationId="{8249DE7B-57ED-945B-6B43-6A9B40CC88E1}"/>
          </ac:spMkLst>
        </pc:spChg>
        <pc:spChg chg="mod">
          <ac:chgData name="Trang Ha" userId="270efafb50020bd6" providerId="LiveId" clId="{23914CA8-AEA5-4DC7-B80D-19BAA8A551CC}" dt="2022-07-26T19:24:37.893" v="959" actId="20577"/>
          <ac:spMkLst>
            <pc:docMk/>
            <pc:sldMk cId="2432748071" sldId="432"/>
            <ac:spMk id="10" creationId="{00000000-0000-0000-0000-000000000000}"/>
          </ac:spMkLst>
        </pc:spChg>
        <pc:spChg chg="add del">
          <ac:chgData name="Trang Ha" userId="270efafb50020bd6" providerId="LiveId" clId="{23914CA8-AEA5-4DC7-B80D-19BAA8A551CC}" dt="2022-07-26T19:36:25.071" v="1145"/>
          <ac:spMkLst>
            <pc:docMk/>
            <pc:sldMk cId="2432748071" sldId="432"/>
            <ac:spMk id="11" creationId="{1BE3B587-012D-3F4D-B683-90C805A8D086}"/>
          </ac:spMkLst>
        </pc:spChg>
        <pc:spChg chg="add del mod">
          <ac:chgData name="Trang Ha" userId="270efafb50020bd6" providerId="LiveId" clId="{23914CA8-AEA5-4DC7-B80D-19BAA8A551CC}" dt="2022-07-26T22:13:24.189" v="2159" actId="478"/>
          <ac:spMkLst>
            <pc:docMk/>
            <pc:sldMk cId="2432748071" sldId="432"/>
            <ac:spMk id="12" creationId="{321E72E4-15FD-1EB8-253E-47CEA589F9C5}"/>
          </ac:spMkLst>
        </pc:spChg>
        <pc:spChg chg="add del mod ord">
          <ac:chgData name="Trang Ha" userId="270efafb50020bd6" providerId="LiveId" clId="{23914CA8-AEA5-4DC7-B80D-19BAA8A551CC}" dt="2022-07-26T22:13:24.189" v="2159" actId="478"/>
          <ac:spMkLst>
            <pc:docMk/>
            <pc:sldMk cId="2432748071" sldId="432"/>
            <ac:spMk id="13" creationId="{EADC0A29-3283-F425-4290-1B7CDEDF6BFC}"/>
          </ac:spMkLst>
        </pc:spChg>
        <pc:spChg chg="add del mod">
          <ac:chgData name="Trang Ha" userId="270efafb50020bd6" providerId="LiveId" clId="{23914CA8-AEA5-4DC7-B80D-19BAA8A551CC}" dt="2022-07-26T22:16:51.211" v="2173" actId="478"/>
          <ac:spMkLst>
            <pc:docMk/>
            <pc:sldMk cId="2432748071" sldId="432"/>
            <ac:spMk id="14" creationId="{87E41FB5-8112-60A4-E28C-ABF7B86EEECE}"/>
          </ac:spMkLst>
        </pc:spChg>
        <pc:spChg chg="add del mod">
          <ac:chgData name="Trang Ha" userId="270efafb50020bd6" providerId="LiveId" clId="{23914CA8-AEA5-4DC7-B80D-19BAA8A551CC}" dt="2022-07-26T22:15:45.477" v="2172" actId="478"/>
          <ac:spMkLst>
            <pc:docMk/>
            <pc:sldMk cId="2432748071" sldId="432"/>
            <ac:spMk id="15" creationId="{CECF4CE9-A4F6-0C32-75CF-08416CF2D7D6}"/>
          </ac:spMkLst>
        </pc:spChg>
        <pc:spChg chg="del">
          <ac:chgData name="Trang Ha" userId="270efafb50020bd6" providerId="LiveId" clId="{23914CA8-AEA5-4DC7-B80D-19BAA8A551CC}" dt="2022-07-26T19:22:23.023" v="618" actId="478"/>
          <ac:spMkLst>
            <pc:docMk/>
            <pc:sldMk cId="2432748071" sldId="432"/>
            <ac:spMk id="19" creationId="{C0F0ACCA-1BF9-4F7B-028D-D7C693779B7D}"/>
          </ac:spMkLst>
        </pc:spChg>
        <pc:spChg chg="mod">
          <ac:chgData name="Trang Ha" userId="270efafb50020bd6" providerId="LiveId" clId="{23914CA8-AEA5-4DC7-B80D-19BAA8A551CC}" dt="2022-07-26T19:27:26.115" v="978"/>
          <ac:spMkLst>
            <pc:docMk/>
            <pc:sldMk cId="2432748071" sldId="432"/>
            <ac:spMk id="20" creationId="{B7B274DF-4A51-8B9C-65B3-5FFA759F9E41}"/>
          </ac:spMkLst>
        </pc:spChg>
        <pc:spChg chg="del">
          <ac:chgData name="Trang Ha" userId="270efafb50020bd6" providerId="LiveId" clId="{23914CA8-AEA5-4DC7-B80D-19BAA8A551CC}" dt="2022-07-26T19:22:23.023" v="618" actId="478"/>
          <ac:spMkLst>
            <pc:docMk/>
            <pc:sldMk cId="2432748071" sldId="432"/>
            <ac:spMk id="21" creationId="{AA3B5A24-8004-05B9-F018-1E10299769A6}"/>
          </ac:spMkLst>
        </pc:spChg>
        <pc:spChg chg="mod">
          <ac:chgData name="Trang Ha" userId="270efafb50020bd6" providerId="LiveId" clId="{23914CA8-AEA5-4DC7-B80D-19BAA8A551CC}" dt="2022-07-26T19:27:26.115" v="978"/>
          <ac:spMkLst>
            <pc:docMk/>
            <pc:sldMk cId="2432748071" sldId="432"/>
            <ac:spMk id="22" creationId="{3DA2779D-97F8-A035-4E8C-D67795B881C9}"/>
          </ac:spMkLst>
        </pc:spChg>
        <pc:spChg chg="mod">
          <ac:chgData name="Trang Ha" userId="270efafb50020bd6" providerId="LiveId" clId="{23914CA8-AEA5-4DC7-B80D-19BAA8A551CC}" dt="2022-07-26T19:27:26.115" v="978"/>
          <ac:spMkLst>
            <pc:docMk/>
            <pc:sldMk cId="2432748071" sldId="432"/>
            <ac:spMk id="23" creationId="{A20DF299-A885-8239-F35A-64C751593F6D}"/>
          </ac:spMkLst>
        </pc:spChg>
        <pc:spChg chg="mod">
          <ac:chgData name="Trang Ha" userId="270efafb50020bd6" providerId="LiveId" clId="{23914CA8-AEA5-4DC7-B80D-19BAA8A551CC}" dt="2022-07-26T19:27:26.115" v="978"/>
          <ac:spMkLst>
            <pc:docMk/>
            <pc:sldMk cId="2432748071" sldId="432"/>
            <ac:spMk id="24" creationId="{CBC48462-B900-BAF3-C47C-1C7246541BE4}"/>
          </ac:spMkLst>
        </pc:spChg>
        <pc:spChg chg="mod">
          <ac:chgData name="Trang Ha" userId="270efafb50020bd6" providerId="LiveId" clId="{23914CA8-AEA5-4DC7-B80D-19BAA8A551CC}" dt="2022-07-26T19:27:26.115" v="978"/>
          <ac:spMkLst>
            <pc:docMk/>
            <pc:sldMk cId="2432748071" sldId="432"/>
            <ac:spMk id="25" creationId="{DF2E7341-9940-F20E-4978-63F843CCE62F}"/>
          </ac:spMkLst>
        </pc:spChg>
        <pc:spChg chg="mod">
          <ac:chgData name="Trang Ha" userId="270efafb50020bd6" providerId="LiveId" clId="{23914CA8-AEA5-4DC7-B80D-19BAA8A551CC}" dt="2022-07-26T19:28:07.655" v="987"/>
          <ac:spMkLst>
            <pc:docMk/>
            <pc:sldMk cId="2432748071" sldId="432"/>
            <ac:spMk id="32" creationId="{18F3F69C-B12D-9EC6-B3E1-1E219D6F7017}"/>
          </ac:spMkLst>
        </pc:spChg>
        <pc:spChg chg="add del mod">
          <ac:chgData name="Trang Ha" userId="270efafb50020bd6" providerId="LiveId" clId="{23914CA8-AEA5-4DC7-B80D-19BAA8A551CC}" dt="2022-07-26T19:35:28.630" v="1142" actId="478"/>
          <ac:spMkLst>
            <pc:docMk/>
            <pc:sldMk cId="2432748071" sldId="432"/>
            <ac:spMk id="35" creationId="{C18013E5-28B7-295F-CD19-DFA84FADEDC1}"/>
          </ac:spMkLst>
        </pc:spChg>
        <pc:spChg chg="mod">
          <ac:chgData name="Trang Ha" userId="270efafb50020bd6" providerId="LiveId" clId="{23914CA8-AEA5-4DC7-B80D-19BAA8A551CC}" dt="2022-07-26T19:34:59.777" v="1138"/>
          <ac:spMkLst>
            <pc:docMk/>
            <pc:sldMk cId="2432748071" sldId="432"/>
            <ac:spMk id="36" creationId="{76018757-8C74-F707-AA57-9A1B8C2FF436}"/>
          </ac:spMkLst>
        </pc:spChg>
        <pc:spChg chg="add del mod">
          <ac:chgData name="Trang Ha" userId="270efafb50020bd6" providerId="LiveId" clId="{23914CA8-AEA5-4DC7-B80D-19BAA8A551CC}" dt="2022-07-26T22:13:24.189" v="2159" actId="478"/>
          <ac:spMkLst>
            <pc:docMk/>
            <pc:sldMk cId="2432748071" sldId="432"/>
            <ac:spMk id="38" creationId="{BEEEA127-93EA-AE05-BE1C-8E847E409903}"/>
          </ac:spMkLst>
        </pc:spChg>
        <pc:spChg chg="add del mod">
          <ac:chgData name="Trang Ha" userId="270efafb50020bd6" providerId="LiveId" clId="{23914CA8-AEA5-4DC7-B80D-19BAA8A551CC}" dt="2022-07-26T22:13:24.189" v="2159" actId="478"/>
          <ac:spMkLst>
            <pc:docMk/>
            <pc:sldMk cId="2432748071" sldId="432"/>
            <ac:spMk id="39" creationId="{47490311-4266-6FCA-1730-32E057E9DE3B}"/>
          </ac:spMkLst>
        </pc:spChg>
        <pc:spChg chg="add del mod">
          <ac:chgData name="Trang Ha" userId="270efafb50020bd6" providerId="LiveId" clId="{23914CA8-AEA5-4DC7-B80D-19BAA8A551CC}" dt="2022-07-26T22:13:24.189" v="2159" actId="478"/>
          <ac:spMkLst>
            <pc:docMk/>
            <pc:sldMk cId="2432748071" sldId="432"/>
            <ac:spMk id="40" creationId="{5BA886E1-A81F-78C1-473D-0B04882125F8}"/>
          </ac:spMkLst>
        </pc:spChg>
        <pc:spChg chg="add del mod">
          <ac:chgData name="Trang Ha" userId="270efafb50020bd6" providerId="LiveId" clId="{23914CA8-AEA5-4DC7-B80D-19BAA8A551CC}" dt="2022-07-26T22:13:24.189" v="2159" actId="478"/>
          <ac:spMkLst>
            <pc:docMk/>
            <pc:sldMk cId="2432748071" sldId="432"/>
            <ac:spMk id="41" creationId="{56FF5441-81AD-22D8-BAB6-D009E7D75B83}"/>
          </ac:spMkLst>
        </pc:spChg>
        <pc:spChg chg="add del mod">
          <ac:chgData name="Trang Ha" userId="270efafb50020bd6" providerId="LiveId" clId="{23914CA8-AEA5-4DC7-B80D-19BAA8A551CC}" dt="2022-07-26T22:13:24.189" v="2159" actId="478"/>
          <ac:spMkLst>
            <pc:docMk/>
            <pc:sldMk cId="2432748071" sldId="432"/>
            <ac:spMk id="42" creationId="{10DBB237-B5B9-03E3-1DA7-73DE3DFBAE61}"/>
          </ac:spMkLst>
        </pc:spChg>
        <pc:spChg chg="add del mod">
          <ac:chgData name="Trang Ha" userId="270efafb50020bd6" providerId="LiveId" clId="{23914CA8-AEA5-4DC7-B80D-19BAA8A551CC}" dt="2022-07-26T22:13:24.189" v="2159" actId="478"/>
          <ac:spMkLst>
            <pc:docMk/>
            <pc:sldMk cId="2432748071" sldId="432"/>
            <ac:spMk id="43" creationId="{AD004477-4570-0830-BBA5-B0A52C4F29FB}"/>
          </ac:spMkLst>
        </pc:spChg>
        <pc:spChg chg="add del mod">
          <ac:chgData name="Trang Ha" userId="270efafb50020bd6" providerId="LiveId" clId="{23914CA8-AEA5-4DC7-B80D-19BAA8A551CC}" dt="2022-07-26T22:13:24.189" v="2159" actId="478"/>
          <ac:spMkLst>
            <pc:docMk/>
            <pc:sldMk cId="2432748071" sldId="432"/>
            <ac:spMk id="44" creationId="{D1DBD0FF-1632-21C4-0708-6EEDA3B4CA32}"/>
          </ac:spMkLst>
        </pc:spChg>
        <pc:graphicFrameChg chg="add mod modGraphic">
          <ac:chgData name="Trang Ha" userId="270efafb50020bd6" providerId="LiveId" clId="{23914CA8-AEA5-4DC7-B80D-19BAA8A551CC}" dt="2022-07-26T22:18:18.216" v="2183" actId="207"/>
          <ac:graphicFrameMkLst>
            <pc:docMk/>
            <pc:sldMk cId="2432748071" sldId="432"/>
            <ac:graphicFrameMk id="45" creationId="{82320029-F6B9-87EE-B232-467F2C1A790F}"/>
          </ac:graphicFrameMkLst>
        </pc:graphicFrameChg>
        <pc:picChg chg="del">
          <ac:chgData name="Trang Ha" userId="270efafb50020bd6" providerId="LiveId" clId="{23914CA8-AEA5-4DC7-B80D-19BAA8A551CC}" dt="2022-07-26T19:22:23.023" v="618" actId="478"/>
          <ac:picMkLst>
            <pc:docMk/>
            <pc:sldMk cId="2432748071" sldId="432"/>
            <ac:picMk id="3" creationId="{3D059EE8-11FA-B69C-133B-6602158E0340}"/>
          </ac:picMkLst>
        </pc:picChg>
        <pc:picChg chg="add del mod modCrop">
          <ac:chgData name="Trang Ha" userId="270efafb50020bd6" providerId="LiveId" clId="{23914CA8-AEA5-4DC7-B80D-19BAA8A551CC}" dt="2022-07-26T19:26:54.654" v="974"/>
          <ac:picMkLst>
            <pc:docMk/>
            <pc:sldMk cId="2432748071" sldId="432"/>
            <ac:picMk id="4" creationId="{BF91C59F-7174-BCB4-0A40-E77194129617}"/>
          </ac:picMkLst>
        </pc:picChg>
        <pc:picChg chg="mod">
          <ac:chgData name="Trang Ha" userId="270efafb50020bd6" providerId="LiveId" clId="{23914CA8-AEA5-4DC7-B80D-19BAA8A551CC}" dt="2022-07-26T19:26:48.445" v="973"/>
          <ac:picMkLst>
            <pc:docMk/>
            <pc:sldMk cId="2432748071" sldId="432"/>
            <ac:picMk id="16" creationId="{A679605E-71E0-449A-4DE6-71B823C3A7C0}"/>
          </ac:picMkLst>
        </pc:picChg>
        <pc:picChg chg="del">
          <ac:chgData name="Trang Ha" userId="270efafb50020bd6" providerId="LiveId" clId="{23914CA8-AEA5-4DC7-B80D-19BAA8A551CC}" dt="2022-07-26T19:22:23.023" v="618" actId="478"/>
          <ac:picMkLst>
            <pc:docMk/>
            <pc:sldMk cId="2432748071" sldId="432"/>
            <ac:picMk id="17" creationId="{D8C26BC7-B4E7-FF96-B245-0B1AE0FC7476}"/>
          </ac:picMkLst>
        </pc:picChg>
        <pc:picChg chg="add del mod">
          <ac:chgData name="Trang Ha" userId="270efafb50020bd6" providerId="LiveId" clId="{23914CA8-AEA5-4DC7-B80D-19BAA8A551CC}" dt="2022-07-26T19:29:08.615" v="994"/>
          <ac:picMkLst>
            <pc:docMk/>
            <pc:sldMk cId="2432748071" sldId="432"/>
            <ac:picMk id="18" creationId="{BD3988DA-8472-54BA-11CF-C2CAC02DA811}"/>
          </ac:picMkLst>
        </pc:picChg>
        <pc:picChg chg="mod">
          <ac:chgData name="Trang Ha" userId="270efafb50020bd6" providerId="LiveId" clId="{23914CA8-AEA5-4DC7-B80D-19BAA8A551CC}" dt="2022-07-26T19:28:35.733" v="991"/>
          <ac:picMkLst>
            <pc:docMk/>
            <pc:sldMk cId="2432748071" sldId="432"/>
            <ac:picMk id="33" creationId="{79121605-0806-4F86-1436-23F32C8EDBCA}"/>
          </ac:picMkLst>
        </pc:picChg>
        <pc:picChg chg="add del mod modCrop">
          <ac:chgData name="Trang Ha" userId="270efafb50020bd6" providerId="LiveId" clId="{23914CA8-AEA5-4DC7-B80D-19BAA8A551CC}" dt="2022-07-26T19:36:25.071" v="1145"/>
          <ac:picMkLst>
            <pc:docMk/>
            <pc:sldMk cId="2432748071" sldId="432"/>
            <ac:picMk id="34" creationId="{3C21A331-1761-A309-51E7-B6ADEF5636A7}"/>
          </ac:picMkLst>
        </pc:picChg>
        <pc:picChg chg="del mod ord">
          <ac:chgData name="Trang Ha" userId="270efafb50020bd6" providerId="LiveId" clId="{23914CA8-AEA5-4DC7-B80D-19BAA8A551CC}" dt="2022-07-26T22:13:24.189" v="2159" actId="478"/>
          <ac:picMkLst>
            <pc:docMk/>
            <pc:sldMk cId="2432748071" sldId="432"/>
            <ac:picMk id="37" creationId="{A043825B-30E8-F1CF-EB44-0B111D1F758F}"/>
          </ac:picMkLst>
        </pc:picChg>
      </pc:sldChg>
      <pc:sldChg chg="addSp delSp modSp mod delAnim modAnim">
        <pc:chgData name="Trang Ha" userId="270efafb50020bd6" providerId="LiveId" clId="{23914CA8-AEA5-4DC7-B80D-19BAA8A551CC}" dt="2022-07-26T19:20:36.774" v="617"/>
        <pc:sldMkLst>
          <pc:docMk/>
          <pc:sldMk cId="4021687778" sldId="440"/>
        </pc:sldMkLst>
        <pc:spChg chg="del">
          <ac:chgData name="Trang Ha" userId="270efafb50020bd6" providerId="LiveId" clId="{23914CA8-AEA5-4DC7-B80D-19BAA8A551CC}" dt="2022-07-26T18:57:14.101" v="4" actId="478"/>
          <ac:spMkLst>
            <pc:docMk/>
            <pc:sldMk cId="4021687778" sldId="440"/>
            <ac:spMk id="4" creationId="{9B8A8CDB-70D7-1858-8727-F34AD27223B1}"/>
          </ac:spMkLst>
        </pc:spChg>
        <pc:spChg chg="add del mod">
          <ac:chgData name="Trang Ha" userId="270efafb50020bd6" providerId="LiveId" clId="{23914CA8-AEA5-4DC7-B80D-19BAA8A551CC}" dt="2022-07-26T19:01:44.144" v="234" actId="478"/>
          <ac:spMkLst>
            <pc:docMk/>
            <pc:sldMk cId="4021687778" sldId="440"/>
            <ac:spMk id="5" creationId="{8C0A5031-CA8E-B822-0E19-05543DF49B62}"/>
          </ac:spMkLst>
        </pc:spChg>
        <pc:spChg chg="add del mod">
          <ac:chgData name="Trang Ha" userId="270efafb50020bd6" providerId="LiveId" clId="{23914CA8-AEA5-4DC7-B80D-19BAA8A551CC}" dt="2022-07-26T19:16:18.761" v="436" actId="478"/>
          <ac:spMkLst>
            <pc:docMk/>
            <pc:sldMk cId="4021687778" sldId="440"/>
            <ac:spMk id="8" creationId="{D96A6CE5-3D3E-7699-7601-C30EA9627168}"/>
          </ac:spMkLst>
        </pc:spChg>
        <pc:spChg chg="add del">
          <ac:chgData name="Trang Ha" userId="270efafb50020bd6" providerId="LiveId" clId="{23914CA8-AEA5-4DC7-B80D-19BAA8A551CC}" dt="2022-07-26T19:17:41.647" v="492" actId="478"/>
          <ac:spMkLst>
            <pc:docMk/>
            <pc:sldMk cId="4021687778" sldId="440"/>
            <ac:spMk id="9" creationId="{06FC61AA-6D2D-005A-E4E2-1820AB67426A}"/>
          </ac:spMkLst>
        </pc:spChg>
        <pc:spChg chg="mod">
          <ac:chgData name="Trang Ha" userId="270efafb50020bd6" providerId="LiveId" clId="{23914CA8-AEA5-4DC7-B80D-19BAA8A551CC}" dt="2022-07-26T18:59:17.092" v="215" actId="20577"/>
          <ac:spMkLst>
            <pc:docMk/>
            <pc:sldMk cId="4021687778" sldId="440"/>
            <ac:spMk id="10" creationId="{00000000-0000-0000-0000-000000000000}"/>
          </ac:spMkLst>
        </pc:spChg>
        <pc:spChg chg="add mod">
          <ac:chgData name="Trang Ha" userId="270efafb50020bd6" providerId="LiveId" clId="{23914CA8-AEA5-4DC7-B80D-19BAA8A551CC}" dt="2022-07-26T19:16:35.965" v="439" actId="255"/>
          <ac:spMkLst>
            <pc:docMk/>
            <pc:sldMk cId="4021687778" sldId="440"/>
            <ac:spMk id="11" creationId="{925B1189-330F-50AF-3A4E-5932B41F2457}"/>
          </ac:spMkLst>
        </pc:spChg>
        <pc:spChg chg="del">
          <ac:chgData name="Trang Ha" userId="270efafb50020bd6" providerId="LiveId" clId="{23914CA8-AEA5-4DC7-B80D-19BAA8A551CC}" dt="2022-07-26T18:57:14.101" v="4" actId="478"/>
          <ac:spMkLst>
            <pc:docMk/>
            <pc:sldMk cId="4021687778" sldId="440"/>
            <ac:spMk id="17" creationId="{A9BC99C8-32EA-60F2-8244-045A3D352ECC}"/>
          </ac:spMkLst>
        </pc:spChg>
        <pc:spChg chg="add mod">
          <ac:chgData name="Trang Ha" userId="270efafb50020bd6" providerId="LiveId" clId="{23914CA8-AEA5-4DC7-B80D-19BAA8A551CC}" dt="2022-07-26T19:18:25.018" v="494" actId="14100"/>
          <ac:spMkLst>
            <pc:docMk/>
            <pc:sldMk cId="4021687778" sldId="440"/>
            <ac:spMk id="35" creationId="{C8E92D7A-23F6-FC6F-7C72-CBBBD2D1D662}"/>
          </ac:spMkLst>
        </pc:spChg>
        <pc:spChg chg="add mod">
          <ac:chgData name="Trang Ha" userId="270efafb50020bd6" providerId="LiveId" clId="{23914CA8-AEA5-4DC7-B80D-19BAA8A551CC}" dt="2022-07-26T19:19:38.415" v="599" actId="20577"/>
          <ac:spMkLst>
            <pc:docMk/>
            <pc:sldMk cId="4021687778" sldId="440"/>
            <ac:spMk id="36" creationId="{8703DB7C-7115-D78A-DB9C-05DA5BA74B21}"/>
          </ac:spMkLst>
        </pc:spChg>
        <pc:spChg chg="add mod">
          <ac:chgData name="Trang Ha" userId="270efafb50020bd6" providerId="LiveId" clId="{23914CA8-AEA5-4DC7-B80D-19BAA8A551CC}" dt="2022-07-26T19:18:29.120" v="495" actId="571"/>
          <ac:spMkLst>
            <pc:docMk/>
            <pc:sldMk cId="4021687778" sldId="440"/>
            <ac:spMk id="37" creationId="{2DB45FEB-F3DA-E44C-1A80-E990AD13B68B}"/>
          </ac:spMkLst>
        </pc:spChg>
        <pc:spChg chg="add mod">
          <ac:chgData name="Trang Ha" userId="270efafb50020bd6" providerId="LiveId" clId="{23914CA8-AEA5-4DC7-B80D-19BAA8A551CC}" dt="2022-07-26T19:19:15.533" v="547" actId="20577"/>
          <ac:spMkLst>
            <pc:docMk/>
            <pc:sldMk cId="4021687778" sldId="440"/>
            <ac:spMk id="38" creationId="{EC98BF26-CCAF-9B8F-397B-EBDDD3F7446D}"/>
          </ac:spMkLst>
        </pc:spChg>
        <pc:spChg chg="add mod">
          <ac:chgData name="Trang Ha" userId="270efafb50020bd6" providerId="LiveId" clId="{23914CA8-AEA5-4DC7-B80D-19BAA8A551CC}" dt="2022-07-26T19:20:13.296" v="616" actId="20577"/>
          <ac:spMkLst>
            <pc:docMk/>
            <pc:sldMk cId="4021687778" sldId="440"/>
            <ac:spMk id="39" creationId="{A2A5FA5E-9BBF-06DE-B15F-4BD580BDB14F}"/>
          </ac:spMkLst>
        </pc:spChg>
        <pc:spChg chg="add del mod">
          <ac:chgData name="Trang Ha" userId="270efafb50020bd6" providerId="LiveId" clId="{23914CA8-AEA5-4DC7-B80D-19BAA8A551CC}" dt="2022-07-26T19:19:42.968" v="600" actId="478"/>
          <ac:spMkLst>
            <pc:docMk/>
            <pc:sldMk cId="4021687778" sldId="440"/>
            <ac:spMk id="40" creationId="{A900BBE8-D3D2-129B-AFBF-AEEA65CAD48A}"/>
          </ac:spMkLst>
        </pc:spChg>
        <pc:spChg chg="del">
          <ac:chgData name="Trang Ha" userId="270efafb50020bd6" providerId="LiveId" clId="{23914CA8-AEA5-4DC7-B80D-19BAA8A551CC}" dt="2022-07-26T18:57:14.101" v="4" actId="478"/>
          <ac:spMkLst>
            <pc:docMk/>
            <pc:sldMk cId="4021687778" sldId="440"/>
            <ac:spMk id="42" creationId="{58E8425F-870F-A057-9F4A-C553A8DAB946}"/>
          </ac:spMkLst>
        </pc:spChg>
        <pc:spChg chg="del">
          <ac:chgData name="Trang Ha" userId="270efafb50020bd6" providerId="LiveId" clId="{23914CA8-AEA5-4DC7-B80D-19BAA8A551CC}" dt="2022-07-26T18:57:14.101" v="4" actId="478"/>
          <ac:spMkLst>
            <pc:docMk/>
            <pc:sldMk cId="4021687778" sldId="440"/>
            <ac:spMk id="43" creationId="{6DBF73A3-0B89-DCDA-9F6F-801C18EAA7EA}"/>
          </ac:spMkLst>
        </pc:spChg>
        <pc:spChg chg="del">
          <ac:chgData name="Trang Ha" userId="270efafb50020bd6" providerId="LiveId" clId="{23914CA8-AEA5-4DC7-B80D-19BAA8A551CC}" dt="2022-07-26T18:57:14.101" v="4" actId="478"/>
          <ac:spMkLst>
            <pc:docMk/>
            <pc:sldMk cId="4021687778" sldId="440"/>
            <ac:spMk id="44" creationId="{B7DDC2C2-E7B9-B940-3E84-4F23A56877B6}"/>
          </ac:spMkLst>
        </pc:spChg>
        <pc:spChg chg="del">
          <ac:chgData name="Trang Ha" userId="270efafb50020bd6" providerId="LiveId" clId="{23914CA8-AEA5-4DC7-B80D-19BAA8A551CC}" dt="2022-07-26T18:57:14.101" v="4" actId="478"/>
          <ac:spMkLst>
            <pc:docMk/>
            <pc:sldMk cId="4021687778" sldId="440"/>
            <ac:spMk id="45" creationId="{B0B02E2C-515C-6790-D0A5-7F3701665E66}"/>
          </ac:spMkLst>
        </pc:spChg>
        <pc:spChg chg="del">
          <ac:chgData name="Trang Ha" userId="270efafb50020bd6" providerId="LiveId" clId="{23914CA8-AEA5-4DC7-B80D-19BAA8A551CC}" dt="2022-07-26T18:57:14.101" v="4" actId="478"/>
          <ac:spMkLst>
            <pc:docMk/>
            <pc:sldMk cId="4021687778" sldId="440"/>
            <ac:spMk id="46" creationId="{34878D69-2619-8788-3292-9BDB4E9AC889}"/>
          </ac:spMkLst>
        </pc:spChg>
        <pc:spChg chg="del">
          <ac:chgData name="Trang Ha" userId="270efafb50020bd6" providerId="LiveId" clId="{23914CA8-AEA5-4DC7-B80D-19BAA8A551CC}" dt="2022-07-26T18:57:14.101" v="4" actId="478"/>
          <ac:spMkLst>
            <pc:docMk/>
            <pc:sldMk cId="4021687778" sldId="440"/>
            <ac:spMk id="47" creationId="{0C2137C3-CF6D-336B-1B76-9F54A5F4C046}"/>
          </ac:spMkLst>
        </pc:spChg>
        <pc:spChg chg="del">
          <ac:chgData name="Trang Ha" userId="270efafb50020bd6" providerId="LiveId" clId="{23914CA8-AEA5-4DC7-B80D-19BAA8A551CC}" dt="2022-07-26T18:57:14.101" v="4" actId="478"/>
          <ac:spMkLst>
            <pc:docMk/>
            <pc:sldMk cId="4021687778" sldId="440"/>
            <ac:spMk id="48" creationId="{B8AFE662-BFE3-7865-E214-EF57589FEF95}"/>
          </ac:spMkLst>
        </pc:spChg>
        <pc:spChg chg="del">
          <ac:chgData name="Trang Ha" userId="270efafb50020bd6" providerId="LiveId" clId="{23914CA8-AEA5-4DC7-B80D-19BAA8A551CC}" dt="2022-07-26T18:57:14.101" v="4" actId="478"/>
          <ac:spMkLst>
            <pc:docMk/>
            <pc:sldMk cId="4021687778" sldId="440"/>
            <ac:spMk id="63" creationId="{D580652A-E352-BAD8-DDD1-F86F097175CD}"/>
          </ac:spMkLst>
        </pc:spChg>
        <pc:spChg chg="del">
          <ac:chgData name="Trang Ha" userId="270efafb50020bd6" providerId="LiveId" clId="{23914CA8-AEA5-4DC7-B80D-19BAA8A551CC}" dt="2022-07-26T18:57:14.101" v="4" actId="478"/>
          <ac:spMkLst>
            <pc:docMk/>
            <pc:sldMk cId="4021687778" sldId="440"/>
            <ac:spMk id="64" creationId="{ACDA774D-9C8E-152E-A7F8-12917D8B3EB3}"/>
          </ac:spMkLst>
        </pc:spChg>
        <pc:spChg chg="del">
          <ac:chgData name="Trang Ha" userId="270efafb50020bd6" providerId="LiveId" clId="{23914CA8-AEA5-4DC7-B80D-19BAA8A551CC}" dt="2022-07-26T18:57:14.101" v="4" actId="478"/>
          <ac:spMkLst>
            <pc:docMk/>
            <pc:sldMk cId="4021687778" sldId="440"/>
            <ac:spMk id="67" creationId="{24D18135-65F9-0BBC-F229-E96F2C45454B}"/>
          </ac:spMkLst>
        </pc:spChg>
        <pc:spChg chg="del">
          <ac:chgData name="Trang Ha" userId="270efafb50020bd6" providerId="LiveId" clId="{23914CA8-AEA5-4DC7-B80D-19BAA8A551CC}" dt="2022-07-26T18:57:14.101" v="4" actId="478"/>
          <ac:spMkLst>
            <pc:docMk/>
            <pc:sldMk cId="4021687778" sldId="440"/>
            <ac:spMk id="68" creationId="{B7DAA2DB-73FE-0667-3EB7-DD74BCC98DA2}"/>
          </ac:spMkLst>
        </pc:spChg>
        <pc:spChg chg="del">
          <ac:chgData name="Trang Ha" userId="270efafb50020bd6" providerId="LiveId" clId="{23914CA8-AEA5-4DC7-B80D-19BAA8A551CC}" dt="2022-07-26T18:57:14.101" v="4" actId="478"/>
          <ac:spMkLst>
            <pc:docMk/>
            <pc:sldMk cId="4021687778" sldId="440"/>
            <ac:spMk id="69" creationId="{1D91DDA2-2B51-30D6-637B-6B45249EAC08}"/>
          </ac:spMkLst>
        </pc:spChg>
        <pc:spChg chg="del">
          <ac:chgData name="Trang Ha" userId="270efafb50020bd6" providerId="LiveId" clId="{23914CA8-AEA5-4DC7-B80D-19BAA8A551CC}" dt="2022-07-26T18:57:14.101" v="4" actId="478"/>
          <ac:spMkLst>
            <pc:docMk/>
            <pc:sldMk cId="4021687778" sldId="440"/>
            <ac:spMk id="70" creationId="{D622C7A4-AF47-CFF5-1914-F9572D2B270D}"/>
          </ac:spMkLst>
        </pc:spChg>
        <pc:spChg chg="del">
          <ac:chgData name="Trang Ha" userId="270efafb50020bd6" providerId="LiveId" clId="{23914CA8-AEA5-4DC7-B80D-19BAA8A551CC}" dt="2022-07-26T18:57:14.101" v="4" actId="478"/>
          <ac:spMkLst>
            <pc:docMk/>
            <pc:sldMk cId="4021687778" sldId="440"/>
            <ac:spMk id="71" creationId="{53F98AFB-10C2-96DC-E405-CFFC9564B643}"/>
          </ac:spMkLst>
        </pc:spChg>
        <pc:spChg chg="mod">
          <ac:chgData name="Trang Ha" userId="270efafb50020bd6" providerId="LiveId" clId="{23914CA8-AEA5-4DC7-B80D-19BAA8A551CC}" dt="2022-07-26T18:57:07.869" v="3" actId="20577"/>
          <ac:spMkLst>
            <pc:docMk/>
            <pc:sldMk cId="4021687778" sldId="440"/>
            <ac:spMk id="73" creationId="{61636E53-4FCD-1AEC-03AA-0333B08DB6A9}"/>
          </ac:spMkLst>
        </pc:spChg>
        <pc:picChg chg="add mod modCrop">
          <ac:chgData name="Trang Ha" userId="270efafb50020bd6" providerId="LiveId" clId="{23914CA8-AEA5-4DC7-B80D-19BAA8A551CC}" dt="2022-07-26T19:13:49.382" v="406" actId="1076"/>
          <ac:picMkLst>
            <pc:docMk/>
            <pc:sldMk cId="4021687778" sldId="440"/>
            <ac:picMk id="3" creationId="{FC897269-5B65-39F1-D209-E180F2E0C069}"/>
          </ac:picMkLst>
        </pc:picChg>
        <pc:picChg chg="add mod">
          <ac:chgData name="Trang Ha" userId="270efafb50020bd6" providerId="LiveId" clId="{23914CA8-AEA5-4DC7-B80D-19BAA8A551CC}" dt="2022-07-26T19:06:01.687" v="244" actId="1076"/>
          <ac:picMkLst>
            <pc:docMk/>
            <pc:sldMk cId="4021687778" sldId="440"/>
            <ac:picMk id="7" creationId="{164157A1-7579-89F5-FB0E-3A9FE9E8CD69}"/>
          </ac:picMkLst>
        </pc:picChg>
        <pc:picChg chg="del">
          <ac:chgData name="Trang Ha" userId="270efafb50020bd6" providerId="LiveId" clId="{23914CA8-AEA5-4DC7-B80D-19BAA8A551CC}" dt="2022-07-26T18:57:14.101" v="4" actId="478"/>
          <ac:picMkLst>
            <pc:docMk/>
            <pc:sldMk cId="4021687778" sldId="440"/>
            <ac:picMk id="14" creationId="{1643664B-3E1A-34A2-62B3-F7F76917A766}"/>
          </ac:picMkLst>
        </pc:picChg>
      </pc:sldChg>
      <pc:sldChg chg="addSp delSp modSp add mod modAnim">
        <pc:chgData name="Trang Ha" userId="270efafb50020bd6" providerId="LiveId" clId="{23914CA8-AEA5-4DC7-B80D-19BAA8A551CC}" dt="2022-07-26T23:08:36.859" v="3173" actId="20577"/>
        <pc:sldMkLst>
          <pc:docMk/>
          <pc:sldMk cId="2049307989" sldId="441"/>
        </pc:sldMkLst>
        <pc:spChg chg="add mod">
          <ac:chgData name="Trang Ha" userId="270efafb50020bd6" providerId="LiveId" clId="{23914CA8-AEA5-4DC7-B80D-19BAA8A551CC}" dt="2022-07-26T22:34:31.585" v="2318" actId="1076"/>
          <ac:spMkLst>
            <pc:docMk/>
            <pc:sldMk cId="2049307989" sldId="441"/>
            <ac:spMk id="3" creationId="{55F82826-A7B4-9AB9-0745-EB408C30733A}"/>
          </ac:spMkLst>
        </pc:spChg>
        <pc:spChg chg="mod ord">
          <ac:chgData name="Trang Ha" userId="270efafb50020bd6" providerId="LiveId" clId="{23914CA8-AEA5-4DC7-B80D-19BAA8A551CC}" dt="2022-07-26T22:28:18.238" v="2252" actId="1076"/>
          <ac:spMkLst>
            <pc:docMk/>
            <pc:sldMk cId="2049307989" sldId="441"/>
            <ac:spMk id="7" creationId="{52E3C7A9-3950-4939-AECA-3B7993950DC8}"/>
          </ac:spMkLst>
        </pc:spChg>
        <pc:spChg chg="add del mod">
          <ac:chgData name="Trang Ha" userId="270efafb50020bd6" providerId="LiveId" clId="{23914CA8-AEA5-4DC7-B80D-19BAA8A551CC}" dt="2022-07-26T22:35:02.934" v="2324" actId="21"/>
          <ac:spMkLst>
            <pc:docMk/>
            <pc:sldMk cId="2049307989" sldId="441"/>
            <ac:spMk id="12" creationId="{321E72E4-15FD-1EB8-253E-47CEA589F9C5}"/>
          </ac:spMkLst>
        </pc:spChg>
        <pc:spChg chg="mod">
          <ac:chgData name="Trang Ha" userId="270efafb50020bd6" providerId="LiveId" clId="{23914CA8-AEA5-4DC7-B80D-19BAA8A551CC}" dt="2022-07-26T22:23:07.818" v="2207" actId="1076"/>
          <ac:spMkLst>
            <pc:docMk/>
            <pc:sldMk cId="2049307989" sldId="441"/>
            <ac:spMk id="13" creationId="{EADC0A29-3283-F425-4290-1B7CDEDF6BFC}"/>
          </ac:spMkLst>
        </pc:spChg>
        <pc:spChg chg="add del mod">
          <ac:chgData name="Trang Ha" userId="270efafb50020bd6" providerId="LiveId" clId="{23914CA8-AEA5-4DC7-B80D-19BAA8A551CC}" dt="2022-07-26T22:37:40.959" v="2355" actId="21"/>
          <ac:spMkLst>
            <pc:docMk/>
            <pc:sldMk cId="2049307989" sldId="441"/>
            <ac:spMk id="20" creationId="{B90FBDA4-9D94-4803-03FE-3A474301EE48}"/>
          </ac:spMkLst>
        </pc:spChg>
        <pc:spChg chg="add del mod">
          <ac:chgData name="Trang Ha" userId="270efafb50020bd6" providerId="LiveId" clId="{23914CA8-AEA5-4DC7-B80D-19BAA8A551CC}" dt="2022-07-26T22:36:41.150" v="2342" actId="21"/>
          <ac:spMkLst>
            <pc:docMk/>
            <pc:sldMk cId="2049307989" sldId="441"/>
            <ac:spMk id="22" creationId="{6C86F7FB-1562-9C98-C9DD-1C86C2EE6139}"/>
          </ac:spMkLst>
        </pc:spChg>
        <pc:spChg chg="add del mod ord">
          <ac:chgData name="Trang Ha" userId="270efafb50020bd6" providerId="LiveId" clId="{23914CA8-AEA5-4DC7-B80D-19BAA8A551CC}" dt="2022-07-26T22:30:06.137" v="2273" actId="21"/>
          <ac:spMkLst>
            <pc:docMk/>
            <pc:sldMk cId="2049307989" sldId="441"/>
            <ac:spMk id="23" creationId="{54DF6408-0EBF-F1CC-2635-BB6F7A8B0CAA}"/>
          </ac:spMkLst>
        </pc:spChg>
        <pc:spChg chg="add del mod ord">
          <ac:chgData name="Trang Ha" userId="270efafb50020bd6" providerId="LiveId" clId="{23914CA8-AEA5-4DC7-B80D-19BAA8A551CC}" dt="2022-07-26T22:31:17.796" v="2283" actId="21"/>
          <ac:spMkLst>
            <pc:docMk/>
            <pc:sldMk cId="2049307989" sldId="441"/>
            <ac:spMk id="24" creationId="{6BD0F550-C300-3615-A076-8C1A427752E0}"/>
          </ac:spMkLst>
        </pc:spChg>
        <pc:spChg chg="add mod ord">
          <ac:chgData name="Trang Ha" userId="270efafb50020bd6" providerId="LiveId" clId="{23914CA8-AEA5-4DC7-B80D-19BAA8A551CC}" dt="2022-07-26T22:25:16.651" v="2228" actId="1076"/>
          <ac:spMkLst>
            <pc:docMk/>
            <pc:sldMk cId="2049307989" sldId="441"/>
            <ac:spMk id="25" creationId="{A6E20D57-3C33-46FD-93B2-AF212417DED4}"/>
          </ac:spMkLst>
        </pc:spChg>
        <pc:spChg chg="mod">
          <ac:chgData name="Trang Ha" userId="270efafb50020bd6" providerId="LiveId" clId="{23914CA8-AEA5-4DC7-B80D-19BAA8A551CC}" dt="2022-07-26T23:08:36.859" v="3173" actId="20577"/>
          <ac:spMkLst>
            <pc:docMk/>
            <pc:sldMk cId="2049307989" sldId="441"/>
            <ac:spMk id="31" creationId="{00000000-0000-0000-0000-000000000000}"/>
          </ac:spMkLst>
        </pc:spChg>
        <pc:spChg chg="add mod">
          <ac:chgData name="Trang Ha" userId="270efafb50020bd6" providerId="LiveId" clId="{23914CA8-AEA5-4DC7-B80D-19BAA8A551CC}" dt="2022-07-26T22:30:15.806" v="2275" actId="1076"/>
          <ac:spMkLst>
            <pc:docMk/>
            <pc:sldMk cId="2049307989" sldId="441"/>
            <ac:spMk id="32" creationId="{85A70BF6-58E8-5983-1AFB-CEC17C721917}"/>
          </ac:spMkLst>
        </pc:spChg>
        <pc:spChg chg="add mod">
          <ac:chgData name="Trang Ha" userId="270efafb50020bd6" providerId="LiveId" clId="{23914CA8-AEA5-4DC7-B80D-19BAA8A551CC}" dt="2022-07-26T22:30:33.816" v="2279" actId="1076"/>
          <ac:spMkLst>
            <pc:docMk/>
            <pc:sldMk cId="2049307989" sldId="441"/>
            <ac:spMk id="33" creationId="{FB775048-AA9D-D685-1B2C-473240B32F63}"/>
          </ac:spMkLst>
        </pc:spChg>
        <pc:spChg chg="add mod">
          <ac:chgData name="Trang Ha" userId="270efafb50020bd6" providerId="LiveId" clId="{23914CA8-AEA5-4DC7-B80D-19BAA8A551CC}" dt="2022-07-26T22:31:40.193" v="2288" actId="207"/>
          <ac:spMkLst>
            <pc:docMk/>
            <pc:sldMk cId="2049307989" sldId="441"/>
            <ac:spMk id="34" creationId="{D682BB58-1BC6-7E85-23E0-89947BC9CD5D}"/>
          </ac:spMkLst>
        </pc:spChg>
        <pc:spChg chg="add mod">
          <ac:chgData name="Trang Ha" userId="270efafb50020bd6" providerId="LiveId" clId="{23914CA8-AEA5-4DC7-B80D-19BAA8A551CC}" dt="2022-07-26T22:32:47.852" v="2301" actId="207"/>
          <ac:spMkLst>
            <pc:docMk/>
            <pc:sldMk cId="2049307989" sldId="441"/>
            <ac:spMk id="35" creationId="{40177FF5-295D-9223-8B6E-570211D24AAC}"/>
          </ac:spMkLst>
        </pc:spChg>
        <pc:spChg chg="add mod">
          <ac:chgData name="Trang Ha" userId="270efafb50020bd6" providerId="LiveId" clId="{23914CA8-AEA5-4DC7-B80D-19BAA8A551CC}" dt="2022-07-26T22:32:11.542" v="2296" actId="1076"/>
          <ac:spMkLst>
            <pc:docMk/>
            <pc:sldMk cId="2049307989" sldId="441"/>
            <ac:spMk id="36" creationId="{13372A11-3C76-8D94-279D-4BA2726DC890}"/>
          </ac:spMkLst>
        </pc:spChg>
        <pc:spChg chg="del mod">
          <ac:chgData name="Trang Ha" userId="270efafb50020bd6" providerId="LiveId" clId="{23914CA8-AEA5-4DC7-B80D-19BAA8A551CC}" dt="2022-07-26T22:30:25.170" v="2277" actId="21"/>
          <ac:spMkLst>
            <pc:docMk/>
            <pc:sldMk cId="2049307989" sldId="441"/>
            <ac:spMk id="38" creationId="{BEEEA127-93EA-AE05-BE1C-8E847E409903}"/>
          </ac:spMkLst>
        </pc:spChg>
        <pc:spChg chg="del mod">
          <ac:chgData name="Trang Ha" userId="270efafb50020bd6" providerId="LiveId" clId="{23914CA8-AEA5-4DC7-B80D-19BAA8A551CC}" dt="2022-07-26T22:32:32.432" v="2299" actId="21"/>
          <ac:spMkLst>
            <pc:docMk/>
            <pc:sldMk cId="2049307989" sldId="441"/>
            <ac:spMk id="39" creationId="{47490311-4266-6FCA-1730-32E057E9DE3B}"/>
          </ac:spMkLst>
        </pc:spChg>
        <pc:spChg chg="mod">
          <ac:chgData name="Trang Ha" userId="270efafb50020bd6" providerId="LiveId" clId="{23914CA8-AEA5-4DC7-B80D-19BAA8A551CC}" dt="2022-07-26T22:35:24.647" v="2327" actId="1076"/>
          <ac:spMkLst>
            <pc:docMk/>
            <pc:sldMk cId="2049307989" sldId="441"/>
            <ac:spMk id="40" creationId="{5BA886E1-A81F-78C1-473D-0B04882125F8}"/>
          </ac:spMkLst>
        </pc:spChg>
        <pc:spChg chg="del mod">
          <ac:chgData name="Trang Ha" userId="270efafb50020bd6" providerId="LiveId" clId="{23914CA8-AEA5-4DC7-B80D-19BAA8A551CC}" dt="2022-07-26T22:31:57.471" v="2292" actId="21"/>
          <ac:spMkLst>
            <pc:docMk/>
            <pc:sldMk cId="2049307989" sldId="441"/>
            <ac:spMk id="41" creationId="{56FF5441-81AD-22D8-BAB6-D009E7D75B83}"/>
          </ac:spMkLst>
        </pc:spChg>
        <pc:spChg chg="del mod">
          <ac:chgData name="Trang Ha" userId="270efafb50020bd6" providerId="LiveId" clId="{23914CA8-AEA5-4DC7-B80D-19BAA8A551CC}" dt="2022-07-26T22:39:08.406" v="2370" actId="21"/>
          <ac:spMkLst>
            <pc:docMk/>
            <pc:sldMk cId="2049307989" sldId="441"/>
            <ac:spMk id="42" creationId="{10DBB237-B5B9-03E3-1DA7-73DE3DFBAE61}"/>
          </ac:spMkLst>
        </pc:spChg>
        <pc:spChg chg="add del mod">
          <ac:chgData name="Trang Ha" userId="270efafb50020bd6" providerId="LiveId" clId="{23914CA8-AEA5-4DC7-B80D-19BAA8A551CC}" dt="2022-07-26T22:41:17.833" v="2397" actId="21"/>
          <ac:spMkLst>
            <pc:docMk/>
            <pc:sldMk cId="2049307989" sldId="441"/>
            <ac:spMk id="43" creationId="{AD004477-4570-0830-BBA5-B0A52C4F29FB}"/>
          </ac:spMkLst>
        </pc:spChg>
        <pc:spChg chg="del mod">
          <ac:chgData name="Trang Ha" userId="270efafb50020bd6" providerId="LiveId" clId="{23914CA8-AEA5-4DC7-B80D-19BAA8A551CC}" dt="2022-07-26T22:36:08.908" v="2337" actId="21"/>
          <ac:spMkLst>
            <pc:docMk/>
            <pc:sldMk cId="2049307989" sldId="441"/>
            <ac:spMk id="44" creationId="{D1DBD0FF-1632-21C4-0708-6EEDA3B4CA32}"/>
          </ac:spMkLst>
        </pc:spChg>
        <pc:spChg chg="add mod">
          <ac:chgData name="Trang Ha" userId="270efafb50020bd6" providerId="LiveId" clId="{23914CA8-AEA5-4DC7-B80D-19BAA8A551CC}" dt="2022-07-26T22:33:24.192" v="2311" actId="14100"/>
          <ac:spMkLst>
            <pc:docMk/>
            <pc:sldMk cId="2049307989" sldId="441"/>
            <ac:spMk id="45" creationId="{B81B8709-2F03-01A2-8CEE-39B53C19586D}"/>
          </ac:spMkLst>
        </pc:spChg>
        <pc:spChg chg="add mod">
          <ac:chgData name="Trang Ha" userId="270efafb50020bd6" providerId="LiveId" clId="{23914CA8-AEA5-4DC7-B80D-19BAA8A551CC}" dt="2022-07-26T22:35:59.550" v="2335" actId="207"/>
          <ac:spMkLst>
            <pc:docMk/>
            <pc:sldMk cId="2049307989" sldId="441"/>
            <ac:spMk id="46" creationId="{6539DE2C-4FE6-27E9-743C-532941023FA4}"/>
          </ac:spMkLst>
        </pc:spChg>
        <pc:spChg chg="add mod">
          <ac:chgData name="Trang Ha" userId="270efafb50020bd6" providerId="LiveId" clId="{23914CA8-AEA5-4DC7-B80D-19BAA8A551CC}" dt="2022-07-26T22:35:16.028" v="2326" actId="1076"/>
          <ac:spMkLst>
            <pc:docMk/>
            <pc:sldMk cId="2049307989" sldId="441"/>
            <ac:spMk id="47" creationId="{8BC54BB9-A879-536E-F468-324F55DFACF1}"/>
          </ac:spMkLst>
        </pc:spChg>
        <pc:spChg chg="add mod">
          <ac:chgData name="Trang Ha" userId="270efafb50020bd6" providerId="LiveId" clId="{23914CA8-AEA5-4DC7-B80D-19BAA8A551CC}" dt="2022-07-26T22:36:42.676" v="2343" actId="14100"/>
          <ac:spMkLst>
            <pc:docMk/>
            <pc:sldMk cId="2049307989" sldId="441"/>
            <ac:spMk id="48" creationId="{31FA1F22-6593-2958-6F75-AC68C90E2BC0}"/>
          </ac:spMkLst>
        </pc:spChg>
        <pc:spChg chg="add del mod">
          <ac:chgData name="Trang Ha" userId="270efafb50020bd6" providerId="LiveId" clId="{23914CA8-AEA5-4DC7-B80D-19BAA8A551CC}" dt="2022-07-26T22:37:57.881" v="2358" actId="207"/>
          <ac:spMkLst>
            <pc:docMk/>
            <pc:sldMk cId="2049307989" sldId="441"/>
            <ac:spMk id="49" creationId="{52F95029-D424-15D8-AEED-12C344FDD17D}"/>
          </ac:spMkLst>
        </pc:spChg>
        <pc:spChg chg="add mod">
          <ac:chgData name="Trang Ha" userId="270efafb50020bd6" providerId="LiveId" clId="{23914CA8-AEA5-4DC7-B80D-19BAA8A551CC}" dt="2022-07-26T22:36:18.934" v="2339" actId="1076"/>
          <ac:spMkLst>
            <pc:docMk/>
            <pc:sldMk cId="2049307989" sldId="441"/>
            <ac:spMk id="50" creationId="{E64B1965-9CF8-D799-1A28-1FF995E35068}"/>
          </ac:spMkLst>
        </pc:spChg>
        <pc:spChg chg="add mod">
          <ac:chgData name="Trang Ha" userId="270efafb50020bd6" providerId="LiveId" clId="{23914CA8-AEA5-4DC7-B80D-19BAA8A551CC}" dt="2022-07-26T22:36:58.395" v="2347" actId="20577"/>
          <ac:spMkLst>
            <pc:docMk/>
            <pc:sldMk cId="2049307989" sldId="441"/>
            <ac:spMk id="51" creationId="{4D6E3203-3FF0-2BA5-2D21-6A1188909F16}"/>
          </ac:spMkLst>
        </pc:spChg>
        <pc:spChg chg="add mod">
          <ac:chgData name="Trang Ha" userId="270efafb50020bd6" providerId="LiveId" clId="{23914CA8-AEA5-4DC7-B80D-19BAA8A551CC}" dt="2022-07-26T22:38:23.459" v="2363" actId="1076"/>
          <ac:spMkLst>
            <pc:docMk/>
            <pc:sldMk cId="2049307989" sldId="441"/>
            <ac:spMk id="52" creationId="{E6CA4CFE-41AD-01D5-7931-6024497AC1CE}"/>
          </ac:spMkLst>
        </pc:spChg>
        <pc:spChg chg="add mod">
          <ac:chgData name="Trang Ha" userId="270efafb50020bd6" providerId="LiveId" clId="{23914CA8-AEA5-4DC7-B80D-19BAA8A551CC}" dt="2022-07-26T22:39:28.761" v="2376" actId="1076"/>
          <ac:spMkLst>
            <pc:docMk/>
            <pc:sldMk cId="2049307989" sldId="441"/>
            <ac:spMk id="53" creationId="{1D543508-BD01-FCD5-A884-89FB1E6BA2F5}"/>
          </ac:spMkLst>
        </pc:spChg>
        <pc:spChg chg="add mod">
          <ac:chgData name="Trang Ha" userId="270efafb50020bd6" providerId="LiveId" clId="{23914CA8-AEA5-4DC7-B80D-19BAA8A551CC}" dt="2022-07-26T22:39:37.037" v="2378" actId="1076"/>
          <ac:spMkLst>
            <pc:docMk/>
            <pc:sldMk cId="2049307989" sldId="441"/>
            <ac:spMk id="54" creationId="{8ABAAB75-7DD3-11A0-0F95-C7721C8D04C0}"/>
          </ac:spMkLst>
        </pc:spChg>
        <pc:spChg chg="add mod">
          <ac:chgData name="Trang Ha" userId="270efafb50020bd6" providerId="LiveId" clId="{23914CA8-AEA5-4DC7-B80D-19BAA8A551CC}" dt="2022-07-26T22:39:45.247" v="2379" actId="207"/>
          <ac:spMkLst>
            <pc:docMk/>
            <pc:sldMk cId="2049307989" sldId="441"/>
            <ac:spMk id="55" creationId="{42284C2C-030D-D48E-6113-FDE9142F4BDF}"/>
          </ac:spMkLst>
        </pc:spChg>
        <pc:spChg chg="add del mod">
          <ac:chgData name="Trang Ha" userId="270efafb50020bd6" providerId="LiveId" clId="{23914CA8-AEA5-4DC7-B80D-19BAA8A551CC}" dt="2022-07-26T22:41:18.665" v="2399" actId="1076"/>
          <ac:spMkLst>
            <pc:docMk/>
            <pc:sldMk cId="2049307989" sldId="441"/>
            <ac:spMk id="56" creationId="{43A167D6-FBA0-3E98-58AF-4E9781946E8D}"/>
          </ac:spMkLst>
        </pc:spChg>
        <pc:spChg chg="add mod">
          <ac:chgData name="Trang Ha" userId="270efafb50020bd6" providerId="LiveId" clId="{23914CA8-AEA5-4DC7-B80D-19BAA8A551CC}" dt="2022-07-26T22:40:31.009" v="2385" actId="571"/>
          <ac:spMkLst>
            <pc:docMk/>
            <pc:sldMk cId="2049307989" sldId="441"/>
            <ac:spMk id="58" creationId="{742B49C8-6000-6437-75CF-DCD476E70DD3}"/>
          </ac:spMkLst>
        </pc:spChg>
        <pc:spChg chg="add mod">
          <ac:chgData name="Trang Ha" userId="270efafb50020bd6" providerId="LiveId" clId="{23914CA8-AEA5-4DC7-B80D-19BAA8A551CC}" dt="2022-07-26T22:40:31.009" v="2385" actId="571"/>
          <ac:spMkLst>
            <pc:docMk/>
            <pc:sldMk cId="2049307989" sldId="441"/>
            <ac:spMk id="59" creationId="{A6BEF9FD-8EEC-B323-95CE-80A032ADAC11}"/>
          </ac:spMkLst>
        </pc:spChg>
        <pc:spChg chg="add mod">
          <ac:chgData name="Trang Ha" userId="270efafb50020bd6" providerId="LiveId" clId="{23914CA8-AEA5-4DC7-B80D-19BAA8A551CC}" dt="2022-07-26T22:40:31.009" v="2385" actId="571"/>
          <ac:spMkLst>
            <pc:docMk/>
            <pc:sldMk cId="2049307989" sldId="441"/>
            <ac:spMk id="60" creationId="{9E59BC37-D325-7D0B-958E-5FA021EFDC1F}"/>
          </ac:spMkLst>
        </pc:spChg>
        <pc:spChg chg="add mod">
          <ac:chgData name="Trang Ha" userId="270efafb50020bd6" providerId="LiveId" clId="{23914CA8-AEA5-4DC7-B80D-19BAA8A551CC}" dt="2022-07-26T22:40:31.009" v="2385" actId="571"/>
          <ac:spMkLst>
            <pc:docMk/>
            <pc:sldMk cId="2049307989" sldId="441"/>
            <ac:spMk id="61" creationId="{6A9A7454-701F-1A79-1B9E-13C25D10A96A}"/>
          </ac:spMkLst>
        </pc:spChg>
        <pc:spChg chg="add mod">
          <ac:chgData name="Trang Ha" userId="270efafb50020bd6" providerId="LiveId" clId="{23914CA8-AEA5-4DC7-B80D-19BAA8A551CC}" dt="2022-07-26T22:40:43.505" v="2389" actId="571"/>
          <ac:spMkLst>
            <pc:docMk/>
            <pc:sldMk cId="2049307989" sldId="441"/>
            <ac:spMk id="63" creationId="{2A688F67-D9CE-961F-7AD5-CD743A372199}"/>
          </ac:spMkLst>
        </pc:spChg>
        <pc:spChg chg="add mod">
          <ac:chgData name="Trang Ha" userId="270efafb50020bd6" providerId="LiveId" clId="{23914CA8-AEA5-4DC7-B80D-19BAA8A551CC}" dt="2022-07-26T22:40:43.505" v="2389" actId="571"/>
          <ac:spMkLst>
            <pc:docMk/>
            <pc:sldMk cId="2049307989" sldId="441"/>
            <ac:spMk id="64" creationId="{6C1FB85E-E05A-2457-7426-4C47FD0E146E}"/>
          </ac:spMkLst>
        </pc:spChg>
        <pc:spChg chg="add mod">
          <ac:chgData name="Trang Ha" userId="270efafb50020bd6" providerId="LiveId" clId="{23914CA8-AEA5-4DC7-B80D-19BAA8A551CC}" dt="2022-07-26T22:40:43.505" v="2389" actId="571"/>
          <ac:spMkLst>
            <pc:docMk/>
            <pc:sldMk cId="2049307989" sldId="441"/>
            <ac:spMk id="65" creationId="{B9702368-7721-2182-C2A3-67235BFAF5BD}"/>
          </ac:spMkLst>
        </pc:spChg>
        <pc:spChg chg="add mod">
          <ac:chgData name="Trang Ha" userId="270efafb50020bd6" providerId="LiveId" clId="{23914CA8-AEA5-4DC7-B80D-19BAA8A551CC}" dt="2022-07-26T22:40:43.505" v="2389" actId="571"/>
          <ac:spMkLst>
            <pc:docMk/>
            <pc:sldMk cId="2049307989" sldId="441"/>
            <ac:spMk id="66" creationId="{BE073C76-A983-D31C-1442-EFF4BE27CC07}"/>
          </ac:spMkLst>
        </pc:spChg>
        <pc:spChg chg="add mod">
          <ac:chgData name="Trang Ha" userId="270efafb50020bd6" providerId="LiveId" clId="{23914CA8-AEA5-4DC7-B80D-19BAA8A551CC}" dt="2022-07-26T22:40:43.505" v="2389" actId="571"/>
          <ac:spMkLst>
            <pc:docMk/>
            <pc:sldMk cId="2049307989" sldId="441"/>
            <ac:spMk id="67" creationId="{34CD418D-E1F8-1560-19E7-E8E75ACDA9BE}"/>
          </ac:spMkLst>
        </pc:spChg>
        <pc:picChg chg="add del mod ord">
          <ac:chgData name="Trang Ha" userId="270efafb50020bd6" providerId="LiveId" clId="{23914CA8-AEA5-4DC7-B80D-19BAA8A551CC}" dt="2022-07-26T22:38:55.500" v="2368" actId="21"/>
          <ac:picMkLst>
            <pc:docMk/>
            <pc:sldMk cId="2049307989" sldId="441"/>
            <ac:picMk id="37" creationId="{A043825B-30E8-F1CF-EB44-0B111D1F758F}"/>
          </ac:picMkLst>
        </pc:picChg>
        <pc:picChg chg="add mod">
          <ac:chgData name="Trang Ha" userId="270efafb50020bd6" providerId="LiveId" clId="{23914CA8-AEA5-4DC7-B80D-19BAA8A551CC}" dt="2022-07-26T22:40:31.009" v="2385" actId="571"/>
          <ac:picMkLst>
            <pc:docMk/>
            <pc:sldMk cId="2049307989" sldId="441"/>
            <ac:picMk id="57" creationId="{884F6DB9-23ED-C47E-762F-EEA6706BFF51}"/>
          </ac:picMkLst>
        </pc:picChg>
        <pc:picChg chg="add mod">
          <ac:chgData name="Trang Ha" userId="270efafb50020bd6" providerId="LiveId" clId="{23914CA8-AEA5-4DC7-B80D-19BAA8A551CC}" dt="2022-07-26T22:40:43.505" v="2389" actId="571"/>
          <ac:picMkLst>
            <pc:docMk/>
            <pc:sldMk cId="2049307989" sldId="441"/>
            <ac:picMk id="62" creationId="{62B88646-F3BF-5CA2-82DB-41D157EA9C8D}"/>
          </ac:picMkLst>
        </pc:picChg>
      </pc:sldChg>
      <pc:sldChg chg="addSp delSp modSp new del mod">
        <pc:chgData name="Trang Ha" userId="270efafb50020bd6" providerId="LiveId" clId="{23914CA8-AEA5-4DC7-B80D-19BAA8A551CC}" dt="2022-07-26T22:50:34.860" v="2452" actId="2696"/>
        <pc:sldMkLst>
          <pc:docMk/>
          <pc:sldMk cId="4117236445" sldId="442"/>
        </pc:sldMkLst>
        <pc:spChg chg="del">
          <ac:chgData name="Trang Ha" userId="270efafb50020bd6" providerId="LiveId" clId="{23914CA8-AEA5-4DC7-B80D-19BAA8A551CC}" dt="2022-07-26T22:45:30.613" v="2413" actId="478"/>
          <ac:spMkLst>
            <pc:docMk/>
            <pc:sldMk cId="4117236445" sldId="442"/>
            <ac:spMk id="2" creationId="{E9A53233-81D8-EEAA-75B5-9C4AAEA13C41}"/>
          </ac:spMkLst>
        </pc:spChg>
        <pc:spChg chg="del mod">
          <ac:chgData name="Trang Ha" userId="270efafb50020bd6" providerId="LiveId" clId="{23914CA8-AEA5-4DC7-B80D-19BAA8A551CC}" dt="2022-07-26T22:45:28.086" v="2412" actId="478"/>
          <ac:spMkLst>
            <pc:docMk/>
            <pc:sldMk cId="4117236445" sldId="442"/>
            <ac:spMk id="3" creationId="{B0D7080C-0E2B-6451-2E95-39BAF8850132}"/>
          </ac:spMkLst>
        </pc:spChg>
        <pc:picChg chg="add del">
          <ac:chgData name="Trang Ha" userId="270efafb50020bd6" providerId="LiveId" clId="{23914CA8-AEA5-4DC7-B80D-19BAA8A551CC}" dt="2022-07-26T22:45:39.583" v="2415" actId="22"/>
          <ac:picMkLst>
            <pc:docMk/>
            <pc:sldMk cId="4117236445" sldId="442"/>
            <ac:picMk id="5" creationId="{6E82367C-4FB0-E71C-4F4E-F30DE6967226}"/>
          </ac:picMkLst>
        </pc:picChg>
      </pc:sldChg>
      <pc:sldChg chg="addSp delSp modSp add del mod delAnim">
        <pc:chgData name="Trang Ha" userId="270efafb50020bd6" providerId="LiveId" clId="{23914CA8-AEA5-4DC7-B80D-19BAA8A551CC}" dt="2022-07-26T23:08:30.566" v="3171" actId="2696"/>
        <pc:sldMkLst>
          <pc:docMk/>
          <pc:sldMk cId="2790239700" sldId="443"/>
        </pc:sldMkLst>
        <pc:spChg chg="del">
          <ac:chgData name="Trang Ha" userId="270efafb50020bd6" providerId="LiveId" clId="{23914CA8-AEA5-4DC7-B80D-19BAA8A551CC}" dt="2022-07-26T22:45:51.567" v="2417" actId="478"/>
          <ac:spMkLst>
            <pc:docMk/>
            <pc:sldMk cId="2790239700" sldId="443"/>
            <ac:spMk id="3" creationId="{55F82826-A7B4-9AB9-0745-EB408C30733A}"/>
          </ac:spMkLst>
        </pc:spChg>
        <pc:spChg chg="del">
          <ac:chgData name="Trang Ha" userId="270efafb50020bd6" providerId="LiveId" clId="{23914CA8-AEA5-4DC7-B80D-19BAA8A551CC}" dt="2022-07-26T22:45:51.567" v="2417" actId="478"/>
          <ac:spMkLst>
            <pc:docMk/>
            <pc:sldMk cId="2790239700" sldId="443"/>
            <ac:spMk id="7" creationId="{52E3C7A9-3950-4939-AECA-3B7993950DC8}"/>
          </ac:spMkLst>
        </pc:spChg>
        <pc:spChg chg="del">
          <ac:chgData name="Trang Ha" userId="270efafb50020bd6" providerId="LiveId" clId="{23914CA8-AEA5-4DC7-B80D-19BAA8A551CC}" dt="2022-07-26T22:49:02.693" v="2436" actId="478"/>
          <ac:spMkLst>
            <pc:docMk/>
            <pc:sldMk cId="2790239700" sldId="443"/>
            <ac:spMk id="10" creationId="{00000000-0000-0000-0000-000000000000}"/>
          </ac:spMkLst>
        </pc:spChg>
        <pc:spChg chg="del">
          <ac:chgData name="Trang Ha" userId="270efafb50020bd6" providerId="LiveId" clId="{23914CA8-AEA5-4DC7-B80D-19BAA8A551CC}" dt="2022-07-26T22:45:51.567" v="2417" actId="478"/>
          <ac:spMkLst>
            <pc:docMk/>
            <pc:sldMk cId="2790239700" sldId="443"/>
            <ac:spMk id="13" creationId="{EADC0A29-3283-F425-4290-1B7CDEDF6BFC}"/>
          </ac:spMkLst>
        </pc:spChg>
        <pc:spChg chg="del">
          <ac:chgData name="Trang Ha" userId="270efafb50020bd6" providerId="LiveId" clId="{23914CA8-AEA5-4DC7-B80D-19BAA8A551CC}" dt="2022-07-26T22:45:51.567" v="2417" actId="478"/>
          <ac:spMkLst>
            <pc:docMk/>
            <pc:sldMk cId="2790239700" sldId="443"/>
            <ac:spMk id="25" creationId="{A6E20D57-3C33-46FD-93B2-AF212417DED4}"/>
          </ac:spMkLst>
        </pc:spChg>
        <pc:spChg chg="del">
          <ac:chgData name="Trang Ha" userId="270efafb50020bd6" providerId="LiveId" clId="{23914CA8-AEA5-4DC7-B80D-19BAA8A551CC}" dt="2022-07-26T22:45:51.567" v="2417" actId="478"/>
          <ac:spMkLst>
            <pc:docMk/>
            <pc:sldMk cId="2790239700" sldId="443"/>
            <ac:spMk id="32" creationId="{85A70BF6-58E8-5983-1AFB-CEC17C721917}"/>
          </ac:spMkLst>
        </pc:spChg>
        <pc:spChg chg="del">
          <ac:chgData name="Trang Ha" userId="270efafb50020bd6" providerId="LiveId" clId="{23914CA8-AEA5-4DC7-B80D-19BAA8A551CC}" dt="2022-07-26T22:45:51.567" v="2417" actId="478"/>
          <ac:spMkLst>
            <pc:docMk/>
            <pc:sldMk cId="2790239700" sldId="443"/>
            <ac:spMk id="33" creationId="{FB775048-AA9D-D685-1B2C-473240B32F63}"/>
          </ac:spMkLst>
        </pc:spChg>
        <pc:spChg chg="del">
          <ac:chgData name="Trang Ha" userId="270efafb50020bd6" providerId="LiveId" clId="{23914CA8-AEA5-4DC7-B80D-19BAA8A551CC}" dt="2022-07-26T22:45:51.567" v="2417" actId="478"/>
          <ac:spMkLst>
            <pc:docMk/>
            <pc:sldMk cId="2790239700" sldId="443"/>
            <ac:spMk id="34" creationId="{D682BB58-1BC6-7E85-23E0-89947BC9CD5D}"/>
          </ac:spMkLst>
        </pc:spChg>
        <pc:spChg chg="del">
          <ac:chgData name="Trang Ha" userId="270efafb50020bd6" providerId="LiveId" clId="{23914CA8-AEA5-4DC7-B80D-19BAA8A551CC}" dt="2022-07-26T22:45:51.567" v="2417" actId="478"/>
          <ac:spMkLst>
            <pc:docMk/>
            <pc:sldMk cId="2790239700" sldId="443"/>
            <ac:spMk id="35" creationId="{40177FF5-295D-9223-8B6E-570211D24AAC}"/>
          </ac:spMkLst>
        </pc:spChg>
        <pc:spChg chg="del">
          <ac:chgData name="Trang Ha" userId="270efafb50020bd6" providerId="LiveId" clId="{23914CA8-AEA5-4DC7-B80D-19BAA8A551CC}" dt="2022-07-26T22:45:51.567" v="2417" actId="478"/>
          <ac:spMkLst>
            <pc:docMk/>
            <pc:sldMk cId="2790239700" sldId="443"/>
            <ac:spMk id="36" creationId="{13372A11-3C76-8D94-279D-4BA2726DC890}"/>
          </ac:spMkLst>
        </pc:spChg>
        <pc:spChg chg="del">
          <ac:chgData name="Trang Ha" userId="270efafb50020bd6" providerId="LiveId" clId="{23914CA8-AEA5-4DC7-B80D-19BAA8A551CC}" dt="2022-07-26T22:45:51.567" v="2417" actId="478"/>
          <ac:spMkLst>
            <pc:docMk/>
            <pc:sldMk cId="2790239700" sldId="443"/>
            <ac:spMk id="40" creationId="{5BA886E1-A81F-78C1-473D-0B04882125F8}"/>
          </ac:spMkLst>
        </pc:spChg>
        <pc:spChg chg="del">
          <ac:chgData name="Trang Ha" userId="270efafb50020bd6" providerId="LiveId" clId="{23914CA8-AEA5-4DC7-B80D-19BAA8A551CC}" dt="2022-07-26T22:45:51.567" v="2417" actId="478"/>
          <ac:spMkLst>
            <pc:docMk/>
            <pc:sldMk cId="2790239700" sldId="443"/>
            <ac:spMk id="45" creationId="{B81B8709-2F03-01A2-8CEE-39B53C19586D}"/>
          </ac:spMkLst>
        </pc:spChg>
        <pc:spChg chg="del">
          <ac:chgData name="Trang Ha" userId="270efafb50020bd6" providerId="LiveId" clId="{23914CA8-AEA5-4DC7-B80D-19BAA8A551CC}" dt="2022-07-26T22:45:51.567" v="2417" actId="478"/>
          <ac:spMkLst>
            <pc:docMk/>
            <pc:sldMk cId="2790239700" sldId="443"/>
            <ac:spMk id="46" creationId="{6539DE2C-4FE6-27E9-743C-532941023FA4}"/>
          </ac:spMkLst>
        </pc:spChg>
        <pc:spChg chg="del">
          <ac:chgData name="Trang Ha" userId="270efafb50020bd6" providerId="LiveId" clId="{23914CA8-AEA5-4DC7-B80D-19BAA8A551CC}" dt="2022-07-26T22:45:51.567" v="2417" actId="478"/>
          <ac:spMkLst>
            <pc:docMk/>
            <pc:sldMk cId="2790239700" sldId="443"/>
            <ac:spMk id="47" creationId="{8BC54BB9-A879-536E-F468-324F55DFACF1}"/>
          </ac:spMkLst>
        </pc:spChg>
        <pc:spChg chg="del">
          <ac:chgData name="Trang Ha" userId="270efafb50020bd6" providerId="LiveId" clId="{23914CA8-AEA5-4DC7-B80D-19BAA8A551CC}" dt="2022-07-26T22:45:51.567" v="2417" actId="478"/>
          <ac:spMkLst>
            <pc:docMk/>
            <pc:sldMk cId="2790239700" sldId="443"/>
            <ac:spMk id="48" creationId="{31FA1F22-6593-2958-6F75-AC68C90E2BC0}"/>
          </ac:spMkLst>
        </pc:spChg>
        <pc:spChg chg="del">
          <ac:chgData name="Trang Ha" userId="270efafb50020bd6" providerId="LiveId" clId="{23914CA8-AEA5-4DC7-B80D-19BAA8A551CC}" dt="2022-07-26T22:45:51.567" v="2417" actId="478"/>
          <ac:spMkLst>
            <pc:docMk/>
            <pc:sldMk cId="2790239700" sldId="443"/>
            <ac:spMk id="49" creationId="{52F95029-D424-15D8-AEED-12C344FDD17D}"/>
          </ac:spMkLst>
        </pc:spChg>
        <pc:spChg chg="del">
          <ac:chgData name="Trang Ha" userId="270efafb50020bd6" providerId="LiveId" clId="{23914CA8-AEA5-4DC7-B80D-19BAA8A551CC}" dt="2022-07-26T22:45:51.567" v="2417" actId="478"/>
          <ac:spMkLst>
            <pc:docMk/>
            <pc:sldMk cId="2790239700" sldId="443"/>
            <ac:spMk id="50" creationId="{E64B1965-9CF8-D799-1A28-1FF995E35068}"/>
          </ac:spMkLst>
        </pc:spChg>
        <pc:spChg chg="del">
          <ac:chgData name="Trang Ha" userId="270efafb50020bd6" providerId="LiveId" clId="{23914CA8-AEA5-4DC7-B80D-19BAA8A551CC}" dt="2022-07-26T22:45:57.201" v="2419" actId="478"/>
          <ac:spMkLst>
            <pc:docMk/>
            <pc:sldMk cId="2790239700" sldId="443"/>
            <ac:spMk id="51" creationId="{4D6E3203-3FF0-2BA5-2D21-6A1188909F16}"/>
          </ac:spMkLst>
        </pc:spChg>
        <pc:spChg chg="del">
          <ac:chgData name="Trang Ha" userId="270efafb50020bd6" providerId="LiveId" clId="{23914CA8-AEA5-4DC7-B80D-19BAA8A551CC}" dt="2022-07-26T22:45:51.567" v="2417" actId="478"/>
          <ac:spMkLst>
            <pc:docMk/>
            <pc:sldMk cId="2790239700" sldId="443"/>
            <ac:spMk id="52" creationId="{E6CA4CFE-41AD-01D5-7931-6024497AC1CE}"/>
          </ac:spMkLst>
        </pc:spChg>
        <pc:spChg chg="del">
          <ac:chgData name="Trang Ha" userId="270efafb50020bd6" providerId="LiveId" clId="{23914CA8-AEA5-4DC7-B80D-19BAA8A551CC}" dt="2022-07-26T22:45:51.567" v="2417" actId="478"/>
          <ac:spMkLst>
            <pc:docMk/>
            <pc:sldMk cId="2790239700" sldId="443"/>
            <ac:spMk id="53" creationId="{1D543508-BD01-FCD5-A884-89FB1E6BA2F5}"/>
          </ac:spMkLst>
        </pc:spChg>
        <pc:spChg chg="del">
          <ac:chgData name="Trang Ha" userId="270efafb50020bd6" providerId="LiveId" clId="{23914CA8-AEA5-4DC7-B80D-19BAA8A551CC}" dt="2022-07-26T22:45:51.567" v="2417" actId="478"/>
          <ac:spMkLst>
            <pc:docMk/>
            <pc:sldMk cId="2790239700" sldId="443"/>
            <ac:spMk id="54" creationId="{8ABAAB75-7DD3-11A0-0F95-C7721C8D04C0}"/>
          </ac:spMkLst>
        </pc:spChg>
        <pc:spChg chg="del">
          <ac:chgData name="Trang Ha" userId="270efafb50020bd6" providerId="LiveId" clId="{23914CA8-AEA5-4DC7-B80D-19BAA8A551CC}" dt="2022-07-26T22:45:51.567" v="2417" actId="478"/>
          <ac:spMkLst>
            <pc:docMk/>
            <pc:sldMk cId="2790239700" sldId="443"/>
            <ac:spMk id="55" creationId="{42284C2C-030D-D48E-6113-FDE9142F4BDF}"/>
          </ac:spMkLst>
        </pc:spChg>
        <pc:spChg chg="del">
          <ac:chgData name="Trang Ha" userId="270efafb50020bd6" providerId="LiveId" clId="{23914CA8-AEA5-4DC7-B80D-19BAA8A551CC}" dt="2022-07-26T22:45:51.567" v="2417" actId="478"/>
          <ac:spMkLst>
            <pc:docMk/>
            <pc:sldMk cId="2790239700" sldId="443"/>
            <ac:spMk id="56" creationId="{43A167D6-FBA0-3E98-58AF-4E9781946E8D}"/>
          </ac:spMkLst>
        </pc:spChg>
        <pc:picChg chg="add mod modCrop">
          <ac:chgData name="Trang Ha" userId="270efafb50020bd6" providerId="LiveId" clId="{23914CA8-AEA5-4DC7-B80D-19BAA8A551CC}" dt="2022-07-26T22:50:01.063" v="2448" actId="1076"/>
          <ac:picMkLst>
            <pc:docMk/>
            <pc:sldMk cId="2790239700" sldId="443"/>
            <ac:picMk id="4" creationId="{4E1F7805-8366-B1F4-A337-6AFDE6A57CBE}"/>
          </ac:picMkLst>
        </pc:picChg>
        <pc:picChg chg="add mod modCrop">
          <ac:chgData name="Trang Ha" userId="270efafb50020bd6" providerId="LiveId" clId="{23914CA8-AEA5-4DC7-B80D-19BAA8A551CC}" dt="2022-07-26T22:50:28" v="2450" actId="1076"/>
          <ac:picMkLst>
            <pc:docMk/>
            <pc:sldMk cId="2790239700" sldId="443"/>
            <ac:picMk id="6" creationId="{CCCFDE5C-68B2-86EB-EE01-46891C42A5AF}"/>
          </ac:picMkLst>
        </pc:picChg>
        <pc:picChg chg="del">
          <ac:chgData name="Trang Ha" userId="270efafb50020bd6" providerId="LiveId" clId="{23914CA8-AEA5-4DC7-B80D-19BAA8A551CC}" dt="2022-07-26T22:45:53.657" v="2418" actId="478"/>
          <ac:picMkLst>
            <pc:docMk/>
            <pc:sldMk cId="2790239700" sldId="443"/>
            <ac:picMk id="37" creationId="{A043825B-30E8-F1CF-EB44-0B111D1F758F}"/>
          </ac:picMkLst>
        </pc:picChg>
      </pc:sldChg>
      <pc:sldChg chg="addSp delSp modSp add mod modAnim">
        <pc:chgData name="Trang Ha" userId="270efafb50020bd6" providerId="LiveId" clId="{23914CA8-AEA5-4DC7-B80D-19BAA8A551CC}" dt="2022-07-26T23:08:23.234" v="3170" actId="20577"/>
        <pc:sldMkLst>
          <pc:docMk/>
          <pc:sldMk cId="1502060063" sldId="444"/>
        </pc:sldMkLst>
        <pc:spChg chg="add del mod">
          <ac:chgData name="Trang Ha" userId="270efafb50020bd6" providerId="LiveId" clId="{23914CA8-AEA5-4DC7-B80D-19BAA8A551CC}" dt="2022-07-26T22:57:54.635" v="2690" actId="478"/>
          <ac:spMkLst>
            <pc:docMk/>
            <pc:sldMk cId="1502060063" sldId="444"/>
            <ac:spMk id="2" creationId="{383C5E15-86E0-675A-96E7-1228D1438644}"/>
          </ac:spMkLst>
        </pc:spChg>
        <pc:spChg chg="add mod">
          <ac:chgData name="Trang Ha" userId="270efafb50020bd6" providerId="LiveId" clId="{23914CA8-AEA5-4DC7-B80D-19BAA8A551CC}" dt="2022-07-26T23:05:45.988" v="3143" actId="1076"/>
          <ac:spMkLst>
            <pc:docMk/>
            <pc:sldMk cId="1502060063" sldId="444"/>
            <ac:spMk id="3" creationId="{E3AADA3C-07F0-33A8-0EC6-A2C324F048F9}"/>
          </ac:spMkLst>
        </pc:spChg>
        <pc:spChg chg="add mod">
          <ac:chgData name="Trang Ha" userId="270efafb50020bd6" providerId="LiveId" clId="{23914CA8-AEA5-4DC7-B80D-19BAA8A551CC}" dt="2022-07-26T23:07:19.434" v="3155" actId="20577"/>
          <ac:spMkLst>
            <pc:docMk/>
            <pc:sldMk cId="1502060063" sldId="444"/>
            <ac:spMk id="7" creationId="{5B5120B1-31AC-7DA6-F1E8-4163FE4974B3}"/>
          </ac:spMkLst>
        </pc:spChg>
        <pc:spChg chg="add del mod">
          <ac:chgData name="Trang Ha" userId="270efafb50020bd6" providerId="LiveId" clId="{23914CA8-AEA5-4DC7-B80D-19BAA8A551CC}" dt="2022-07-26T22:59:39.875" v="2722" actId="21"/>
          <ac:spMkLst>
            <pc:docMk/>
            <pc:sldMk cId="1502060063" sldId="444"/>
            <ac:spMk id="13" creationId="{B9620318-E919-DF50-CDB4-2E5208878998}"/>
          </ac:spMkLst>
        </pc:spChg>
        <pc:spChg chg="add del mod">
          <ac:chgData name="Trang Ha" userId="270efafb50020bd6" providerId="LiveId" clId="{23914CA8-AEA5-4DC7-B80D-19BAA8A551CC}" dt="2022-07-26T23:02:14.446" v="2987" actId="478"/>
          <ac:spMkLst>
            <pc:docMk/>
            <pc:sldMk cId="1502060063" sldId="444"/>
            <ac:spMk id="15" creationId="{EE92D4DB-87A3-8090-A193-B992C8CEC37A}"/>
          </ac:spMkLst>
        </pc:spChg>
        <pc:spChg chg="add mod">
          <ac:chgData name="Trang Ha" userId="270efafb50020bd6" providerId="LiveId" clId="{23914CA8-AEA5-4DC7-B80D-19BAA8A551CC}" dt="2022-07-26T23:07:30.075" v="3166" actId="20577"/>
          <ac:spMkLst>
            <pc:docMk/>
            <pc:sldMk cId="1502060063" sldId="444"/>
            <ac:spMk id="16" creationId="{1806C9C8-5FC8-A164-786B-6D65FABAEE29}"/>
          </ac:spMkLst>
        </pc:spChg>
        <pc:spChg chg="add mod">
          <ac:chgData name="Trang Ha" userId="270efafb50020bd6" providerId="LiveId" clId="{23914CA8-AEA5-4DC7-B80D-19BAA8A551CC}" dt="2022-07-26T23:06:08.283" v="3147" actId="208"/>
          <ac:spMkLst>
            <pc:docMk/>
            <pc:sldMk cId="1502060063" sldId="444"/>
            <ac:spMk id="17" creationId="{83959446-E370-DEC7-4D7E-955C74ED81B0}"/>
          </ac:spMkLst>
        </pc:spChg>
        <pc:spChg chg="add mod">
          <ac:chgData name="Trang Ha" userId="270efafb50020bd6" providerId="LiveId" clId="{23914CA8-AEA5-4DC7-B80D-19BAA8A551CC}" dt="2022-07-26T23:06:20.017" v="3148" actId="1036"/>
          <ac:spMkLst>
            <pc:docMk/>
            <pc:sldMk cId="1502060063" sldId="444"/>
            <ac:spMk id="18" creationId="{EC370586-B864-6D20-4B6B-4C1AB9AB4246}"/>
          </ac:spMkLst>
        </pc:spChg>
        <pc:spChg chg="add del mod">
          <ac:chgData name="Trang Ha" userId="270efafb50020bd6" providerId="LiveId" clId="{23914CA8-AEA5-4DC7-B80D-19BAA8A551CC}" dt="2022-07-26T23:02:08.197" v="2985" actId="478"/>
          <ac:spMkLst>
            <pc:docMk/>
            <pc:sldMk cId="1502060063" sldId="444"/>
            <ac:spMk id="19" creationId="{409E578A-0F1B-96C6-61FB-35BE473E2CD1}"/>
          </ac:spMkLst>
        </pc:spChg>
        <pc:spChg chg="mod">
          <ac:chgData name="Trang Ha" userId="270efafb50020bd6" providerId="LiveId" clId="{23914CA8-AEA5-4DC7-B80D-19BAA8A551CC}" dt="2022-07-26T23:08:23.234" v="3170" actId="20577"/>
          <ac:spMkLst>
            <pc:docMk/>
            <pc:sldMk cId="1502060063" sldId="444"/>
            <ac:spMk id="31" creationId="{00000000-0000-0000-0000-000000000000}"/>
          </ac:spMkLst>
        </pc:spChg>
        <pc:picChg chg="del mod">
          <ac:chgData name="Trang Ha" userId="270efafb50020bd6" providerId="LiveId" clId="{23914CA8-AEA5-4DC7-B80D-19BAA8A551CC}" dt="2022-07-26T23:02:54.979" v="3089" actId="478"/>
          <ac:picMkLst>
            <pc:docMk/>
            <pc:sldMk cId="1502060063" sldId="444"/>
            <ac:picMk id="4" creationId="{4E1F7805-8366-B1F4-A337-6AFDE6A57CBE}"/>
          </ac:picMkLst>
        </pc:picChg>
        <pc:picChg chg="del">
          <ac:chgData name="Trang Ha" userId="270efafb50020bd6" providerId="LiveId" clId="{23914CA8-AEA5-4DC7-B80D-19BAA8A551CC}" dt="2022-07-26T22:55:17.375" v="2521" actId="478"/>
          <ac:picMkLst>
            <pc:docMk/>
            <pc:sldMk cId="1502060063" sldId="444"/>
            <ac:picMk id="6" creationId="{CCCFDE5C-68B2-86EB-EE01-46891C42A5AF}"/>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26T10:46:40.507"/>
    </inkml:context>
    <inkml:brush xml:id="br0">
      <inkml:brushProperty name="width" value="0.5" units="cm"/>
      <inkml:brushProperty name="height" value="1" units="cm"/>
      <inkml:brushProperty name="color" value="#FFFFCC"/>
      <inkml:brushProperty name="tip" value="rectangle"/>
      <inkml:brushProperty name="rasterOp" value="maskPen"/>
      <inkml:brushProperty name="ignorePressure" value="1"/>
    </inkml:brush>
  </inkml:definitions>
  <inkml:trace contextRef="#ctx0" brushRef="#br0">10 1,'-4'4,"-1"1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6866FF-F1FD-4EEB-A9AE-F9D10EA3AD8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643822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6866FF-F1FD-4EEB-A9AE-F9D10EA3AD8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99071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6866FF-F1FD-4EEB-A9AE-F9D10EA3AD8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182098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05750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6117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6866FF-F1FD-4EEB-A9AE-F9D10EA3AD8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343620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A559D-941E-4549-95B0-1231322DEC5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32576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4580" y="1496484"/>
            <a:ext cx="12207479" cy="3183467"/>
          </a:xfrm>
        </p:spPr>
        <p:txBody>
          <a:bodyPr anchor="b"/>
          <a:lstStyle>
            <a:lvl1pPr algn="ctr">
              <a:defRPr sz="8000"/>
            </a:lvl1pPr>
          </a:lstStyle>
          <a:p>
            <a:r>
              <a:rPr lang="en-US" smtClean="0"/>
              <a:t>Click to edit Master title style</a:t>
            </a:r>
            <a:endParaRPr lang="en-GB"/>
          </a:p>
        </p:txBody>
      </p:sp>
      <p:sp>
        <p:nvSpPr>
          <p:cNvPr id="3" name="Subtitle 2"/>
          <p:cNvSpPr>
            <a:spLocks noGrp="1"/>
          </p:cNvSpPr>
          <p:nvPr>
            <p:ph type="subTitle" idx="1"/>
          </p:nvPr>
        </p:nvSpPr>
        <p:spPr>
          <a:xfrm>
            <a:off x="2034580" y="4802717"/>
            <a:ext cx="12207479"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EB01423-D198-4896-B996-AF6CD71AA325}" type="slidenum">
              <a:rPr lang="en-US" altLang="en-US" smtClean="0"/>
              <a:pPr>
                <a:defRPr/>
              </a:pPr>
              <a:t>‹#›</a:t>
            </a:fld>
            <a:endParaRPr lang="en-US" altLang="en-US"/>
          </a:p>
        </p:txBody>
      </p:sp>
    </p:spTree>
    <p:extLst>
      <p:ext uri="{BB962C8B-B14F-4D97-AF65-F5344CB8AC3E}">
        <p14:creationId xmlns:p14="http://schemas.microsoft.com/office/powerpoint/2010/main" val="3751370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9D28DD1-89CB-4A9B-8160-1008CEEB8C29}" type="slidenum">
              <a:rPr lang="en-US" altLang="en-US" smtClean="0"/>
              <a:pPr>
                <a:defRPr/>
              </a:pPr>
              <a:t>‹#›</a:t>
            </a:fld>
            <a:endParaRPr lang="en-US" altLang="en-US"/>
          </a:p>
        </p:txBody>
      </p:sp>
    </p:spTree>
    <p:extLst>
      <p:ext uri="{BB962C8B-B14F-4D97-AF65-F5344CB8AC3E}">
        <p14:creationId xmlns:p14="http://schemas.microsoft.com/office/powerpoint/2010/main" val="264360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47969" y="486834"/>
            <a:ext cx="3509650" cy="774911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119019" y="486834"/>
            <a:ext cx="10325492" cy="77491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74A9502-423E-4957-ACD4-EFEAFA456813}" type="slidenum">
              <a:rPr lang="en-US" altLang="en-US" smtClean="0"/>
              <a:pPr>
                <a:defRPr/>
              </a:pPr>
              <a:t>‹#›</a:t>
            </a:fld>
            <a:endParaRPr lang="en-US" altLang="en-US"/>
          </a:p>
        </p:txBody>
      </p:sp>
    </p:spTree>
    <p:extLst>
      <p:ext uri="{BB962C8B-B14F-4D97-AF65-F5344CB8AC3E}">
        <p14:creationId xmlns:p14="http://schemas.microsoft.com/office/powerpoint/2010/main" val="130026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16276638" cy="9144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a:solidFill>
                  <a:srgbClr val="FFFFFF"/>
                </a:solidFill>
              </a:endParaRPr>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a:solidFill>
                  <a:srgbClr val="FFFFFF"/>
                </a:solidFill>
              </a:endParaRPr>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a:solidFill>
                  <a:srgbClr val="FFFFFF"/>
                </a:solidFill>
              </a:endParaRPr>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a:solidFill>
                  <a:srgbClr val="FFFFFF"/>
                </a:solidFill>
              </a:endParaRPr>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a:solidFill>
                  <a:srgbClr val="FFFFFF"/>
                </a:solidFill>
              </a:endParaRPr>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a:solidFill>
                  <a:srgbClr val="FFFFFF"/>
                </a:solidFill>
              </a:endParaRPr>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a:solidFill>
                  <a:srgbClr val="FFFFFF"/>
                </a:solidFill>
              </a:endParaRPr>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a:solidFill>
                  <a:srgbClr val="FFFFFF"/>
                </a:solidFill>
              </a:endParaRPr>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a:solidFill>
                  <a:srgbClr val="FFFFFF"/>
                </a:solidFill>
              </a:endParaRPr>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a:solidFill>
                  <a:srgbClr val="FFFFFF"/>
                </a:solidFill>
              </a:endParaRPr>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a:solidFill>
                  <a:srgbClr val="FFFFFF"/>
                </a:solidFill>
              </a:endParaRPr>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a:solidFill>
                  <a:srgbClr val="FFFFFF"/>
                </a:solidFill>
              </a:endParaRPr>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a:solidFill>
                  <a:srgbClr val="FFFFFF"/>
                </a:solidFill>
              </a:endParaRPr>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a:solidFill>
                  <a:srgbClr val="FFFFFF"/>
                </a:solidFill>
              </a:endParaRPr>
            </a:p>
          </p:txBody>
        </p:sp>
      </p:grpSp>
    </p:spTree>
    <p:extLst>
      <p:ext uri="{BB962C8B-B14F-4D97-AF65-F5344CB8AC3E}">
        <p14:creationId xmlns:p14="http://schemas.microsoft.com/office/powerpoint/2010/main" val="1024378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00BA3F-51CF-473C-BBC7-9F80CB3FD932}" type="slidenum">
              <a:rPr lang="en-US" altLang="en-US" smtClean="0"/>
              <a:pPr>
                <a:defRPr/>
              </a:pPr>
              <a:t>‹#›</a:t>
            </a:fld>
            <a:endParaRPr lang="en-US" altLang="en-US"/>
          </a:p>
        </p:txBody>
      </p:sp>
    </p:spTree>
    <p:extLst>
      <p:ext uri="{BB962C8B-B14F-4D97-AF65-F5344CB8AC3E}">
        <p14:creationId xmlns:p14="http://schemas.microsoft.com/office/powerpoint/2010/main" val="3311911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10542" y="2279652"/>
            <a:ext cx="14038600" cy="3803649"/>
          </a:xfrm>
        </p:spPr>
        <p:txBody>
          <a:bodyPr anchor="b"/>
          <a:lstStyle>
            <a:lvl1pPr>
              <a:defRPr sz="8000"/>
            </a:lvl1pPr>
          </a:lstStyle>
          <a:p>
            <a:r>
              <a:rPr lang="en-US" smtClean="0"/>
              <a:t>Click to edit Master title style</a:t>
            </a:r>
            <a:endParaRPr lang="en-GB"/>
          </a:p>
        </p:txBody>
      </p:sp>
      <p:sp>
        <p:nvSpPr>
          <p:cNvPr id="3" name="Text Placeholder 2"/>
          <p:cNvSpPr>
            <a:spLocks noGrp="1"/>
          </p:cNvSpPr>
          <p:nvPr>
            <p:ph type="body" idx="1"/>
          </p:nvPr>
        </p:nvSpPr>
        <p:spPr>
          <a:xfrm>
            <a:off x="1110542" y="6119285"/>
            <a:ext cx="140386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5E9DFC9-E0D6-4E70-95EC-EE956DA6257B}" type="slidenum">
              <a:rPr lang="en-US" altLang="en-US" smtClean="0"/>
              <a:pPr>
                <a:defRPr/>
              </a:pPr>
              <a:t>‹#›</a:t>
            </a:fld>
            <a:endParaRPr lang="en-US" altLang="en-US"/>
          </a:p>
        </p:txBody>
      </p:sp>
    </p:spTree>
    <p:extLst>
      <p:ext uri="{BB962C8B-B14F-4D97-AF65-F5344CB8AC3E}">
        <p14:creationId xmlns:p14="http://schemas.microsoft.com/office/powerpoint/2010/main" val="3614140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19019" y="2434167"/>
            <a:ext cx="6917571"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8240048" y="2434167"/>
            <a:ext cx="6917571"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EEE0E17-1536-48C6-87E3-A861F0C00F04}" type="slidenum">
              <a:rPr lang="en-US" altLang="en-US" smtClean="0"/>
              <a:pPr>
                <a:defRPr/>
              </a:pPr>
              <a:t>‹#›</a:t>
            </a:fld>
            <a:endParaRPr lang="en-US" altLang="en-US"/>
          </a:p>
        </p:txBody>
      </p:sp>
    </p:spTree>
    <p:extLst>
      <p:ext uri="{BB962C8B-B14F-4D97-AF65-F5344CB8AC3E}">
        <p14:creationId xmlns:p14="http://schemas.microsoft.com/office/powerpoint/2010/main" val="184170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1139" y="486834"/>
            <a:ext cx="14038600" cy="1767417"/>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121140" y="2241551"/>
            <a:ext cx="6885780"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4" name="Content Placeholder 3"/>
          <p:cNvSpPr>
            <a:spLocks noGrp="1"/>
          </p:cNvSpPr>
          <p:nvPr>
            <p:ph sz="half" idx="2"/>
          </p:nvPr>
        </p:nvSpPr>
        <p:spPr>
          <a:xfrm>
            <a:off x="1121140" y="3340100"/>
            <a:ext cx="6885780"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8240048" y="2241551"/>
            <a:ext cx="6919691"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6" name="Content Placeholder 5"/>
          <p:cNvSpPr>
            <a:spLocks noGrp="1"/>
          </p:cNvSpPr>
          <p:nvPr>
            <p:ph sz="quarter" idx="4"/>
          </p:nvPr>
        </p:nvSpPr>
        <p:spPr>
          <a:xfrm>
            <a:off x="8240048" y="3340100"/>
            <a:ext cx="6919691"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830A47B-B3AA-4408-B89E-78641CC5715A}" type="slidenum">
              <a:rPr lang="en-US" altLang="en-US" smtClean="0"/>
              <a:pPr>
                <a:defRPr/>
              </a:pPr>
              <a:t>‹#›</a:t>
            </a:fld>
            <a:endParaRPr lang="en-US" altLang="en-US"/>
          </a:p>
        </p:txBody>
      </p:sp>
    </p:spTree>
    <p:extLst>
      <p:ext uri="{BB962C8B-B14F-4D97-AF65-F5344CB8AC3E}">
        <p14:creationId xmlns:p14="http://schemas.microsoft.com/office/powerpoint/2010/main" val="3453402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8D8FA65-B14B-4883-88C7-F7A3A55E9A2F}" type="slidenum">
              <a:rPr lang="en-US" altLang="en-US" smtClean="0"/>
              <a:pPr>
                <a:defRPr/>
              </a:pPr>
              <a:t>‹#›</a:t>
            </a:fld>
            <a:endParaRPr lang="en-US" altLang="en-US"/>
          </a:p>
        </p:txBody>
      </p:sp>
    </p:spTree>
    <p:extLst>
      <p:ext uri="{BB962C8B-B14F-4D97-AF65-F5344CB8AC3E}">
        <p14:creationId xmlns:p14="http://schemas.microsoft.com/office/powerpoint/2010/main" val="348783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38BE4F5-A3A4-4A0F-A638-D990D725B4CA}" type="slidenum">
              <a:rPr lang="en-US" altLang="en-US" smtClean="0"/>
              <a:pPr>
                <a:defRPr/>
              </a:pPr>
              <a:t>‹#›</a:t>
            </a:fld>
            <a:endParaRPr lang="en-US" altLang="en-US"/>
          </a:p>
        </p:txBody>
      </p:sp>
    </p:spTree>
    <p:extLst>
      <p:ext uri="{BB962C8B-B14F-4D97-AF65-F5344CB8AC3E}">
        <p14:creationId xmlns:p14="http://schemas.microsoft.com/office/powerpoint/2010/main" val="1096097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140" y="609600"/>
            <a:ext cx="5249639" cy="2133600"/>
          </a:xfrm>
        </p:spPr>
        <p:txBody>
          <a:bodyPr anchor="b"/>
          <a:lstStyle>
            <a:lvl1pPr>
              <a:defRPr sz="4267"/>
            </a:lvl1pPr>
          </a:lstStyle>
          <a:p>
            <a:r>
              <a:rPr lang="en-US" smtClean="0"/>
              <a:t>Click to edit Master title style</a:t>
            </a:r>
            <a:endParaRPr lang="en-GB"/>
          </a:p>
        </p:txBody>
      </p:sp>
      <p:sp>
        <p:nvSpPr>
          <p:cNvPr id="3" name="Content Placeholder 2"/>
          <p:cNvSpPr>
            <a:spLocks noGrp="1"/>
          </p:cNvSpPr>
          <p:nvPr>
            <p:ph idx="1"/>
          </p:nvPr>
        </p:nvSpPr>
        <p:spPr>
          <a:xfrm>
            <a:off x="6919691" y="1316567"/>
            <a:ext cx="8240048"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C99C05A-73D7-488D-87AE-9FA1D515BA90}" type="slidenum">
              <a:rPr lang="en-US" altLang="en-US" smtClean="0"/>
              <a:pPr>
                <a:defRPr/>
              </a:pPr>
              <a:t>‹#›</a:t>
            </a:fld>
            <a:endParaRPr lang="en-US" altLang="en-US"/>
          </a:p>
        </p:txBody>
      </p:sp>
    </p:spTree>
    <p:extLst>
      <p:ext uri="{BB962C8B-B14F-4D97-AF65-F5344CB8AC3E}">
        <p14:creationId xmlns:p14="http://schemas.microsoft.com/office/powerpoint/2010/main" val="4031203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140" y="609600"/>
            <a:ext cx="5249639" cy="2133600"/>
          </a:xfrm>
        </p:spPr>
        <p:txBody>
          <a:bodyPr anchor="b"/>
          <a:lstStyle>
            <a:lvl1pPr>
              <a:defRPr sz="4267"/>
            </a:lvl1pPr>
          </a:lstStyle>
          <a:p>
            <a:r>
              <a:rPr lang="en-US" smtClean="0"/>
              <a:t>Click to edit Master title style</a:t>
            </a:r>
            <a:endParaRPr lang="en-GB"/>
          </a:p>
        </p:txBody>
      </p:sp>
      <p:sp>
        <p:nvSpPr>
          <p:cNvPr id="3" name="Picture Placeholder 2"/>
          <p:cNvSpPr>
            <a:spLocks noGrp="1"/>
          </p:cNvSpPr>
          <p:nvPr>
            <p:ph type="pic" idx="1"/>
          </p:nvPr>
        </p:nvSpPr>
        <p:spPr>
          <a:xfrm>
            <a:off x="6919691" y="1316567"/>
            <a:ext cx="8240048" cy="649816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GB"/>
          </a:p>
        </p:txBody>
      </p:sp>
      <p:sp>
        <p:nvSpPr>
          <p:cNvPr id="4" name="Text Placeholder 3"/>
          <p:cNvSpPr>
            <a:spLocks noGrp="1"/>
          </p:cNvSpPr>
          <p:nvPr>
            <p:ph type="body" sz="half" idx="2"/>
          </p:nvPr>
        </p:nvSpPr>
        <p:spPr>
          <a:xfrm>
            <a:off x="1121140" y="2743200"/>
            <a:ext cx="5249639"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2090DF4-68DF-4AAF-98F9-EB3836BAB8B4}" type="slidenum">
              <a:rPr lang="en-US" altLang="en-US" smtClean="0"/>
              <a:pPr>
                <a:defRPr/>
              </a:pPr>
              <a:t>‹#›</a:t>
            </a:fld>
            <a:endParaRPr lang="en-US" altLang="en-US"/>
          </a:p>
        </p:txBody>
      </p:sp>
    </p:spTree>
    <p:extLst>
      <p:ext uri="{BB962C8B-B14F-4D97-AF65-F5344CB8AC3E}">
        <p14:creationId xmlns:p14="http://schemas.microsoft.com/office/powerpoint/2010/main" val="2720306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9019" y="486834"/>
            <a:ext cx="14038600" cy="1767417"/>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119019" y="2434167"/>
            <a:ext cx="14038600" cy="580178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119019" y="8475134"/>
            <a:ext cx="3662244" cy="486833"/>
          </a:xfrm>
          <a:prstGeom prst="rect">
            <a:avLst/>
          </a:prstGeom>
        </p:spPr>
        <p:txBody>
          <a:bodyPr vert="horz" lIns="91440" tIns="45720" rIns="91440" bIns="45720" rtlCol="0" anchor="ctr"/>
          <a:lstStyle>
            <a:lvl1pPr algn="l">
              <a:defRPr sz="16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5391637" y="8475134"/>
            <a:ext cx="5493365"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1495375" y="8475134"/>
            <a:ext cx="3662244" cy="486833"/>
          </a:xfrm>
          <a:prstGeom prst="rect">
            <a:avLst/>
          </a:prstGeom>
        </p:spPr>
        <p:txBody>
          <a:bodyPr vert="horz" lIns="91440" tIns="45720" rIns="91440" bIns="45720" rtlCol="0" anchor="ctr"/>
          <a:lstStyle>
            <a:lvl1pPr algn="r">
              <a:defRPr sz="1600">
                <a:solidFill>
                  <a:schemeClr val="tx1">
                    <a:tint val="75000"/>
                  </a:schemeClr>
                </a:solidFill>
              </a:defRPr>
            </a:lvl1pPr>
          </a:lstStyle>
          <a:p>
            <a:pPr>
              <a:defRPr/>
            </a:pPr>
            <a:fld id="{F4264759-E7CE-4A8C-955C-20DA2A50E45F}" type="slidenum">
              <a:rPr lang="en-US" altLang="en-US" smtClean="0"/>
              <a:pPr>
                <a:defRPr/>
              </a:pPr>
              <a:t>‹#›</a:t>
            </a:fld>
            <a:endParaRPr lang="en-US" altLang="en-US"/>
          </a:p>
        </p:txBody>
      </p:sp>
    </p:spTree>
    <p:extLst>
      <p:ext uri="{BB962C8B-B14F-4D97-AF65-F5344CB8AC3E}">
        <p14:creationId xmlns:p14="http://schemas.microsoft.com/office/powerpoint/2010/main" val="274011797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3.emf"/><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8" Type="http://schemas.openxmlformats.org/officeDocument/2006/relationships/image" Target="../media/image5.png"/><Relationship Id="rId3" Type="http://schemas.openxmlformats.org/officeDocument/2006/relationships/customXml" Target="../ink/ink1.xml"/><Relationship Id="rId17" Type="http://schemas.openxmlformats.org/officeDocument/2006/relationships/image" Target="../media/image4.png"/><Relationship Id="rId2" Type="http://schemas.openxmlformats.org/officeDocument/2006/relationships/image" Target="../media/image3.jpg"/><Relationship Id="rId16" Type="http://schemas.openxmlformats.org/officeDocument/2006/relationships/image" Target="../media/image140.png"/><Relationship Id="rId1" Type="http://schemas.openxmlformats.org/officeDocument/2006/relationships/slideLayout" Target="../slideLayouts/slideLayout2.xml"/><Relationship Id="rId19"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6169" y="364688"/>
            <a:ext cx="16256000" cy="3800912"/>
          </a:xfrm>
          <a:prstGeom prst="rect">
            <a:avLst/>
          </a:prstGeom>
          <a:noFill/>
        </p:spPr>
        <p:txBody>
          <a:bodyPr wrap="square" rtlCol="0">
            <a:spAutoFit/>
          </a:bodyPr>
          <a:lstStyle/>
          <a:p>
            <a:pPr algn="ctr">
              <a:lnSpc>
                <a:spcPct val="150000"/>
              </a:lnSpc>
            </a:pPr>
            <a:endParaRPr lang="en-US" altLang="zh-CN" sz="5333" b="1" dirty="0">
              <a:ln w="9525">
                <a:noFill/>
              </a:ln>
              <a:solidFill>
                <a:srgbClr val="FF0000"/>
              </a:solidFill>
              <a:effectLst>
                <a:outerShdw blurRad="50800" dist="38100" dir="5400000" algn="t" rotWithShape="0">
                  <a:prstClr val="black">
                    <a:alpha val="40000"/>
                  </a:prstClr>
                </a:outerShdw>
              </a:effectLst>
              <a:latin typeface="HP001 4 hàng" panose="020B0603050302020204" pitchFamily="34" charset="0"/>
              <a:ea typeface="方正卡通简体" panose="03000509000000000000" pitchFamily="65" charset="-122"/>
              <a:cs typeface="Times New Roman" panose="02020603050405020304" pitchFamily="18" charset="0"/>
            </a:endParaRPr>
          </a:p>
          <a:p>
            <a:pPr algn="ctr">
              <a:lnSpc>
                <a:spcPct val="150000"/>
              </a:lnSpc>
            </a:pPr>
            <a:r>
              <a:rPr lang="en-US" altLang="zh-CN" sz="5333" b="1" dirty="0">
                <a:ln w="9525">
                  <a:noFill/>
                </a:ln>
                <a:solidFill>
                  <a:srgbClr val="FF0000"/>
                </a:solidFill>
                <a:effectLst>
                  <a:outerShdw blurRad="50800" dist="38100" dir="5400000" algn="t" rotWithShape="0">
                    <a:prstClr val="black">
                      <a:alpha val="40000"/>
                    </a:prstClr>
                  </a:outerShdw>
                </a:effectLst>
                <a:latin typeface="HP001 4 hàng" panose="020B0603050302020204" pitchFamily="34" charset="0"/>
                <a:ea typeface="方正卡通简体" panose="03000509000000000000" pitchFamily="65" charset="-122"/>
                <a:cs typeface="Times New Roman" panose="02020603050405020304" pitchFamily="18" charset="0"/>
              </a:rPr>
              <a:t>Tự </a:t>
            </a:r>
            <a:r>
              <a:rPr lang="en-US" altLang="zh-CN" sz="5333" b="1" dirty="0" err="1">
                <a:ln w="9525">
                  <a:noFill/>
                </a:ln>
                <a:solidFill>
                  <a:srgbClr val="FF0000"/>
                </a:solidFill>
                <a:effectLst>
                  <a:outerShdw blurRad="50800" dist="38100" dir="5400000" algn="t" rotWithShape="0">
                    <a:prstClr val="black">
                      <a:alpha val="40000"/>
                    </a:prstClr>
                  </a:outerShdw>
                </a:effectLst>
                <a:latin typeface="HP001 4 hàng" panose="020B0603050302020204" pitchFamily="34" charset="0"/>
                <a:ea typeface="方正卡通简体" panose="03000509000000000000" pitchFamily="65" charset="-122"/>
                <a:cs typeface="Times New Roman" panose="02020603050405020304" pitchFamily="18" charset="0"/>
              </a:rPr>
              <a:t>nhiên</a:t>
            </a:r>
            <a:r>
              <a:rPr lang="en-US" altLang="zh-CN" sz="5333" b="1" dirty="0">
                <a:ln w="9525">
                  <a:noFill/>
                </a:ln>
                <a:solidFill>
                  <a:srgbClr val="FF0000"/>
                </a:solidFill>
                <a:effectLst>
                  <a:outerShdw blurRad="50800" dist="38100" dir="5400000" algn="t" rotWithShape="0">
                    <a:prstClr val="black">
                      <a:alpha val="40000"/>
                    </a:prstClr>
                  </a:outerShdw>
                </a:effectLst>
                <a:latin typeface="HP001 4 hàng" panose="020B0603050302020204" pitchFamily="34" charset="0"/>
                <a:ea typeface="方正卡通简体" panose="03000509000000000000" pitchFamily="65" charset="-122"/>
                <a:cs typeface="Times New Roman" panose="02020603050405020304" pitchFamily="18" charset="0"/>
              </a:rPr>
              <a:t> </a:t>
            </a:r>
            <a:r>
              <a:rPr lang="en-US" altLang="zh-CN" sz="5333" b="1" dirty="0" err="1">
                <a:ln w="9525">
                  <a:noFill/>
                </a:ln>
                <a:solidFill>
                  <a:srgbClr val="FF0000"/>
                </a:solidFill>
                <a:effectLst>
                  <a:outerShdw blurRad="50800" dist="38100" dir="5400000" algn="t" rotWithShape="0">
                    <a:prstClr val="black">
                      <a:alpha val="40000"/>
                    </a:prstClr>
                  </a:outerShdw>
                </a:effectLst>
                <a:latin typeface="HP001 4 hàng" panose="020B0603050302020204" pitchFamily="34" charset="0"/>
                <a:ea typeface="方正卡通简体" panose="03000509000000000000" pitchFamily="65" charset="-122"/>
                <a:cs typeface="Times New Roman" panose="02020603050405020304" pitchFamily="18" charset="0"/>
              </a:rPr>
              <a:t>và</a:t>
            </a:r>
            <a:r>
              <a:rPr lang="en-US" altLang="zh-CN" sz="5333" b="1" dirty="0">
                <a:ln w="9525">
                  <a:noFill/>
                </a:ln>
                <a:solidFill>
                  <a:srgbClr val="FF0000"/>
                </a:solidFill>
                <a:effectLst>
                  <a:outerShdw blurRad="50800" dist="38100" dir="5400000" algn="t" rotWithShape="0">
                    <a:prstClr val="black">
                      <a:alpha val="40000"/>
                    </a:prstClr>
                  </a:outerShdw>
                </a:effectLst>
                <a:latin typeface="HP001 4 hàng" panose="020B0603050302020204" pitchFamily="34" charset="0"/>
                <a:ea typeface="方正卡通简体" panose="03000509000000000000" pitchFamily="65" charset="-122"/>
                <a:cs typeface="Times New Roman" panose="02020603050405020304" pitchFamily="18" charset="0"/>
              </a:rPr>
              <a:t> </a:t>
            </a:r>
            <a:r>
              <a:rPr lang="en-US" altLang="zh-CN" sz="5333" b="1" dirty="0" err="1">
                <a:ln w="9525">
                  <a:noFill/>
                </a:ln>
                <a:solidFill>
                  <a:srgbClr val="FF0000"/>
                </a:solidFill>
                <a:effectLst>
                  <a:outerShdw blurRad="50800" dist="38100" dir="5400000" algn="t" rotWithShape="0">
                    <a:prstClr val="black">
                      <a:alpha val="40000"/>
                    </a:prstClr>
                  </a:outerShdw>
                </a:effectLst>
                <a:latin typeface="HP001 4 hàng" panose="020B0603050302020204" pitchFamily="34" charset="0"/>
                <a:ea typeface="方正卡通简体" panose="03000509000000000000" pitchFamily="65" charset="-122"/>
                <a:cs typeface="Times New Roman" panose="02020603050405020304" pitchFamily="18" charset="0"/>
              </a:rPr>
              <a:t>xã</a:t>
            </a:r>
            <a:r>
              <a:rPr lang="en-US" altLang="zh-CN" sz="5333" b="1" dirty="0">
                <a:ln w="9525">
                  <a:noFill/>
                </a:ln>
                <a:solidFill>
                  <a:srgbClr val="FF0000"/>
                </a:solidFill>
                <a:effectLst>
                  <a:outerShdw blurRad="50800" dist="38100" dir="5400000" algn="t" rotWithShape="0">
                    <a:prstClr val="black">
                      <a:alpha val="40000"/>
                    </a:prstClr>
                  </a:outerShdw>
                </a:effectLst>
                <a:latin typeface="HP001 4 hàng" panose="020B0603050302020204" pitchFamily="34" charset="0"/>
                <a:ea typeface="方正卡通简体" panose="03000509000000000000" pitchFamily="65" charset="-122"/>
                <a:cs typeface="Times New Roman" panose="02020603050405020304" pitchFamily="18" charset="0"/>
              </a:rPr>
              <a:t> </a:t>
            </a:r>
            <a:r>
              <a:rPr lang="en-US" altLang="zh-CN" sz="5333" b="1" dirty="0" err="1">
                <a:ln w="9525">
                  <a:noFill/>
                </a:ln>
                <a:solidFill>
                  <a:srgbClr val="FF0000"/>
                </a:solidFill>
                <a:effectLst>
                  <a:outerShdw blurRad="50800" dist="38100" dir="5400000" algn="t" rotWithShape="0">
                    <a:prstClr val="black">
                      <a:alpha val="40000"/>
                    </a:prstClr>
                  </a:outerShdw>
                </a:effectLst>
                <a:latin typeface="HP001 4 hàng" panose="020B0603050302020204" pitchFamily="34" charset="0"/>
                <a:ea typeface="方正卡通简体" panose="03000509000000000000" pitchFamily="65" charset="-122"/>
                <a:cs typeface="Times New Roman" panose="02020603050405020304" pitchFamily="18" charset="0"/>
              </a:rPr>
              <a:t>hội</a:t>
            </a:r>
            <a:endParaRPr lang="en-US" altLang="zh-CN" sz="5333" b="1" dirty="0">
              <a:ln w="9525">
                <a:noFill/>
              </a:ln>
              <a:solidFill>
                <a:srgbClr val="FF0000"/>
              </a:solidFill>
              <a:effectLst>
                <a:outerShdw blurRad="50800" dist="38100" dir="5400000" algn="t" rotWithShape="0">
                  <a:prstClr val="black">
                    <a:alpha val="40000"/>
                  </a:prstClr>
                </a:outerShdw>
              </a:effectLst>
              <a:latin typeface="HP001 4 hàng" panose="020B0603050302020204" pitchFamily="34" charset="0"/>
              <a:ea typeface="方正卡通简体" panose="03000509000000000000" pitchFamily="65" charset="-122"/>
              <a:cs typeface="Times New Roman" panose="02020603050405020304" pitchFamily="18" charset="0"/>
            </a:endParaRPr>
          </a:p>
          <a:p>
            <a:pPr algn="ctr">
              <a:lnSpc>
                <a:spcPct val="150000"/>
              </a:lnSpc>
              <a:defRPr/>
            </a:pPr>
            <a:r>
              <a:rPr lang="en-US" sz="5400" b="1" dirty="0">
                <a:solidFill>
                  <a:srgbClr val="FF0000"/>
                </a:solidFill>
                <a:effectLst>
                  <a:outerShdw blurRad="38100" dist="38100" dir="2700000" algn="tl">
                    <a:srgbClr val="000000">
                      <a:alpha val="43137"/>
                    </a:srgbClr>
                  </a:outerShdw>
                </a:effectLst>
                <a:latin typeface="HP001 4 hàng" panose="020B0603050302020204" pitchFamily="34" charset="0"/>
                <a:cs typeface="Times New Roman" pitchFamily="18" charset="0"/>
              </a:rPr>
              <a:t>  </a:t>
            </a:r>
            <a:r>
              <a:rPr lang="en-US" sz="5400" b="1" dirty="0" err="1">
                <a:solidFill>
                  <a:srgbClr val="FF0000"/>
                </a:solidFill>
                <a:latin typeface="HP001 4 hàng" panose="020B0603050302020204" pitchFamily="34" charset="0"/>
                <a:cs typeface="Times New Roman" pitchFamily="18" charset="0"/>
              </a:rPr>
              <a:t>Bài</a:t>
            </a:r>
            <a:r>
              <a:rPr lang="en-US" sz="5400" b="1" dirty="0">
                <a:solidFill>
                  <a:srgbClr val="FF0000"/>
                </a:solidFill>
                <a:latin typeface="HP001 4 hàng" panose="020B0603050302020204" pitchFamily="34" charset="0"/>
                <a:cs typeface="Times New Roman" pitchFamily="18" charset="0"/>
              </a:rPr>
              <a:t> 4. </a:t>
            </a:r>
            <a:r>
              <a:rPr lang="en-US" sz="5400" b="1" dirty="0" err="1">
                <a:solidFill>
                  <a:srgbClr val="FF0000"/>
                </a:solidFill>
                <a:latin typeface="HP001 4 hàng" panose="020B0603050302020204" pitchFamily="34" charset="0"/>
                <a:cs typeface="Times New Roman" pitchFamily="18" charset="0"/>
              </a:rPr>
              <a:t>Ôn</a:t>
            </a:r>
            <a:r>
              <a:rPr lang="en-US" sz="5400" b="1" dirty="0">
                <a:solidFill>
                  <a:srgbClr val="FF0000"/>
                </a:solidFill>
                <a:latin typeface="HP001 4 hàng" panose="020B0603050302020204" pitchFamily="34" charset="0"/>
                <a:cs typeface="Times New Roman" pitchFamily="18" charset="0"/>
              </a:rPr>
              <a:t> </a:t>
            </a:r>
            <a:r>
              <a:rPr lang="en-US" sz="5400" b="1" dirty="0" err="1">
                <a:solidFill>
                  <a:srgbClr val="FF0000"/>
                </a:solidFill>
                <a:latin typeface="HP001 4 hàng" panose="020B0603050302020204" pitchFamily="34" charset="0"/>
                <a:cs typeface="Times New Roman" pitchFamily="18" charset="0"/>
              </a:rPr>
              <a:t>tập</a:t>
            </a:r>
            <a:r>
              <a:rPr lang="en-US" sz="5400" b="1" dirty="0">
                <a:solidFill>
                  <a:srgbClr val="FF0000"/>
                </a:solidFill>
                <a:latin typeface="HP001 4 hàng" panose="020B0603050302020204" pitchFamily="34" charset="0"/>
                <a:cs typeface="Times New Roman" pitchFamily="18" charset="0"/>
              </a:rPr>
              <a:t> </a:t>
            </a:r>
            <a:r>
              <a:rPr lang="en-US" sz="5400" b="1" dirty="0" err="1">
                <a:solidFill>
                  <a:srgbClr val="FF0000"/>
                </a:solidFill>
                <a:latin typeface="HP001 4 hàng" panose="020B0603050302020204" pitchFamily="34" charset="0"/>
                <a:cs typeface="Times New Roman" pitchFamily="18" charset="0"/>
              </a:rPr>
              <a:t>chủ</a:t>
            </a:r>
            <a:r>
              <a:rPr lang="en-US" sz="5400" b="1" dirty="0">
                <a:solidFill>
                  <a:srgbClr val="FF0000"/>
                </a:solidFill>
                <a:latin typeface="HP001 4 hàng" panose="020B0603050302020204" pitchFamily="34" charset="0"/>
                <a:cs typeface="Times New Roman" pitchFamily="18" charset="0"/>
              </a:rPr>
              <a:t> </a:t>
            </a:r>
            <a:r>
              <a:rPr lang="en-US" sz="5400" b="1" dirty="0" err="1">
                <a:solidFill>
                  <a:srgbClr val="FF0000"/>
                </a:solidFill>
                <a:latin typeface="HP001 4 hàng" panose="020B0603050302020204" pitchFamily="34" charset="0"/>
                <a:cs typeface="Times New Roman" pitchFamily="18" charset="0"/>
              </a:rPr>
              <a:t>đề</a:t>
            </a:r>
            <a:r>
              <a:rPr lang="en-US" sz="5400" b="1" dirty="0">
                <a:solidFill>
                  <a:srgbClr val="FF0000"/>
                </a:solidFill>
                <a:latin typeface="HP001 4 hàng" panose="020B0603050302020204" pitchFamily="34" charset="0"/>
                <a:cs typeface="Times New Roman" pitchFamily="18" charset="0"/>
              </a:rPr>
              <a:t> </a:t>
            </a:r>
            <a:r>
              <a:rPr lang="en-US" sz="5400" b="1" dirty="0" err="1">
                <a:solidFill>
                  <a:srgbClr val="FF0000"/>
                </a:solidFill>
                <a:latin typeface="HP001 4 hàng" panose="020B0603050302020204" pitchFamily="34" charset="0"/>
                <a:cs typeface="Times New Roman" pitchFamily="18" charset="0"/>
              </a:rPr>
              <a:t>gia</a:t>
            </a:r>
            <a:r>
              <a:rPr lang="en-US" sz="5400" b="1" dirty="0">
                <a:solidFill>
                  <a:srgbClr val="FF0000"/>
                </a:solidFill>
                <a:latin typeface="HP001 4 hàng" panose="020B0603050302020204" pitchFamily="34" charset="0"/>
                <a:cs typeface="Times New Roman" pitchFamily="18" charset="0"/>
              </a:rPr>
              <a:t> </a:t>
            </a:r>
            <a:r>
              <a:rPr lang="en-US" sz="5400" b="1" dirty="0" err="1">
                <a:solidFill>
                  <a:srgbClr val="FF0000"/>
                </a:solidFill>
                <a:latin typeface="HP001 4 hàng" panose="020B0603050302020204" pitchFamily="34" charset="0"/>
                <a:cs typeface="Times New Roman" pitchFamily="18" charset="0"/>
              </a:rPr>
              <a:t>đình</a:t>
            </a:r>
            <a:r>
              <a:rPr lang="en-US" sz="5400" b="1" dirty="0">
                <a:solidFill>
                  <a:srgbClr val="FF0000"/>
                </a:solidFill>
                <a:latin typeface="HP001 4 hàng" panose="020B0603050302020204" pitchFamily="34" charset="0"/>
                <a:cs typeface="Times New Roman" pitchFamily="18" charset="0"/>
              </a:rPr>
              <a:t> (</a:t>
            </a:r>
            <a:r>
              <a:rPr lang="en-US" sz="5400" b="1" dirty="0" err="1">
                <a:solidFill>
                  <a:srgbClr val="FF0000"/>
                </a:solidFill>
                <a:latin typeface="HP001 4 hàng" panose="020B0603050302020204" pitchFamily="34" charset="0"/>
                <a:cs typeface="Times New Roman" pitchFamily="18" charset="0"/>
              </a:rPr>
              <a:t>Tiết</a:t>
            </a:r>
            <a:r>
              <a:rPr lang="en-US" sz="5400" b="1" dirty="0">
                <a:solidFill>
                  <a:srgbClr val="FF0000"/>
                </a:solidFill>
                <a:latin typeface="HP001 4 hàng" panose="020B0603050302020204" pitchFamily="34" charset="0"/>
                <a:cs typeface="Times New Roman" pitchFamily="18" charset="0"/>
              </a:rPr>
              <a:t> 2)</a:t>
            </a:r>
            <a:endParaRPr lang="en-US" sz="5333" b="1" dirty="0">
              <a:ln w="22225">
                <a:solidFill>
                  <a:srgbClr val="ED7D31"/>
                </a:solidFill>
                <a:prstDash val="solid"/>
              </a:ln>
              <a:solidFill>
                <a:srgbClr val="FF0000"/>
              </a:solidFill>
              <a:latin typeface="HP001 4 hàng" panose="020B06030503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withEffect">
                                  <p:stCondLst>
                                    <p:cond delay="470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strVal val="(6*min(max(#ppt_w*#ppt_h,.3),1)-7.4)/-.7*#ppt_w"/>
                                          </p:val>
                                        </p:tav>
                                        <p:tav tm="100000">
                                          <p:val>
                                            <p:strVal val="#ppt_w"/>
                                          </p:val>
                                        </p:tav>
                                      </p:tavLst>
                                    </p:anim>
                                    <p:anim calcmode="lin" valueType="num">
                                      <p:cBhvr>
                                        <p:cTn id="8" dur="750" fill="hold"/>
                                        <p:tgtEl>
                                          <p:spTgt spid="7"/>
                                        </p:tgtEl>
                                        <p:attrNameLst>
                                          <p:attrName>ppt_h</p:attrName>
                                        </p:attrNameLst>
                                      </p:cBhvr>
                                      <p:tavLst>
                                        <p:tav tm="0">
                                          <p:val>
                                            <p:strVal val="(6*min(max(#ppt_w*#ppt_h,.3),1)-7.4)/-.7*#ppt_h"/>
                                          </p:val>
                                        </p:tav>
                                        <p:tav tm="100000">
                                          <p:val>
                                            <p:strVal val="#ppt_h"/>
                                          </p:val>
                                        </p:tav>
                                      </p:tavLst>
                                    </p:anim>
                                    <p:anim calcmode="lin" valueType="num">
                                      <p:cBhvr>
                                        <p:cTn id="9" dur="750" fill="hold"/>
                                        <p:tgtEl>
                                          <p:spTgt spid="7"/>
                                        </p:tgtEl>
                                        <p:attrNameLst>
                                          <p:attrName>ppt_x</p:attrName>
                                        </p:attrNameLst>
                                      </p:cBhvr>
                                      <p:tavLst>
                                        <p:tav tm="0">
                                          <p:val>
                                            <p:fltVal val="0.5"/>
                                          </p:val>
                                        </p:tav>
                                        <p:tav tm="100000">
                                          <p:val>
                                            <p:strVal val="#ppt_x"/>
                                          </p:val>
                                        </p:tav>
                                      </p:tavLst>
                                    </p:anim>
                                    <p:anim calcmode="lin" valueType="num">
                                      <p:cBhvr>
                                        <p:cTn id="10" dur="750" fill="hold"/>
                                        <p:tgtEl>
                                          <p:spTgt spid="7"/>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ttps://i.pinimg.com/564x/1f/8f/24/1f8f24e19deb35a60c20060e6368a5ae.jpg">
            <a:extLst>
              <a:ext uri="{FF2B5EF4-FFF2-40B4-BE49-F238E27FC236}">
                <a16:creationId xmlns:a16="http://schemas.microsoft.com/office/drawing/2014/main" id="{ADC120EF-9CF6-46B8-B66B-32E5F0D4B2B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111" b="98222" l="9947" r="89876">
                        <a14:foregroundMark x1="34636" y1="38000" x2="36057" y2="47556"/>
                        <a14:foregroundMark x1="36057" y1="47556" x2="36057" y2="47556"/>
                        <a14:foregroundMark x1="29485" y1="61556" x2="44050" y2="69556"/>
                        <a14:foregroundMark x1="47425" y1="58444" x2="50799" y2="75111"/>
                      </a14:backgroundRemoval>
                    </a14:imgEffect>
                  </a14:imgLayer>
                </a14:imgProps>
              </a:ext>
              <a:ext uri="{28A0092B-C50C-407E-A947-70E740481C1C}">
                <a14:useLocalDpi xmlns:a14="http://schemas.microsoft.com/office/drawing/2010/main" val="0"/>
              </a:ext>
            </a:extLst>
          </a:blip>
          <a:srcRect/>
          <a:stretch>
            <a:fillRect/>
          </a:stretch>
        </p:blipFill>
        <p:spPr bwMode="auto">
          <a:xfrm>
            <a:off x="2936472" y="3630876"/>
            <a:ext cx="7150100" cy="571500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EABCA138-E7E7-44BD-BC82-8295FB2D5D77}"/>
              </a:ext>
            </a:extLst>
          </p:cNvPr>
          <p:cNvGrpSpPr/>
          <p:nvPr/>
        </p:nvGrpSpPr>
        <p:grpSpPr>
          <a:xfrm>
            <a:off x="6030119" y="0"/>
            <a:ext cx="9403080" cy="4572000"/>
            <a:chOff x="7027291" y="1235167"/>
            <a:chExt cx="3939869" cy="2373588"/>
          </a:xfrm>
        </p:grpSpPr>
        <p:grpSp>
          <p:nvGrpSpPr>
            <p:cNvPr id="14" name="Group 13">
              <a:extLst>
                <a:ext uri="{FF2B5EF4-FFF2-40B4-BE49-F238E27FC236}">
                  <a16:creationId xmlns:a16="http://schemas.microsoft.com/office/drawing/2014/main" id="{915D039E-5EB0-4F0E-8662-08BFB4CD9227}"/>
                </a:ext>
              </a:extLst>
            </p:cNvPr>
            <p:cNvGrpSpPr/>
            <p:nvPr/>
          </p:nvGrpSpPr>
          <p:grpSpPr>
            <a:xfrm>
              <a:off x="7027291" y="1235167"/>
              <a:ext cx="3939869" cy="2373588"/>
              <a:chOff x="1198800" y="1420752"/>
              <a:chExt cx="2017727" cy="1828800"/>
            </a:xfrm>
          </p:grpSpPr>
          <p:pic>
            <p:nvPicPr>
              <p:cNvPr id="17" name="图片 7">
                <a:extLst>
                  <a:ext uri="{FF2B5EF4-FFF2-40B4-BE49-F238E27FC236}">
                    <a16:creationId xmlns:a16="http://schemas.microsoft.com/office/drawing/2014/main" id="{9885A9BB-64E7-4290-9FDD-E3342DF05303}"/>
                  </a:ext>
                </a:extLst>
              </p:cNvPr>
              <p:cNvPicPr>
                <a:picLocks noChangeAspect="1"/>
              </p:cNvPicPr>
              <p:nvPr/>
            </p:nvPicPr>
            <p:blipFill>
              <a:blip r:embed="rId5"/>
              <a:stretch>
                <a:fillRect/>
              </a:stretch>
            </p:blipFill>
            <p:spPr>
              <a:xfrm>
                <a:off x="1198800" y="1420752"/>
                <a:ext cx="2017727" cy="1828800"/>
              </a:xfrm>
              <a:prstGeom prst="rect">
                <a:avLst/>
              </a:prstGeom>
            </p:spPr>
          </p:pic>
          <p:sp>
            <p:nvSpPr>
              <p:cNvPr id="18" name="TextBox 17">
                <a:extLst>
                  <a:ext uri="{FF2B5EF4-FFF2-40B4-BE49-F238E27FC236}">
                    <a16:creationId xmlns:a16="http://schemas.microsoft.com/office/drawing/2014/main" id="{D33852FE-FB63-4E33-8BAF-1505CB06D8FF}"/>
                  </a:ext>
                </a:extLst>
              </p:cNvPr>
              <p:cNvSpPr txBox="1"/>
              <p:nvPr/>
            </p:nvSpPr>
            <p:spPr>
              <a:xfrm>
                <a:off x="1395366" y="2229863"/>
                <a:ext cx="1641298" cy="283154"/>
              </a:xfrm>
              <a:prstGeom prst="rect">
                <a:avLst/>
              </a:prstGeom>
              <a:noFill/>
            </p:spPr>
            <p:txBody>
              <a:bodyPr wrap="square" rtlCol="0">
                <a:spAutoFit/>
              </a:bodyPr>
              <a:lstStyle/>
              <a:p>
                <a:pPr defTabSz="1219170" eaLnBrk="1" fontAlgn="auto" hangingPunct="1">
                  <a:spcBef>
                    <a:spcPts val="0"/>
                  </a:spcBef>
                  <a:spcAft>
                    <a:spcPts val="0"/>
                  </a:spcAft>
                  <a:defRPr/>
                </a:pPr>
                <a:endParaRPr lang="en-US" sz="4000" dirty="0">
                  <a:solidFill>
                    <a:srgbClr val="0066FF"/>
                  </a:solidFill>
                  <a:latin typeface="Pattaya" panose="00000500000000000000" pitchFamily="2" charset="-34"/>
                  <a:cs typeface="Pattaya" panose="00000500000000000000" pitchFamily="2" charset="-34"/>
                </a:endParaRPr>
              </a:p>
            </p:txBody>
          </p:sp>
        </p:grpSp>
        <p:sp>
          <p:nvSpPr>
            <p:cNvPr id="16" name="Rectangle 15">
              <a:extLst>
                <a:ext uri="{FF2B5EF4-FFF2-40B4-BE49-F238E27FC236}">
                  <a16:creationId xmlns:a16="http://schemas.microsoft.com/office/drawing/2014/main" id="{2105BF66-F09F-4818-B3C7-0E925565A2A4}"/>
                </a:ext>
              </a:extLst>
            </p:cNvPr>
            <p:cNvSpPr/>
            <p:nvPr/>
          </p:nvSpPr>
          <p:spPr>
            <a:xfrm>
              <a:off x="7880535" y="2091919"/>
              <a:ext cx="2233386" cy="814901"/>
            </a:xfrm>
            <a:prstGeom prst="rect">
              <a:avLst/>
            </a:prstGeom>
          </p:spPr>
          <p:txBody>
            <a:bodyPr wrap="none">
              <a:spAutoFit/>
            </a:bodyPr>
            <a:lstStyle/>
            <a:p>
              <a:pPr algn="ctr" defTabSz="1219170" eaLnBrk="1" fontAlgn="auto" hangingPunct="1">
                <a:spcBef>
                  <a:spcPts val="0"/>
                </a:spcBef>
                <a:spcAft>
                  <a:spcPts val="0"/>
                </a:spcAft>
                <a:defRPr/>
              </a:pPr>
              <a:r>
                <a:rPr lang="en-US" sz="4800" dirty="0" err="1">
                  <a:solidFill>
                    <a:srgbClr val="0070C0"/>
                  </a:solidFill>
                  <a:latin typeface="Times New Roman" panose="02020603050405020304" pitchFamily="18" charset="0"/>
                  <a:cs typeface="Times New Roman" panose="02020603050405020304" pitchFamily="18" charset="0"/>
                </a:rPr>
                <a:t>Giới</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thiệu</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sơ</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đồ</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của</a:t>
              </a:r>
              <a:r>
                <a:rPr lang="en-US" sz="4800" dirty="0">
                  <a:solidFill>
                    <a:srgbClr val="0070C0"/>
                  </a:solidFill>
                  <a:latin typeface="Times New Roman" panose="02020603050405020304" pitchFamily="18" charset="0"/>
                  <a:cs typeface="Times New Roman" panose="02020603050405020304" pitchFamily="18" charset="0"/>
                </a:rPr>
                <a:t> </a:t>
              </a:r>
            </a:p>
            <a:p>
              <a:pPr algn="ctr" defTabSz="1219170" eaLnBrk="1" fontAlgn="auto" hangingPunct="1">
                <a:spcBef>
                  <a:spcPts val="0"/>
                </a:spcBef>
                <a:spcAft>
                  <a:spcPts val="0"/>
                </a:spcAft>
                <a:defRPr/>
              </a:pPr>
              <a:r>
                <a:rPr lang="en-US" sz="4800" dirty="0" err="1">
                  <a:solidFill>
                    <a:srgbClr val="0070C0"/>
                  </a:solidFill>
                  <a:latin typeface="Times New Roman" panose="02020603050405020304" pitchFamily="18" charset="0"/>
                  <a:cs typeface="Times New Roman" panose="02020603050405020304" pitchFamily="18" charset="0"/>
                </a:rPr>
                <a:t>nhóm</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em</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trước</a:t>
              </a:r>
              <a:r>
                <a:rPr lang="en-US" sz="4800" dirty="0">
                  <a:solidFill>
                    <a:srgbClr val="0070C0"/>
                  </a:solidFill>
                  <a:latin typeface="Times New Roman" panose="02020603050405020304" pitchFamily="18" charset="0"/>
                  <a:cs typeface="Times New Roman" panose="02020603050405020304" pitchFamily="18" charset="0"/>
                </a:rPr>
                <a:t> </a:t>
              </a:r>
              <a:r>
                <a:rPr lang="en-US" sz="4800" dirty="0" err="1">
                  <a:solidFill>
                    <a:srgbClr val="0070C0"/>
                  </a:solidFill>
                  <a:latin typeface="Times New Roman" panose="02020603050405020304" pitchFamily="18" charset="0"/>
                  <a:cs typeface="Times New Roman" panose="02020603050405020304" pitchFamily="18" charset="0"/>
                </a:rPr>
                <a:t>lớp</a:t>
              </a:r>
              <a:endParaRPr lang="en-US" sz="4800" dirty="0">
                <a:solidFill>
                  <a:srgbClr val="0070C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90835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9D30B60-818B-439B-9CFE-A4442CECD01E}"/>
              </a:ext>
            </a:extLst>
          </p:cNvPr>
          <p:cNvGrpSpPr/>
          <p:nvPr/>
        </p:nvGrpSpPr>
        <p:grpSpPr>
          <a:xfrm>
            <a:off x="-619602" y="-438884"/>
            <a:ext cx="9689255" cy="9144000"/>
            <a:chOff x="-472440" y="-203200"/>
            <a:chExt cx="6858000" cy="6858000"/>
          </a:xfrm>
        </p:grpSpPr>
        <p:pic>
          <p:nvPicPr>
            <p:cNvPr id="5" name="Picture 4" descr="A picture containing background pattern&#10;&#10;Description automatically generated">
              <a:extLst>
                <a:ext uri="{FF2B5EF4-FFF2-40B4-BE49-F238E27FC236}">
                  <a16:creationId xmlns:a16="http://schemas.microsoft.com/office/drawing/2014/main" id="{7C0E45FD-FDFA-4047-A4BC-FE38E2082F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 y="-203200"/>
              <a:ext cx="6858000" cy="6858000"/>
            </a:xfrm>
            <a:prstGeom prst="rect">
              <a:avLst/>
            </a:prstGeom>
          </p:spPr>
        </p:pic>
        <p:sp>
          <p:nvSpPr>
            <p:cNvPr id="8" name="Oval 7">
              <a:extLst>
                <a:ext uri="{FF2B5EF4-FFF2-40B4-BE49-F238E27FC236}">
                  <a16:creationId xmlns:a16="http://schemas.microsoft.com/office/drawing/2014/main" id="{F84FA025-B234-4172-99D3-4367FE9FE300}"/>
                </a:ext>
              </a:extLst>
            </p:cNvPr>
            <p:cNvSpPr/>
            <p:nvPr/>
          </p:nvSpPr>
          <p:spPr>
            <a:xfrm>
              <a:off x="2245360" y="1595120"/>
              <a:ext cx="2113280" cy="136144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33" b="1" dirty="0" err="1">
                  <a:solidFill>
                    <a:srgbClr val="0070C0"/>
                  </a:solidFill>
                  <a:latin typeface="Times New Roman" panose="02020603050405020304" pitchFamily="18" charset="0"/>
                  <a:cs typeface="Times New Roman" panose="02020603050405020304" pitchFamily="18" charset="0"/>
                </a:rPr>
                <a:t>Phòng</a:t>
              </a:r>
              <a:r>
                <a:rPr lang="en-US" sz="2933" b="1" dirty="0">
                  <a:solidFill>
                    <a:srgbClr val="0070C0"/>
                  </a:solidFill>
                  <a:latin typeface="Times New Roman" panose="02020603050405020304" pitchFamily="18" charset="0"/>
                  <a:cs typeface="Times New Roman" panose="02020603050405020304" pitchFamily="18" charset="0"/>
                </a:rPr>
                <a:t> </a:t>
              </a:r>
              <a:r>
                <a:rPr lang="en-US" sz="2933" b="1" dirty="0" err="1">
                  <a:solidFill>
                    <a:srgbClr val="0070C0"/>
                  </a:solidFill>
                  <a:latin typeface="Times New Roman" panose="02020603050405020304" pitchFamily="18" charset="0"/>
                  <a:cs typeface="Times New Roman" panose="02020603050405020304" pitchFamily="18" charset="0"/>
                </a:rPr>
                <a:t>tránh</a:t>
              </a:r>
              <a:r>
                <a:rPr lang="en-US" sz="2933" b="1" dirty="0">
                  <a:solidFill>
                    <a:srgbClr val="0070C0"/>
                  </a:solidFill>
                  <a:latin typeface="Times New Roman" panose="02020603050405020304" pitchFamily="18" charset="0"/>
                  <a:cs typeface="Times New Roman" panose="02020603050405020304" pitchFamily="18" charset="0"/>
                </a:rPr>
                <a:t> </a:t>
              </a:r>
              <a:r>
                <a:rPr lang="en-US" sz="2933" b="1" dirty="0" err="1">
                  <a:solidFill>
                    <a:srgbClr val="0070C0"/>
                  </a:solidFill>
                  <a:latin typeface="Times New Roman" panose="02020603050405020304" pitchFamily="18" charset="0"/>
                  <a:cs typeface="Times New Roman" panose="02020603050405020304" pitchFamily="18" charset="0"/>
                </a:rPr>
                <a:t>hỏa</a:t>
              </a:r>
              <a:r>
                <a:rPr lang="en-US" sz="2933" b="1" dirty="0">
                  <a:solidFill>
                    <a:srgbClr val="0070C0"/>
                  </a:solidFill>
                  <a:latin typeface="Times New Roman" panose="02020603050405020304" pitchFamily="18" charset="0"/>
                  <a:cs typeface="Times New Roman" panose="02020603050405020304" pitchFamily="18" charset="0"/>
                </a:rPr>
                <a:t> </a:t>
              </a:r>
              <a:r>
                <a:rPr lang="en-US" sz="2933" b="1" dirty="0" err="1">
                  <a:solidFill>
                    <a:srgbClr val="0070C0"/>
                  </a:solidFill>
                  <a:latin typeface="Times New Roman" panose="02020603050405020304" pitchFamily="18" charset="0"/>
                  <a:cs typeface="Times New Roman" panose="02020603050405020304" pitchFamily="18" charset="0"/>
                </a:rPr>
                <a:t>hoạn</a:t>
              </a:r>
              <a:endParaRPr lang="en-US" sz="2933" b="1" dirty="0">
                <a:solidFill>
                  <a:srgbClr val="0070C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638A54D-BADB-4A9E-8572-03FE02D59228}"/>
                </a:ext>
              </a:extLst>
            </p:cNvPr>
            <p:cNvSpPr txBox="1"/>
            <p:nvPr/>
          </p:nvSpPr>
          <p:spPr>
            <a:xfrm>
              <a:off x="1291326" y="1244809"/>
              <a:ext cx="1249680" cy="992724"/>
            </a:xfrm>
            <a:prstGeom prst="rect">
              <a:avLst/>
            </a:prstGeom>
            <a:noFill/>
          </p:spPr>
          <p:txBody>
            <a:bodyPr wrap="square" rtlCol="0">
              <a:spAutoFit/>
            </a:bodyPr>
            <a:lstStyle/>
            <a:p>
              <a:pPr algn="ctr"/>
              <a:r>
                <a:rPr lang="en-US" sz="2667" b="1" dirty="0" err="1">
                  <a:solidFill>
                    <a:schemeClr val="bg1"/>
                  </a:solidFill>
                  <a:latin typeface="Times New Roman" panose="02020603050405020304" pitchFamily="18" charset="0"/>
                  <a:cs typeface="Times New Roman" panose="02020603050405020304" pitchFamily="18" charset="0"/>
                </a:rPr>
                <a:t>Tắt</a:t>
              </a:r>
              <a:r>
                <a:rPr lang="en-US" sz="2667" b="1" dirty="0">
                  <a:solidFill>
                    <a:schemeClr val="bg1"/>
                  </a:solidFill>
                  <a:latin typeface="Times New Roman" panose="02020603050405020304" pitchFamily="18" charset="0"/>
                  <a:cs typeface="Times New Roman" panose="02020603050405020304" pitchFamily="18" charset="0"/>
                </a:rPr>
                <a:t> </a:t>
              </a:r>
              <a:r>
                <a:rPr lang="en-US" sz="2667" b="1" dirty="0" err="1">
                  <a:solidFill>
                    <a:schemeClr val="bg1"/>
                  </a:solidFill>
                  <a:latin typeface="Times New Roman" panose="02020603050405020304" pitchFamily="18" charset="0"/>
                  <a:cs typeface="Times New Roman" panose="02020603050405020304" pitchFamily="18" charset="0"/>
                </a:rPr>
                <a:t>bếp</a:t>
              </a:r>
              <a:r>
                <a:rPr lang="en-US" sz="2667" b="1" dirty="0">
                  <a:solidFill>
                    <a:schemeClr val="bg1"/>
                  </a:solidFill>
                  <a:latin typeface="Times New Roman" panose="02020603050405020304" pitchFamily="18" charset="0"/>
                  <a:cs typeface="Times New Roman" panose="02020603050405020304" pitchFamily="18" charset="0"/>
                </a:rPr>
                <a:t> </a:t>
              </a:r>
              <a:r>
                <a:rPr lang="en-US" sz="2667" b="1" dirty="0" err="1">
                  <a:solidFill>
                    <a:schemeClr val="bg1"/>
                  </a:solidFill>
                  <a:latin typeface="Times New Roman" panose="02020603050405020304" pitchFamily="18" charset="0"/>
                  <a:cs typeface="Times New Roman" panose="02020603050405020304" pitchFamily="18" charset="0"/>
                </a:rPr>
                <a:t>sau</a:t>
              </a:r>
              <a:r>
                <a:rPr lang="en-US" sz="2667" b="1" dirty="0">
                  <a:solidFill>
                    <a:schemeClr val="bg1"/>
                  </a:solidFill>
                  <a:latin typeface="Times New Roman" panose="02020603050405020304" pitchFamily="18" charset="0"/>
                  <a:cs typeface="Times New Roman" panose="02020603050405020304" pitchFamily="18" charset="0"/>
                </a:rPr>
                <a:t> </a:t>
              </a:r>
              <a:r>
                <a:rPr lang="en-US" sz="2667" b="1" dirty="0" err="1">
                  <a:solidFill>
                    <a:schemeClr val="bg1"/>
                  </a:solidFill>
                  <a:latin typeface="Times New Roman" panose="02020603050405020304" pitchFamily="18" charset="0"/>
                  <a:cs typeface="Times New Roman" panose="02020603050405020304" pitchFamily="18" charset="0"/>
                </a:rPr>
                <a:t>khi</a:t>
              </a:r>
              <a:r>
                <a:rPr lang="en-US" sz="2667" b="1" dirty="0">
                  <a:solidFill>
                    <a:schemeClr val="bg1"/>
                  </a:solidFill>
                  <a:latin typeface="Times New Roman" panose="02020603050405020304" pitchFamily="18" charset="0"/>
                  <a:cs typeface="Times New Roman" panose="02020603050405020304" pitchFamily="18" charset="0"/>
                </a:rPr>
                <a:t> </a:t>
              </a:r>
              <a:r>
                <a:rPr lang="en-US" sz="2667" b="1" dirty="0" err="1">
                  <a:solidFill>
                    <a:schemeClr val="bg1"/>
                  </a:solidFill>
                  <a:latin typeface="Times New Roman" panose="02020603050405020304" pitchFamily="18" charset="0"/>
                  <a:cs typeface="Times New Roman" panose="02020603050405020304" pitchFamily="18" charset="0"/>
                </a:rPr>
                <a:t>sử</a:t>
              </a:r>
              <a:r>
                <a:rPr lang="en-US" sz="2667" b="1" dirty="0">
                  <a:solidFill>
                    <a:schemeClr val="bg1"/>
                  </a:solidFill>
                  <a:latin typeface="Times New Roman" panose="02020603050405020304" pitchFamily="18" charset="0"/>
                  <a:cs typeface="Times New Roman" panose="02020603050405020304" pitchFamily="18" charset="0"/>
                </a:rPr>
                <a:t> </a:t>
              </a:r>
              <a:r>
                <a:rPr lang="en-US" sz="2667" b="1" dirty="0" err="1">
                  <a:solidFill>
                    <a:schemeClr val="bg1"/>
                  </a:solidFill>
                  <a:latin typeface="Times New Roman" panose="02020603050405020304" pitchFamily="18" charset="0"/>
                  <a:cs typeface="Times New Roman" panose="02020603050405020304" pitchFamily="18" charset="0"/>
                </a:rPr>
                <a:t>dụng</a:t>
              </a:r>
              <a:endParaRPr lang="en-US" sz="2667" b="1" dirty="0">
                <a:solidFill>
                  <a:schemeClr val="bg1"/>
                </a:solidFill>
                <a:latin typeface="Times New Roman" panose="02020603050405020304" pitchFamily="18" charset="0"/>
                <a:cs typeface="Times New Roman" panose="02020603050405020304" pitchFamily="18" charset="0"/>
              </a:endParaRPr>
            </a:p>
          </p:txBody>
        </p:sp>
      </p:grpSp>
      <p:sp>
        <p:nvSpPr>
          <p:cNvPr id="11" name="TextBox 10">
            <a:extLst>
              <a:ext uri="{FF2B5EF4-FFF2-40B4-BE49-F238E27FC236}">
                <a16:creationId xmlns:a16="http://schemas.microsoft.com/office/drawing/2014/main" id="{9728B557-C7C1-4EDC-922B-60D55362EFC7}"/>
              </a:ext>
            </a:extLst>
          </p:cNvPr>
          <p:cNvSpPr txBox="1"/>
          <p:nvPr/>
        </p:nvSpPr>
        <p:spPr>
          <a:xfrm>
            <a:off x="3655049" y="843180"/>
            <a:ext cx="2065867" cy="1200329"/>
          </a:xfrm>
          <a:prstGeom prst="rect">
            <a:avLst/>
          </a:prstGeom>
          <a:noFill/>
        </p:spPr>
        <p:txBody>
          <a:bodyPr wrap="square" rtlCol="0">
            <a:spAutoFit/>
          </a:bodyPr>
          <a:lstStyle/>
          <a:p>
            <a:pPr algn="ctr"/>
            <a:r>
              <a:rPr lang="en-US" sz="2400" b="1" dirty="0" err="1">
                <a:solidFill>
                  <a:schemeClr val="bg1"/>
                </a:solidFill>
                <a:latin typeface="Times New Roman" panose="02020603050405020304" pitchFamily="18" charset="0"/>
                <a:cs typeface="Times New Roman" panose="02020603050405020304" pitchFamily="18" charset="0"/>
              </a:rPr>
              <a:t>Tắt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các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thiết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bị</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điện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khi</a:t>
            </a:r>
            <a:r>
              <a:rPr lang="en-US" sz="2400" b="1" dirty="0">
                <a:solidFill>
                  <a:schemeClr val="bg1"/>
                </a:solidFill>
                <a:latin typeface="Times New Roman" panose="02020603050405020304" pitchFamily="18" charset="0"/>
                <a:cs typeface="Times New Roman" panose="02020603050405020304" pitchFamily="18" charset="0"/>
              </a:rPr>
              <a:t> ra </a:t>
            </a:r>
            <a:r>
              <a:rPr lang="en-US" sz="2400" b="1" dirty="0" err="1">
                <a:solidFill>
                  <a:schemeClr val="bg1"/>
                </a:solidFill>
                <a:latin typeface="Times New Roman" panose="02020603050405020304" pitchFamily="18" charset="0"/>
                <a:cs typeface="Times New Roman" panose="02020603050405020304" pitchFamily="18" charset="0"/>
              </a:rPr>
              <a:t>khỏi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nhà</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07DDCB88-2973-47DC-A0C6-BE0484782C27}"/>
              </a:ext>
            </a:extLst>
          </p:cNvPr>
          <p:cNvSpPr txBox="1"/>
          <p:nvPr/>
        </p:nvSpPr>
        <p:spPr>
          <a:xfrm>
            <a:off x="1963388" y="3626533"/>
            <a:ext cx="2065867" cy="1015663"/>
          </a:xfrm>
          <a:prstGeom prst="rect">
            <a:avLst/>
          </a:prstGeom>
          <a:noFill/>
        </p:spPr>
        <p:txBody>
          <a:bodyPr wrap="square" rtlCol="0">
            <a:spAutoFit/>
          </a:bodyPr>
          <a:lstStyle/>
          <a:p>
            <a:pPr algn="ctr"/>
            <a:r>
              <a:rPr lang="en-US" sz="2000" b="1" dirty="0" err="1">
                <a:solidFill>
                  <a:schemeClr val="bg1"/>
                </a:solidFill>
                <a:latin typeface="Times New Roman" panose="02020603050405020304" pitchFamily="18" charset="0"/>
                <a:cs typeface="Times New Roman" panose="02020603050405020304" pitchFamily="18" charset="0"/>
              </a:rPr>
              <a:t>Khóa</a:t>
            </a:r>
            <a:r>
              <a:rPr lang="en-US" sz="2000" b="1" dirty="0">
                <a:solidFill>
                  <a:schemeClr val="bg1"/>
                </a:solidFill>
                <a:latin typeface="Times New Roman" panose="02020603050405020304" pitchFamily="18" charset="0"/>
                <a:cs typeface="Times New Roman" panose="02020603050405020304" pitchFamily="18" charset="0"/>
              </a:rPr>
              <a:t> van </a:t>
            </a:r>
            <a:r>
              <a:rPr lang="en-US" sz="2000" b="1" dirty="0" err="1">
                <a:solidFill>
                  <a:schemeClr val="bg1"/>
                </a:solidFill>
                <a:latin typeface="Times New Roman" panose="02020603050405020304" pitchFamily="18" charset="0"/>
                <a:cs typeface="Times New Roman" panose="02020603050405020304" pitchFamily="18" charset="0"/>
              </a:rPr>
              <a:t>bình</a:t>
            </a:r>
            <a:r>
              <a:rPr lang="en-US" sz="2000" b="1" dirty="0">
                <a:solidFill>
                  <a:schemeClr val="bg1"/>
                </a:solidFill>
                <a:latin typeface="Times New Roman" panose="02020603050405020304" pitchFamily="18" charset="0"/>
                <a:cs typeface="Times New Roman" panose="02020603050405020304" pitchFamily="18" charset="0"/>
              </a:rPr>
              <a:t> ga </a:t>
            </a:r>
            <a:r>
              <a:rPr lang="en-US" sz="2000" b="1" dirty="0" err="1">
                <a:solidFill>
                  <a:schemeClr val="bg1"/>
                </a:solidFill>
                <a:latin typeface="Times New Roman" panose="02020603050405020304" pitchFamily="18" charset="0"/>
                <a:cs typeface="Times New Roman" panose="02020603050405020304" pitchFamily="18" charset="0"/>
              </a:rPr>
              <a:t>sau</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khi</a:t>
            </a:r>
            <a:r>
              <a:rPr lang="en-US" sz="2000" b="1" dirty="0">
                <a:solidFill>
                  <a:schemeClr val="bg1"/>
                </a:solidFill>
                <a:latin typeface="Times New Roman" panose="02020603050405020304" pitchFamily="18" charset="0"/>
                <a:cs typeface="Times New Roman" panose="02020603050405020304" pitchFamily="18" charset="0"/>
              </a:rPr>
              <a:t> </a:t>
            </a:r>
          </a:p>
          <a:p>
            <a:pPr algn="ctr"/>
            <a:r>
              <a:rPr lang="en-US" sz="2000" b="1" dirty="0" err="1">
                <a:solidFill>
                  <a:schemeClr val="bg1"/>
                </a:solidFill>
                <a:latin typeface="Times New Roman" panose="02020603050405020304" pitchFamily="18" charset="0"/>
                <a:cs typeface="Times New Roman" panose="02020603050405020304" pitchFamily="18" charset="0"/>
              </a:rPr>
              <a:t>sử</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dụng</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B7BBD0BC-7D01-4DBF-8D69-1D7D924211A5}"/>
              </a:ext>
            </a:extLst>
          </p:cNvPr>
          <p:cNvSpPr txBox="1"/>
          <p:nvPr/>
        </p:nvSpPr>
        <p:spPr>
          <a:xfrm>
            <a:off x="4036269" y="4178622"/>
            <a:ext cx="2065867" cy="1015663"/>
          </a:xfrm>
          <a:prstGeom prst="rect">
            <a:avLst/>
          </a:prstGeom>
          <a:noFill/>
        </p:spPr>
        <p:txBody>
          <a:bodyPr wrap="square" rtlCol="0">
            <a:spAutoFit/>
          </a:bodyPr>
          <a:lstStyle/>
          <a:p>
            <a:pPr algn="ctr"/>
            <a:r>
              <a:rPr lang="en-US" sz="2000" b="1" dirty="0" err="1">
                <a:solidFill>
                  <a:schemeClr val="bg1"/>
                </a:solidFill>
                <a:latin typeface="Times New Roman" panose="02020603050405020304" pitchFamily="18" charset="0"/>
                <a:cs typeface="Times New Roman" panose="02020603050405020304" pitchFamily="18" charset="0"/>
              </a:rPr>
              <a:t>Không</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để</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vật</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dễ</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bắt</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cháy</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xung</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quanh</a:t>
            </a:r>
            <a:r>
              <a:rPr lang="en-US" sz="2000" b="1" dirty="0">
                <a:solidFill>
                  <a:schemeClr val="bg1"/>
                </a:solidFill>
                <a:latin typeface="Times New Roman" panose="02020603050405020304" pitchFamily="18" charset="0"/>
                <a:cs typeface="Times New Roman" panose="02020603050405020304" pitchFamily="18" charset="0"/>
              </a:rPr>
              <a:t> </a:t>
            </a:r>
            <a:r>
              <a:rPr lang="en-US" sz="2000" b="1" dirty="0" err="1">
                <a:solidFill>
                  <a:schemeClr val="bg1"/>
                </a:solidFill>
                <a:latin typeface="Times New Roman" panose="02020603050405020304" pitchFamily="18" charset="0"/>
                <a:cs typeface="Times New Roman" panose="02020603050405020304" pitchFamily="18" charset="0"/>
              </a:rPr>
              <a:t>bếp</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34143A8A-F8BB-41E1-AD2A-6902D8016BC7}"/>
              </a:ext>
            </a:extLst>
          </p:cNvPr>
          <p:cNvSpPr txBox="1"/>
          <p:nvPr/>
        </p:nvSpPr>
        <p:spPr>
          <a:xfrm>
            <a:off x="5864653" y="1986419"/>
            <a:ext cx="1666240" cy="1200329"/>
          </a:xfrm>
          <a:prstGeom prst="rect">
            <a:avLst/>
          </a:prstGeom>
          <a:noFill/>
        </p:spPr>
        <p:txBody>
          <a:bodyPr wrap="square" rtlCol="0">
            <a:spAutoFit/>
          </a:bodyPr>
          <a:lstStyle/>
          <a:p>
            <a:pPr algn="ctr"/>
            <a:r>
              <a:rPr lang="en-US" sz="2400" b="1" dirty="0" err="1">
                <a:solidFill>
                  <a:schemeClr val="bg1"/>
                </a:solidFill>
                <a:latin typeface="Times New Roman" panose="02020603050405020304" pitchFamily="18" charset="0"/>
                <a:cs typeface="Times New Roman" panose="02020603050405020304" pitchFamily="18" charset="0"/>
              </a:rPr>
              <a:t>Không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tự</a:t>
            </a:r>
            <a:r>
              <a:rPr lang="en-US" sz="2400" b="1" dirty="0">
                <a:solidFill>
                  <a:schemeClr val="bg1"/>
                </a:solidFill>
                <a:latin typeface="Times New Roman" panose="02020603050405020304" pitchFamily="18" charset="0"/>
                <a:cs typeface="Times New Roman" panose="02020603050405020304" pitchFamily="18" charset="0"/>
              </a:rPr>
              <a:t> ý </a:t>
            </a:r>
            <a:r>
              <a:rPr lang="en-US" sz="2400" b="1" dirty="0" err="1">
                <a:solidFill>
                  <a:schemeClr val="bg1"/>
                </a:solidFill>
                <a:latin typeface="Times New Roman" panose="02020603050405020304" pitchFamily="18" charset="0"/>
                <a:cs typeface="Times New Roman" panose="02020603050405020304" pitchFamily="18" charset="0"/>
              </a:rPr>
              <a:t>cắm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rút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điện</a:t>
            </a:r>
            <a:endParaRPr lang="en-US" sz="2400" b="1" dirty="0">
              <a:solidFill>
                <a:schemeClr val="bg1"/>
              </a:solidFill>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792D423B-2AB0-4F9C-B56C-88770FFC823F}"/>
              </a:ext>
            </a:extLst>
          </p:cNvPr>
          <p:cNvGrpSpPr/>
          <p:nvPr/>
        </p:nvGrpSpPr>
        <p:grpSpPr>
          <a:xfrm>
            <a:off x="6205940" y="-718802"/>
            <a:ext cx="10050219" cy="9144000"/>
            <a:chOff x="-801289" y="-203200"/>
            <a:chExt cx="7186849" cy="6858000"/>
          </a:xfrm>
        </p:grpSpPr>
        <p:pic>
          <p:nvPicPr>
            <p:cNvPr id="16" name="Picture 15" descr="A picture containing background pattern&#10;&#10;Description automatically generated">
              <a:extLst>
                <a:ext uri="{FF2B5EF4-FFF2-40B4-BE49-F238E27FC236}">
                  <a16:creationId xmlns:a16="http://schemas.microsoft.com/office/drawing/2014/main" id="{861ABC93-A919-49C4-A309-27BC560588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289" y="-203200"/>
              <a:ext cx="7186849" cy="6858000"/>
            </a:xfrm>
            <a:prstGeom prst="rect">
              <a:avLst/>
            </a:prstGeom>
          </p:spPr>
        </p:pic>
        <p:sp>
          <p:nvSpPr>
            <p:cNvPr id="17" name="Oval 16">
              <a:extLst>
                <a:ext uri="{FF2B5EF4-FFF2-40B4-BE49-F238E27FC236}">
                  <a16:creationId xmlns:a16="http://schemas.microsoft.com/office/drawing/2014/main" id="{0C60087D-8FC8-406A-992A-33BE16602FDB}"/>
                </a:ext>
              </a:extLst>
            </p:cNvPr>
            <p:cNvSpPr/>
            <p:nvPr/>
          </p:nvSpPr>
          <p:spPr>
            <a:xfrm>
              <a:off x="2245361" y="1595120"/>
              <a:ext cx="1841501" cy="136144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70C0"/>
                  </a:solidFill>
                  <a:latin typeface="Times New Roman" panose="02020603050405020304" pitchFamily="18" charset="0"/>
                  <a:cs typeface="Times New Roman" panose="02020603050405020304" pitchFamily="18" charset="0"/>
                </a:rPr>
                <a:t>Giữ</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gìn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vệ</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sinh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xung</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quanh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nhà</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11A2C873-B0C4-4B13-BCC5-5E5E82A84EA4}"/>
                </a:ext>
              </a:extLst>
            </p:cNvPr>
            <p:cNvSpPr txBox="1"/>
            <p:nvPr/>
          </p:nvSpPr>
          <p:spPr>
            <a:xfrm>
              <a:off x="1277620" y="1515262"/>
              <a:ext cx="1249680" cy="377075"/>
            </a:xfrm>
            <a:prstGeom prst="rect">
              <a:avLst/>
            </a:prstGeom>
            <a:noFill/>
          </p:spPr>
          <p:txBody>
            <a:bodyPr wrap="square" rtlCol="0">
              <a:spAutoFit/>
            </a:bodyPr>
            <a:lstStyle/>
            <a:p>
              <a:pPr algn="ctr"/>
              <a:r>
                <a:rPr lang="en-US" sz="2667" b="1" dirty="0" err="1">
                  <a:solidFill>
                    <a:schemeClr val="bg1"/>
                  </a:solidFill>
                  <a:latin typeface="Times New Roman" panose="02020603050405020304" pitchFamily="18" charset="0"/>
                  <a:cs typeface="Times New Roman" panose="02020603050405020304" pitchFamily="18" charset="0"/>
                </a:rPr>
                <a:t>Quét</a:t>
              </a:r>
              <a:r>
                <a:rPr lang="en-US" sz="2667" b="1" dirty="0">
                  <a:solidFill>
                    <a:schemeClr val="bg1"/>
                  </a:solidFill>
                  <a:latin typeface="Times New Roman" panose="02020603050405020304" pitchFamily="18" charset="0"/>
                  <a:cs typeface="Times New Roman" panose="02020603050405020304" pitchFamily="18" charset="0"/>
                </a:rPr>
                <a:t> </a:t>
              </a:r>
              <a:r>
                <a:rPr lang="en-US" sz="2667" b="1" dirty="0" err="1">
                  <a:solidFill>
                    <a:schemeClr val="bg1"/>
                  </a:solidFill>
                  <a:latin typeface="Times New Roman" panose="02020603050405020304" pitchFamily="18" charset="0"/>
                  <a:cs typeface="Times New Roman" panose="02020603050405020304" pitchFamily="18" charset="0"/>
                </a:rPr>
                <a:t>sân</a:t>
              </a:r>
              <a:endParaRPr lang="en-US" sz="2667" b="1" dirty="0">
                <a:solidFill>
                  <a:schemeClr val="bg1"/>
                </a:solidFill>
                <a:latin typeface="Times New Roman" panose="02020603050405020304" pitchFamily="18" charset="0"/>
                <a:cs typeface="Times New Roman" panose="02020603050405020304" pitchFamily="18" charset="0"/>
              </a:endParaRPr>
            </a:p>
          </p:txBody>
        </p:sp>
      </p:grpSp>
      <p:sp>
        <p:nvSpPr>
          <p:cNvPr id="22" name="TextBox 21">
            <a:extLst>
              <a:ext uri="{FF2B5EF4-FFF2-40B4-BE49-F238E27FC236}">
                <a16:creationId xmlns:a16="http://schemas.microsoft.com/office/drawing/2014/main" id="{2DA8D23F-CC4C-4A0A-8551-E39E3C81BAD8}"/>
              </a:ext>
            </a:extLst>
          </p:cNvPr>
          <p:cNvSpPr txBox="1"/>
          <p:nvPr/>
        </p:nvSpPr>
        <p:spPr>
          <a:xfrm>
            <a:off x="10746421" y="612348"/>
            <a:ext cx="2065867" cy="830997"/>
          </a:xfrm>
          <a:prstGeom prst="rect">
            <a:avLst/>
          </a:prstGeom>
          <a:noFill/>
        </p:spPr>
        <p:txBody>
          <a:bodyPr wrap="square" rtlCol="0">
            <a:spAutoFit/>
          </a:bodyPr>
          <a:lstStyle/>
          <a:p>
            <a:pPr algn="ctr"/>
            <a:r>
              <a:rPr lang="vi-VN" sz="2400" b="1" dirty="0">
                <a:solidFill>
                  <a:schemeClr val="bg1"/>
                </a:solidFill>
                <a:latin typeface="Times New Roman" panose="02020603050405020304" pitchFamily="18" charset="0"/>
                <a:cs typeface="Times New Roman" panose="02020603050405020304" pitchFamily="18" charset="0"/>
              </a:rPr>
              <a:t>Vứt rác đúng nơi quy định</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34E905CA-3C3D-470B-B210-4E5076E74C7B}"/>
              </a:ext>
            </a:extLst>
          </p:cNvPr>
          <p:cNvSpPr txBox="1"/>
          <p:nvPr/>
        </p:nvSpPr>
        <p:spPr>
          <a:xfrm>
            <a:off x="12706124" y="1478587"/>
            <a:ext cx="2065867" cy="1015663"/>
          </a:xfrm>
          <a:prstGeom prst="rect">
            <a:avLst/>
          </a:prstGeom>
          <a:noFill/>
        </p:spPr>
        <p:txBody>
          <a:bodyPr wrap="square" rtlCol="0">
            <a:spAutoFit/>
          </a:bodyPr>
          <a:lstStyle/>
          <a:p>
            <a:pPr algn="ctr"/>
            <a:r>
              <a:rPr lang="vi-VN" sz="2000" b="1" dirty="0">
                <a:solidFill>
                  <a:schemeClr val="bg1"/>
                </a:solidFill>
                <a:latin typeface="Times New Roman" panose="02020603050405020304" pitchFamily="18" charset="0"/>
                <a:cs typeface="Times New Roman" panose="02020603050405020304" pitchFamily="18" charset="0"/>
              </a:rPr>
              <a:t>Dọn dẹp cống rãnh xung quanh nhà</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5298F063-4009-4C80-AD56-E60A5DAE7589}"/>
              </a:ext>
            </a:extLst>
          </p:cNvPr>
          <p:cNvSpPr txBox="1"/>
          <p:nvPr/>
        </p:nvSpPr>
        <p:spPr>
          <a:xfrm>
            <a:off x="11169789" y="3872784"/>
            <a:ext cx="2065867" cy="707886"/>
          </a:xfrm>
          <a:prstGeom prst="rect">
            <a:avLst/>
          </a:prstGeom>
          <a:noFill/>
        </p:spPr>
        <p:txBody>
          <a:bodyPr wrap="square" rtlCol="0">
            <a:spAutoFit/>
          </a:bodyPr>
          <a:lstStyle/>
          <a:p>
            <a:pPr algn="ctr"/>
            <a:r>
              <a:rPr lang="vi-VN" sz="2000" b="1" dirty="0">
                <a:solidFill>
                  <a:schemeClr val="bg1"/>
                </a:solidFill>
                <a:latin typeface="Times New Roman" panose="02020603050405020304" pitchFamily="18" charset="0"/>
                <a:cs typeface="Times New Roman" panose="02020603050405020304" pitchFamily="18" charset="0"/>
              </a:rPr>
              <a:t>Hạn chế sử dụng túi nilon</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824B9A7B-0703-4663-9F93-6F00C4AEA820}"/>
              </a:ext>
            </a:extLst>
          </p:cNvPr>
          <p:cNvSpPr txBox="1"/>
          <p:nvPr/>
        </p:nvSpPr>
        <p:spPr>
          <a:xfrm>
            <a:off x="9068013" y="3329555"/>
            <a:ext cx="2065867" cy="707886"/>
          </a:xfrm>
          <a:prstGeom prst="rect">
            <a:avLst/>
          </a:prstGeom>
          <a:noFill/>
        </p:spPr>
        <p:txBody>
          <a:bodyPr wrap="square" rtlCol="0">
            <a:spAutoFit/>
          </a:bodyPr>
          <a:lstStyle/>
          <a:p>
            <a:pPr algn="ctr"/>
            <a:r>
              <a:rPr lang="vi-VN" sz="2000" b="1" dirty="0">
                <a:solidFill>
                  <a:schemeClr val="bg1"/>
                </a:solidFill>
                <a:latin typeface="Times New Roman" panose="02020603050405020304" pitchFamily="18" charset="0"/>
                <a:cs typeface="Times New Roman" panose="02020603050405020304" pitchFamily="18" charset="0"/>
              </a:rPr>
              <a:t>Tích cực trồng</a:t>
            </a:r>
            <a:endParaRPr lang="en-US" sz="2000" b="1" dirty="0">
              <a:solidFill>
                <a:schemeClr val="bg1"/>
              </a:solidFill>
              <a:latin typeface="Times New Roman" panose="02020603050405020304" pitchFamily="18" charset="0"/>
              <a:cs typeface="Times New Roman" panose="02020603050405020304" pitchFamily="18" charset="0"/>
            </a:endParaRPr>
          </a:p>
          <a:p>
            <a:pPr algn="ctr"/>
            <a:r>
              <a:rPr lang="vi-VN" sz="2000" b="1" dirty="0">
                <a:solidFill>
                  <a:schemeClr val="bg1"/>
                </a:solidFill>
                <a:latin typeface="Times New Roman" panose="02020603050405020304" pitchFamily="18" charset="0"/>
                <a:cs typeface="Times New Roman" panose="02020603050405020304" pitchFamily="18" charset="0"/>
              </a:rPr>
              <a:t> cây xanh</a:t>
            </a:r>
            <a:endParaRPr lang="en-US"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779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down)">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down)">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wipe(down)">
                                      <p:cBhvr>
                                        <p:cTn id="5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22" grpId="0"/>
      <p:bldP spid="23" grpId="0"/>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2B8C2BC9-635B-413F-9C7C-E853172172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82" y="-450850"/>
            <a:ext cx="1585735" cy="2773777"/>
          </a:xfrm>
          <a:prstGeom prst="rect">
            <a:avLst/>
          </a:prstGeom>
        </p:spPr>
      </p:pic>
      <p:sp>
        <p:nvSpPr>
          <p:cNvPr id="2" name="Oval 1"/>
          <p:cNvSpPr/>
          <p:nvPr/>
        </p:nvSpPr>
        <p:spPr>
          <a:xfrm>
            <a:off x="4785519" y="1066799"/>
            <a:ext cx="6477000" cy="18311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a:solidFill>
                  <a:schemeClr val="tx1"/>
                </a:solidFill>
                <a:latin typeface="Times New Roman" panose="02020603050405020304" pitchFamily="18" charset="0"/>
                <a:cs typeface="Times New Roman" panose="02020603050405020304" pitchFamily="18" charset="0"/>
              </a:rPr>
              <a:t>Vận</a:t>
            </a:r>
            <a:r>
              <a:rPr lang="en-US" sz="6000" b="1" dirty="0">
                <a:solidFill>
                  <a:schemeClr val="tx1"/>
                </a:solidFill>
                <a:latin typeface="Times New Roman" panose="02020603050405020304" pitchFamily="18" charset="0"/>
                <a:cs typeface="Times New Roman" panose="02020603050405020304" pitchFamily="18" charset="0"/>
              </a:rPr>
              <a:t> </a:t>
            </a:r>
            <a:r>
              <a:rPr lang="en-US" sz="6000" b="1" dirty="0" err="1">
                <a:solidFill>
                  <a:schemeClr val="tx1"/>
                </a:solidFill>
                <a:latin typeface="Times New Roman" panose="02020603050405020304" pitchFamily="18" charset="0"/>
                <a:cs typeface="Times New Roman" panose="02020603050405020304" pitchFamily="18" charset="0"/>
              </a:rPr>
              <a:t>dụng</a:t>
            </a:r>
            <a:endParaRPr lang="en-US" sz="6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73748"/>
      </p:ext>
    </p:extLst>
  </p:cSld>
  <p:clrMapOvr>
    <a:masterClrMapping/>
  </p:clrMapOvr>
  <mc:AlternateContent xmlns:mc="http://schemas.openxmlformats.org/markup-compatibility/2006" xmlns:p14="http://schemas.microsoft.com/office/powerpoint/2010/main">
    <mc:Choice Requires="p14">
      <p:transition spd="slow" p14:dur="17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C1729A-BDFA-4C93-A89D-7DCD7508380D}"/>
              </a:ext>
            </a:extLst>
          </p:cNvPr>
          <p:cNvPicPr>
            <a:picLocks noChangeAspect="1"/>
          </p:cNvPicPr>
          <p:nvPr/>
        </p:nvPicPr>
        <p:blipFill>
          <a:blip r:embed="rId2"/>
          <a:stretch>
            <a:fillRect/>
          </a:stretch>
        </p:blipFill>
        <p:spPr>
          <a:xfrm>
            <a:off x="-232717" y="914400"/>
            <a:ext cx="9303300" cy="7772400"/>
          </a:xfrm>
          <a:prstGeom prst="rect">
            <a:avLst/>
          </a:prstGeom>
          <a:ln>
            <a:noFill/>
          </a:ln>
          <a:effectLst>
            <a:softEdge rad="112500"/>
          </a:effectLst>
        </p:spPr>
      </p:pic>
      <p:grpSp>
        <p:nvGrpSpPr>
          <p:cNvPr id="9" name="Group 8">
            <a:extLst>
              <a:ext uri="{FF2B5EF4-FFF2-40B4-BE49-F238E27FC236}">
                <a16:creationId xmlns:a16="http://schemas.microsoft.com/office/drawing/2014/main" id="{F3FBE846-72D3-471D-85C9-802401C96944}"/>
              </a:ext>
            </a:extLst>
          </p:cNvPr>
          <p:cNvGrpSpPr/>
          <p:nvPr/>
        </p:nvGrpSpPr>
        <p:grpSpPr>
          <a:xfrm>
            <a:off x="8436783" y="816099"/>
            <a:ext cx="7057377" cy="1241237"/>
            <a:chOff x="3952567" y="3169393"/>
            <a:chExt cx="6712595" cy="1202840"/>
          </a:xfrm>
        </p:grpSpPr>
        <p:sp>
          <p:nvSpPr>
            <p:cNvPr id="10" name="Rounded Rectangular Callout 3">
              <a:extLst>
                <a:ext uri="{FF2B5EF4-FFF2-40B4-BE49-F238E27FC236}">
                  <a16:creationId xmlns:a16="http://schemas.microsoft.com/office/drawing/2014/main" id="{7E13AFE9-C06F-4645-A92D-A00E59B11D8D}"/>
                </a:ext>
              </a:extLst>
            </p:cNvPr>
            <p:cNvSpPr/>
            <p:nvPr/>
          </p:nvSpPr>
          <p:spPr>
            <a:xfrm rot="368258">
              <a:off x="3952567" y="3507163"/>
              <a:ext cx="6683758" cy="494978"/>
            </a:xfrm>
            <a:prstGeom prst="wedgeRoundRectCallout">
              <a:avLst>
                <a:gd name="adj1" fmla="val -40258"/>
                <a:gd name="adj2" fmla="val 89738"/>
                <a:gd name="adj3" fmla="val 16667"/>
              </a:avLst>
            </a:prstGeom>
            <a:solidFill>
              <a:srgbClr val="FFE890"/>
            </a:solidFill>
            <a:ln w="38100">
              <a:solidFill>
                <a:schemeClr val="bg1"/>
              </a:solidFill>
            </a:ln>
            <a:effectLst>
              <a:outerShdw blurRad="50800" dist="38100" dir="2700000" algn="tl" rotWithShape="0">
                <a:prstClr val="black">
                  <a:alpha val="40000"/>
                </a:prstClr>
              </a:outerShdw>
            </a:effectLst>
          </p:spPr>
          <p:txBody>
            <a:bodyPr wrap="square">
              <a:spAutoFit/>
            </a:bodyPr>
            <a:lstStyle/>
            <a:p>
              <a:pPr algn="ctr" defTabSz="1219170" eaLnBrk="1" fontAlgn="auto" hangingPunct="1">
                <a:spcBef>
                  <a:spcPts val="0"/>
                </a:spcBef>
                <a:spcAft>
                  <a:spcPts val="0"/>
                </a:spcAft>
                <a:defRPr/>
              </a:pPr>
              <a:endParaRPr lang="en-US" sz="2400" dirty="0">
                <a:solidFill>
                  <a:srgbClr val="000000"/>
                </a:solidFill>
                <a:latin typeface="Arial"/>
                <a:ea typeface="微软雅黑"/>
              </a:endParaRPr>
            </a:p>
          </p:txBody>
        </p:sp>
        <p:sp>
          <p:nvSpPr>
            <p:cNvPr id="11" name="TextBox 10">
              <a:extLst>
                <a:ext uri="{FF2B5EF4-FFF2-40B4-BE49-F238E27FC236}">
                  <a16:creationId xmlns:a16="http://schemas.microsoft.com/office/drawing/2014/main" id="{6F2E429A-90E3-40CC-AF39-72554ABDC0EB}"/>
                </a:ext>
              </a:extLst>
            </p:cNvPr>
            <p:cNvSpPr txBox="1"/>
            <p:nvPr/>
          </p:nvSpPr>
          <p:spPr>
            <a:xfrm rot="314669">
              <a:off x="4270117" y="3169393"/>
              <a:ext cx="6395045" cy="1202840"/>
            </a:xfrm>
            <a:prstGeom prst="rect">
              <a:avLst/>
            </a:prstGeom>
            <a:noFill/>
          </p:spPr>
          <p:txBody>
            <a:bodyPr wrap="square" rtlCol="0">
              <a:spAutoFit/>
            </a:bodyPr>
            <a:lstStyle/>
            <a:p>
              <a:pPr algn="ctr"/>
              <a:r>
                <a:rPr lang="nl-NL" sz="3733"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Hình vẽ gì? Các bạn trong hình đang nói gì?</a:t>
              </a:r>
              <a:endParaRPr lang="en-US" sz="3733" b="1" dirty="0">
                <a:solidFill>
                  <a:srgbClr val="FF0000"/>
                </a:solidFill>
                <a:latin typeface="Times New Roman" panose="02020603050405020304" pitchFamily="18"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C285A5FA-19D5-4A15-B98B-5DD6F9268830}"/>
              </a:ext>
            </a:extLst>
          </p:cNvPr>
          <p:cNvGrpSpPr/>
          <p:nvPr/>
        </p:nvGrpSpPr>
        <p:grpSpPr>
          <a:xfrm>
            <a:off x="8900319" y="2879161"/>
            <a:ext cx="7057377" cy="1865127"/>
            <a:chOff x="3952567" y="3031951"/>
            <a:chExt cx="6712595" cy="1477727"/>
          </a:xfrm>
        </p:grpSpPr>
        <p:sp>
          <p:nvSpPr>
            <p:cNvPr id="16" name="Rounded Rectangular Callout 3">
              <a:extLst>
                <a:ext uri="{FF2B5EF4-FFF2-40B4-BE49-F238E27FC236}">
                  <a16:creationId xmlns:a16="http://schemas.microsoft.com/office/drawing/2014/main" id="{D76080F8-9104-4EA8-ADC4-E416DCBAAB7B}"/>
                </a:ext>
              </a:extLst>
            </p:cNvPr>
            <p:cNvSpPr/>
            <p:nvPr/>
          </p:nvSpPr>
          <p:spPr>
            <a:xfrm rot="368258">
              <a:off x="3952567" y="3552311"/>
              <a:ext cx="6683758" cy="404686"/>
            </a:xfrm>
            <a:prstGeom prst="wedgeRoundRectCallout">
              <a:avLst>
                <a:gd name="adj1" fmla="val -40258"/>
                <a:gd name="adj2" fmla="val 89738"/>
                <a:gd name="adj3" fmla="val 16667"/>
              </a:avLst>
            </a:prstGeom>
            <a:solidFill>
              <a:srgbClr val="FFE890"/>
            </a:solidFill>
            <a:ln w="38100">
              <a:solidFill>
                <a:schemeClr val="bg1"/>
              </a:solidFill>
            </a:ln>
            <a:effectLst>
              <a:outerShdw blurRad="50800" dist="38100" dir="2700000" algn="tl" rotWithShape="0">
                <a:prstClr val="black">
                  <a:alpha val="40000"/>
                </a:prstClr>
              </a:outerShdw>
            </a:effectLst>
          </p:spPr>
          <p:txBody>
            <a:bodyPr wrap="square">
              <a:spAutoFit/>
            </a:bodyPr>
            <a:lstStyle/>
            <a:p>
              <a:pPr algn="ctr" defTabSz="1219170" eaLnBrk="1" fontAlgn="auto" hangingPunct="1">
                <a:spcBef>
                  <a:spcPts val="0"/>
                </a:spcBef>
                <a:spcAft>
                  <a:spcPts val="0"/>
                </a:spcAft>
                <a:defRPr/>
              </a:pPr>
              <a:endParaRPr lang="en-US" sz="2400" dirty="0">
                <a:solidFill>
                  <a:srgbClr val="000000"/>
                </a:solidFill>
                <a:latin typeface="Arial"/>
                <a:ea typeface="微软雅黑"/>
              </a:endParaRPr>
            </a:p>
          </p:txBody>
        </p:sp>
        <p:sp>
          <p:nvSpPr>
            <p:cNvPr id="17" name="TextBox 16">
              <a:extLst>
                <a:ext uri="{FF2B5EF4-FFF2-40B4-BE49-F238E27FC236}">
                  <a16:creationId xmlns:a16="http://schemas.microsoft.com/office/drawing/2014/main" id="{CF69B848-9C0F-411C-9FC9-80BC8B3EDBB4}"/>
                </a:ext>
              </a:extLst>
            </p:cNvPr>
            <p:cNvSpPr txBox="1"/>
            <p:nvPr/>
          </p:nvSpPr>
          <p:spPr>
            <a:xfrm rot="314669">
              <a:off x="4270117" y="3031951"/>
              <a:ext cx="6395045" cy="1477727"/>
            </a:xfrm>
            <a:prstGeom prst="rect">
              <a:avLst/>
            </a:prstGeom>
            <a:noFill/>
          </p:spPr>
          <p:txBody>
            <a:bodyPr wrap="square" rtlCol="0">
              <a:spAutoFit/>
            </a:bodyPr>
            <a:lstStyle/>
            <a:p>
              <a:pPr algn="just">
                <a:lnSpc>
                  <a:spcPct val="120000"/>
                </a:lnSpc>
                <a:spcBef>
                  <a:spcPts val="0"/>
                </a:spcBef>
                <a:spcAft>
                  <a:spcPts val="0"/>
                </a:spcAft>
              </a:pPr>
              <a:r>
                <a:rPr lang="nl-NL"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 đã thực hiện việc vẽ sơ đồ các thành viên trong gia đình họ nội họ ngoại chưa?</a:t>
              </a:r>
              <a:endPar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3689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354AF4-049E-4D9F-B1C2-3AB9FF88E6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9" y="0"/>
            <a:ext cx="16256000" cy="9099021"/>
          </a:xfrm>
          <a:prstGeom prst="rect">
            <a:avLst/>
          </a:prstGeom>
        </p:spPr>
      </p:pic>
      <p:sp>
        <p:nvSpPr>
          <p:cNvPr id="5" name="Rectangle 4">
            <a:extLst>
              <a:ext uri="{FF2B5EF4-FFF2-40B4-BE49-F238E27FC236}">
                <a16:creationId xmlns:a16="http://schemas.microsoft.com/office/drawing/2014/main" id="{FF034D31-5B28-48B9-BA51-571460AD501B}"/>
              </a:ext>
            </a:extLst>
          </p:cNvPr>
          <p:cNvSpPr/>
          <p:nvPr/>
        </p:nvSpPr>
        <p:spPr>
          <a:xfrm>
            <a:off x="2194719" y="2703292"/>
            <a:ext cx="11582400" cy="1138773"/>
          </a:xfrm>
          <a:prstGeom prst="rect">
            <a:avLst/>
          </a:prstGeom>
          <a:noFill/>
        </p:spPr>
        <p:txBody>
          <a:bodyPr wrap="square" lIns="121920" tIns="60960" rIns="121920" bIns="60960">
            <a:spAutoFit/>
          </a:bodyPr>
          <a:lstStyle/>
          <a:p>
            <a:pPr algn="ctr" defTabSz="1219170" eaLnBrk="1" fontAlgn="auto" hangingPunct="1">
              <a:spcBef>
                <a:spcPts val="0"/>
              </a:spcBef>
              <a:spcAft>
                <a:spcPts val="0"/>
              </a:spcAft>
              <a:defRPr/>
            </a:pPr>
            <a:r>
              <a:rPr lang="en-US" sz="6600" b="1" dirty="0" err="1">
                <a:ln w="12700">
                  <a:solidFill>
                    <a:srgbClr val="4F81BD"/>
                  </a:solidFill>
                  <a:prstDash val="solid"/>
                </a:ln>
                <a:solidFill>
                  <a:srgbClr val="FF0000"/>
                </a:solidFill>
                <a:effectLst>
                  <a:outerShdw dist="38100" dir="2640000" algn="bl" rotWithShape="0">
                    <a:srgbClr val="4F81BD"/>
                  </a:outerShdw>
                </a:effectLst>
                <a:latin typeface="Times New Roman" panose="02020603050405020304" pitchFamily="18" charset="0"/>
                <a:cs typeface="Times New Roman" panose="02020603050405020304" pitchFamily="18" charset="0"/>
              </a:rPr>
              <a:t>Những</a:t>
            </a:r>
            <a:r>
              <a:rPr lang="en-US" sz="6600" b="1" dirty="0">
                <a:ln w="12700">
                  <a:solidFill>
                    <a:srgbClr val="4F81BD"/>
                  </a:solidFill>
                  <a:prstDash val="solid"/>
                </a:ln>
                <a:solidFill>
                  <a:srgbClr val="FF0000"/>
                </a:solidFill>
                <a:effectLst>
                  <a:outerShdw dist="38100" dir="2640000" algn="bl" rotWithShape="0">
                    <a:srgbClr val="4F81BD"/>
                  </a:outerShdw>
                </a:effectLst>
                <a:latin typeface="Times New Roman" panose="02020603050405020304" pitchFamily="18" charset="0"/>
                <a:cs typeface="Times New Roman" panose="02020603050405020304" pitchFamily="18" charset="0"/>
              </a:rPr>
              <a:t> </a:t>
            </a:r>
            <a:r>
              <a:rPr lang="en-US" sz="6600" b="1" dirty="0" err="1">
                <a:ln w="12700">
                  <a:solidFill>
                    <a:srgbClr val="4F81BD"/>
                  </a:solidFill>
                  <a:prstDash val="solid"/>
                </a:ln>
                <a:solidFill>
                  <a:srgbClr val="FF0000"/>
                </a:solidFill>
                <a:effectLst>
                  <a:outerShdw dist="38100" dir="2640000" algn="bl" rotWithShape="0">
                    <a:srgbClr val="4F81BD"/>
                  </a:outerShdw>
                </a:effectLst>
                <a:latin typeface="Times New Roman" panose="02020603050405020304" pitchFamily="18" charset="0"/>
                <a:cs typeface="Times New Roman" panose="02020603050405020304" pitchFamily="18" charset="0"/>
              </a:rPr>
              <a:t>điều</a:t>
            </a:r>
            <a:r>
              <a:rPr lang="en-US" sz="6600" b="1" dirty="0">
                <a:ln w="12700">
                  <a:solidFill>
                    <a:srgbClr val="4F81BD"/>
                  </a:solidFill>
                  <a:prstDash val="solid"/>
                </a:ln>
                <a:solidFill>
                  <a:srgbClr val="FF0000"/>
                </a:solidFill>
                <a:effectLst>
                  <a:outerShdw dist="38100" dir="2640000" algn="bl" rotWithShape="0">
                    <a:srgbClr val="4F81BD"/>
                  </a:outerShdw>
                </a:effectLst>
                <a:latin typeface="Times New Roman" panose="02020603050405020304" pitchFamily="18" charset="0"/>
                <a:cs typeface="Times New Roman" panose="02020603050405020304" pitchFamily="18" charset="0"/>
              </a:rPr>
              <a:t> </a:t>
            </a:r>
            <a:r>
              <a:rPr lang="en-US" sz="6600" b="1" dirty="0" err="1">
                <a:ln w="12700">
                  <a:solidFill>
                    <a:srgbClr val="4F81BD"/>
                  </a:solidFill>
                  <a:prstDash val="solid"/>
                </a:ln>
                <a:solidFill>
                  <a:srgbClr val="FF0000"/>
                </a:solidFill>
                <a:effectLst>
                  <a:outerShdw dist="38100" dir="2640000" algn="bl" rotWithShape="0">
                    <a:srgbClr val="4F81BD"/>
                  </a:outerShdw>
                </a:effectLst>
                <a:latin typeface="Times New Roman" panose="02020603050405020304" pitchFamily="18" charset="0"/>
                <a:cs typeface="Times New Roman" panose="02020603050405020304" pitchFamily="18" charset="0"/>
              </a:rPr>
              <a:t>cần</a:t>
            </a:r>
            <a:r>
              <a:rPr lang="en-US" sz="6600" b="1" dirty="0">
                <a:ln w="12700">
                  <a:solidFill>
                    <a:srgbClr val="4F81BD"/>
                  </a:solidFill>
                  <a:prstDash val="solid"/>
                </a:ln>
                <a:solidFill>
                  <a:srgbClr val="FF0000"/>
                </a:solidFill>
                <a:effectLst>
                  <a:outerShdw dist="38100" dir="2640000" algn="bl" rotWithShape="0">
                    <a:srgbClr val="4F81BD"/>
                  </a:outerShdw>
                </a:effectLst>
                <a:latin typeface="Times New Roman" panose="02020603050405020304" pitchFamily="18" charset="0"/>
                <a:cs typeface="Times New Roman" panose="02020603050405020304" pitchFamily="18" charset="0"/>
              </a:rPr>
              <a:t> </a:t>
            </a:r>
            <a:r>
              <a:rPr lang="en-US" sz="6600" b="1" dirty="0" err="1">
                <a:ln w="12700">
                  <a:solidFill>
                    <a:srgbClr val="4F81BD"/>
                  </a:solidFill>
                  <a:prstDash val="solid"/>
                </a:ln>
                <a:solidFill>
                  <a:srgbClr val="FF0000"/>
                </a:solidFill>
                <a:effectLst>
                  <a:outerShdw dist="38100" dir="2640000" algn="bl" rotWithShape="0">
                    <a:srgbClr val="4F81BD"/>
                  </a:outerShdw>
                </a:effectLst>
                <a:latin typeface="Times New Roman" panose="02020603050405020304" pitchFamily="18" charset="0"/>
                <a:cs typeface="Times New Roman" panose="02020603050405020304" pitchFamily="18" charset="0"/>
              </a:rPr>
              <a:t>nhớ</a:t>
            </a:r>
            <a:endParaRPr lang="en-US" sz="6600" b="1" dirty="0">
              <a:ln w="12700">
                <a:solidFill>
                  <a:srgbClr val="FF0000"/>
                </a:solidFill>
                <a:prstDash val="solid"/>
              </a:ln>
              <a:solidFill>
                <a:srgbClr val="FF0000"/>
              </a:solidFill>
              <a:effectLst>
                <a:outerShdw dist="38100" dir="2640000" algn="bl" rotWithShape="0">
                  <a:srgbClr val="4F81BD"/>
                </a:outerShdw>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EC860C5-FE28-4E1A-9A68-7F073EBFEE14}"/>
              </a:ext>
            </a:extLst>
          </p:cNvPr>
          <p:cNvSpPr txBox="1"/>
          <p:nvPr/>
        </p:nvSpPr>
        <p:spPr>
          <a:xfrm>
            <a:off x="3009740" y="3749291"/>
            <a:ext cx="10422873" cy="1569660"/>
          </a:xfrm>
          <a:prstGeom prst="rect">
            <a:avLst/>
          </a:prstGeom>
          <a:noFill/>
        </p:spPr>
        <p:txBody>
          <a:bodyPr wrap="square" rtlCol="0">
            <a:spAutoFit/>
          </a:bodyPr>
          <a:lstStyle/>
          <a:p>
            <a:pPr defTabSz="1219170" eaLnBrk="1" fontAlgn="auto" hangingPunct="1">
              <a:spcBef>
                <a:spcPts val="0"/>
              </a:spcBef>
              <a:spcAft>
                <a:spcPts val="0"/>
              </a:spcAft>
              <a:defRPr/>
            </a:pPr>
            <a:endParaRPr lang="vi-VN" sz="4800" dirty="0">
              <a:solidFill>
                <a:prstClr val="black"/>
              </a:solidFill>
              <a:latin typeface="Times New Roman" panose="02020603050405020304" pitchFamily="18" charset="0"/>
              <a:cs typeface="Times New Roman" panose="02020603050405020304" pitchFamily="18" charset="0"/>
            </a:endParaRPr>
          </a:p>
          <a:p>
            <a:pPr defTabSz="1219170" eaLnBrk="1" fontAlgn="auto" hangingPunct="1">
              <a:spcBef>
                <a:spcPts val="0"/>
              </a:spcBef>
              <a:spcAft>
                <a:spcPts val="0"/>
              </a:spcAft>
              <a:defRPr/>
            </a:pPr>
            <a:r>
              <a:rPr lang="vi-VN" sz="4800" dirty="0">
                <a:solidFill>
                  <a:prstClr val="black"/>
                </a:solidFill>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246F3356-D7F7-4FB8-8DB3-B6448546A703}"/>
              </a:ext>
            </a:extLst>
          </p:cNvPr>
          <p:cNvSpPr txBox="1"/>
          <p:nvPr/>
        </p:nvSpPr>
        <p:spPr>
          <a:xfrm>
            <a:off x="3009740" y="3835241"/>
            <a:ext cx="10422873" cy="2308324"/>
          </a:xfrm>
          <a:prstGeom prst="rect">
            <a:avLst/>
          </a:prstGeom>
          <a:noFill/>
        </p:spPr>
        <p:txBody>
          <a:bodyPr wrap="square" rtlCol="0">
            <a:spAutoFit/>
          </a:bodyPr>
          <a:lstStyle/>
          <a:p>
            <a:pPr algn="just" defTabSz="1219170" eaLnBrk="1" fontAlgn="auto" hangingPunct="1">
              <a:spcBef>
                <a:spcPts val="0"/>
              </a:spcBef>
              <a:spcAft>
                <a:spcPts val="0"/>
              </a:spcAft>
              <a:defRPr/>
            </a:pPr>
            <a:r>
              <a:rPr lang="en-US" sz="4800" dirty="0">
                <a:solidFill>
                  <a:schemeClr val="accent4"/>
                </a:solidFill>
                <a:latin typeface="Times New Roman" pitchFamily="18" charset="0"/>
                <a:ea typeface="微软雅黑"/>
                <a:cs typeface="Times New Roman" pitchFamily="18" charset="0"/>
              </a:rPr>
              <a:t>-</a:t>
            </a:r>
            <a:r>
              <a:rPr lang="en-US" sz="4800" b="1" dirty="0">
                <a:solidFill>
                  <a:srgbClr val="FF4D67"/>
                </a:solidFill>
                <a:latin typeface="Times New Roman" pitchFamily="18" charset="0"/>
                <a:ea typeface="微软雅黑"/>
                <a:cs typeface="Times New Roman" pitchFamily="18" charset="0"/>
              </a:rPr>
              <a:t> </a:t>
            </a:r>
            <a:r>
              <a:rPr lang="vi-VN" sz="4800" b="1" dirty="0">
                <a:solidFill>
                  <a:schemeClr val="accent4"/>
                </a:solidFill>
                <a:latin typeface="Times New Roman" pitchFamily="18" charset="0"/>
                <a:ea typeface="微软雅黑"/>
                <a:cs typeface="Times New Roman" pitchFamily="18" charset="0"/>
              </a:rPr>
              <a:t>Em hãy cùng người </a:t>
            </a:r>
            <a:r>
              <a:rPr lang="en-US" sz="4800" b="1" dirty="0" err="1">
                <a:solidFill>
                  <a:schemeClr val="accent4"/>
                </a:solidFill>
                <a:latin typeface="Times New Roman" pitchFamily="18" charset="0"/>
                <a:ea typeface="微软雅黑"/>
                <a:cs typeface="Times New Roman" pitchFamily="18" charset="0"/>
              </a:rPr>
              <a:t>thân</a:t>
            </a:r>
            <a:r>
              <a:rPr lang="en-US" sz="4800" b="1" dirty="0">
                <a:solidFill>
                  <a:schemeClr val="accent4"/>
                </a:solidFill>
                <a:latin typeface="Times New Roman" pitchFamily="18" charset="0"/>
                <a:ea typeface="微软雅黑"/>
                <a:cs typeface="Times New Roman" pitchFamily="18" charset="0"/>
              </a:rPr>
              <a:t> </a:t>
            </a:r>
            <a:r>
              <a:rPr lang="en-US" sz="4800" b="1" dirty="0" err="1">
                <a:solidFill>
                  <a:schemeClr val="accent4"/>
                </a:solidFill>
                <a:latin typeface="Times New Roman" pitchFamily="18" charset="0"/>
                <a:ea typeface="微软雅黑"/>
                <a:cs typeface="Times New Roman" pitchFamily="18" charset="0"/>
              </a:rPr>
              <a:t>dọn</a:t>
            </a:r>
            <a:r>
              <a:rPr lang="en-US" sz="4800" b="1" dirty="0">
                <a:solidFill>
                  <a:schemeClr val="accent4"/>
                </a:solidFill>
                <a:latin typeface="Times New Roman" pitchFamily="18" charset="0"/>
                <a:ea typeface="微软雅黑"/>
                <a:cs typeface="Times New Roman" pitchFamily="18" charset="0"/>
              </a:rPr>
              <a:t> </a:t>
            </a:r>
            <a:r>
              <a:rPr lang="en-US" sz="4800" b="1" dirty="0" err="1">
                <a:solidFill>
                  <a:schemeClr val="accent4"/>
                </a:solidFill>
                <a:latin typeface="Times New Roman" pitchFamily="18" charset="0"/>
                <a:ea typeface="微软雅黑"/>
                <a:cs typeface="Times New Roman" pitchFamily="18" charset="0"/>
              </a:rPr>
              <a:t>dẹp</a:t>
            </a:r>
            <a:r>
              <a:rPr lang="en-US" sz="4800" b="1" dirty="0">
                <a:solidFill>
                  <a:schemeClr val="accent4"/>
                </a:solidFill>
                <a:latin typeface="Times New Roman" pitchFamily="18" charset="0"/>
                <a:ea typeface="微软雅黑"/>
                <a:cs typeface="Times New Roman" pitchFamily="18" charset="0"/>
              </a:rPr>
              <a:t> </a:t>
            </a:r>
            <a:r>
              <a:rPr lang="en-US" sz="4800" b="1" dirty="0" err="1">
                <a:solidFill>
                  <a:schemeClr val="accent4"/>
                </a:solidFill>
                <a:latin typeface="Times New Roman" pitchFamily="18" charset="0"/>
                <a:ea typeface="微软雅黑"/>
                <a:cs typeface="Times New Roman" pitchFamily="18" charset="0"/>
              </a:rPr>
              <a:t>môi</a:t>
            </a:r>
            <a:r>
              <a:rPr lang="en-US" sz="4800" b="1" dirty="0">
                <a:solidFill>
                  <a:schemeClr val="accent4"/>
                </a:solidFill>
                <a:latin typeface="Times New Roman" pitchFamily="18" charset="0"/>
                <a:ea typeface="微软雅黑"/>
                <a:cs typeface="Times New Roman" pitchFamily="18" charset="0"/>
              </a:rPr>
              <a:t> </a:t>
            </a:r>
            <a:r>
              <a:rPr lang="en-US" sz="4800" b="1" dirty="0" err="1">
                <a:solidFill>
                  <a:schemeClr val="accent4"/>
                </a:solidFill>
                <a:latin typeface="Times New Roman" pitchFamily="18" charset="0"/>
                <a:ea typeface="微软雅黑"/>
                <a:cs typeface="Times New Roman" pitchFamily="18" charset="0"/>
              </a:rPr>
              <a:t>trường</a:t>
            </a:r>
            <a:r>
              <a:rPr lang="en-US" sz="4800" b="1" dirty="0">
                <a:solidFill>
                  <a:schemeClr val="accent4"/>
                </a:solidFill>
                <a:latin typeface="Times New Roman" pitchFamily="18" charset="0"/>
                <a:ea typeface="微软雅黑"/>
                <a:cs typeface="Times New Roman" pitchFamily="18" charset="0"/>
              </a:rPr>
              <a:t> </a:t>
            </a:r>
            <a:r>
              <a:rPr lang="en-US" sz="4800" b="1" dirty="0" err="1">
                <a:solidFill>
                  <a:schemeClr val="accent4"/>
                </a:solidFill>
                <a:latin typeface="Times New Roman" pitchFamily="18" charset="0"/>
                <a:ea typeface="微软雅黑"/>
                <a:cs typeface="Times New Roman" pitchFamily="18" charset="0"/>
              </a:rPr>
              <a:t>xung</a:t>
            </a:r>
            <a:r>
              <a:rPr lang="en-US" sz="4800" b="1" dirty="0">
                <a:solidFill>
                  <a:schemeClr val="accent4"/>
                </a:solidFill>
                <a:latin typeface="Times New Roman" pitchFamily="18" charset="0"/>
                <a:ea typeface="微软雅黑"/>
                <a:cs typeface="Times New Roman" pitchFamily="18" charset="0"/>
              </a:rPr>
              <a:t> </a:t>
            </a:r>
            <a:r>
              <a:rPr lang="en-US" sz="4800" b="1" dirty="0" err="1">
                <a:solidFill>
                  <a:schemeClr val="accent4"/>
                </a:solidFill>
                <a:latin typeface="Times New Roman" pitchFamily="18" charset="0"/>
                <a:ea typeface="微软雅黑"/>
                <a:cs typeface="Times New Roman" pitchFamily="18" charset="0"/>
              </a:rPr>
              <a:t>quanh</a:t>
            </a:r>
            <a:r>
              <a:rPr lang="en-US" sz="4800" b="1" dirty="0">
                <a:solidFill>
                  <a:schemeClr val="accent4"/>
                </a:solidFill>
                <a:latin typeface="Times New Roman" pitchFamily="18" charset="0"/>
                <a:ea typeface="微软雅黑"/>
                <a:cs typeface="Times New Roman" pitchFamily="18" charset="0"/>
              </a:rPr>
              <a:t> </a:t>
            </a:r>
            <a:r>
              <a:rPr lang="en-US" sz="4800" b="1" dirty="0" err="1">
                <a:solidFill>
                  <a:schemeClr val="accent4"/>
                </a:solidFill>
                <a:latin typeface="Times New Roman" pitchFamily="18" charset="0"/>
                <a:ea typeface="微软雅黑"/>
                <a:cs typeface="Times New Roman" pitchFamily="18" charset="0"/>
              </a:rPr>
              <a:t>nhà</a:t>
            </a:r>
            <a:r>
              <a:rPr lang="en-US" sz="4800" b="1" dirty="0">
                <a:solidFill>
                  <a:schemeClr val="accent4"/>
                </a:solidFill>
                <a:latin typeface="Times New Roman" pitchFamily="18" charset="0"/>
                <a:ea typeface="微软雅黑"/>
                <a:cs typeface="Times New Roman" pitchFamily="18" charset="0"/>
              </a:rPr>
              <a:t> </a:t>
            </a:r>
            <a:r>
              <a:rPr lang="en-US" sz="4800" b="1" dirty="0" err="1">
                <a:solidFill>
                  <a:schemeClr val="accent4"/>
                </a:solidFill>
                <a:latin typeface="Times New Roman" pitchFamily="18" charset="0"/>
                <a:ea typeface="微软雅黑"/>
                <a:cs typeface="Times New Roman" pitchFamily="18" charset="0"/>
              </a:rPr>
              <a:t>cho</a:t>
            </a:r>
            <a:r>
              <a:rPr lang="en-US" sz="4800" b="1" dirty="0">
                <a:solidFill>
                  <a:schemeClr val="accent4"/>
                </a:solidFill>
                <a:latin typeface="Times New Roman" pitchFamily="18" charset="0"/>
                <a:ea typeface="微软雅黑"/>
                <a:cs typeface="Times New Roman" pitchFamily="18" charset="0"/>
              </a:rPr>
              <a:t> </a:t>
            </a:r>
            <a:r>
              <a:rPr lang="en-US" sz="4800" b="1" dirty="0" err="1">
                <a:solidFill>
                  <a:schemeClr val="accent4"/>
                </a:solidFill>
                <a:latin typeface="Times New Roman" pitchFamily="18" charset="0"/>
                <a:ea typeface="微软雅黑"/>
                <a:cs typeface="Times New Roman" pitchFamily="18" charset="0"/>
              </a:rPr>
              <a:t>sạch</a:t>
            </a:r>
            <a:r>
              <a:rPr lang="en-US" sz="4800" b="1" dirty="0">
                <a:solidFill>
                  <a:schemeClr val="accent4"/>
                </a:solidFill>
                <a:latin typeface="Times New Roman" pitchFamily="18" charset="0"/>
                <a:ea typeface="微软雅黑"/>
                <a:cs typeface="Times New Roman" pitchFamily="18" charset="0"/>
              </a:rPr>
              <a:t> </a:t>
            </a:r>
            <a:r>
              <a:rPr lang="en-US" sz="4800" b="1" dirty="0" err="1">
                <a:solidFill>
                  <a:schemeClr val="accent4"/>
                </a:solidFill>
                <a:latin typeface="Times New Roman" pitchFamily="18" charset="0"/>
                <a:ea typeface="微软雅黑"/>
                <a:cs typeface="Times New Roman" pitchFamily="18" charset="0"/>
              </a:rPr>
              <a:t>sẽ</a:t>
            </a:r>
            <a:r>
              <a:rPr lang="en-US" sz="4800" b="1" dirty="0">
                <a:solidFill>
                  <a:schemeClr val="accent4"/>
                </a:solidFill>
                <a:latin typeface="Times New Roman" pitchFamily="18" charset="0"/>
                <a:ea typeface="微软雅黑"/>
                <a:cs typeface="Times New Roman" pitchFamily="18" charset="0"/>
              </a:rPr>
              <a:t> </a:t>
            </a:r>
            <a:r>
              <a:rPr lang="en-US" sz="4800" b="1" dirty="0" err="1">
                <a:solidFill>
                  <a:schemeClr val="accent4"/>
                </a:solidFill>
                <a:latin typeface="Times New Roman" pitchFamily="18" charset="0"/>
                <a:ea typeface="微软雅黑"/>
                <a:cs typeface="Times New Roman" pitchFamily="18" charset="0"/>
              </a:rPr>
              <a:t>nhé</a:t>
            </a:r>
            <a:r>
              <a:rPr lang="en-US" sz="4800" b="1" dirty="0">
                <a:solidFill>
                  <a:schemeClr val="accent4"/>
                </a:solidFill>
                <a:latin typeface="Times New Roman" pitchFamily="18" charset="0"/>
                <a:ea typeface="微软雅黑"/>
                <a:cs typeface="Times New Roman" pitchFamily="18" charset="0"/>
              </a:rPr>
              <a:t>!</a:t>
            </a:r>
            <a:endParaRPr lang="vi-VN" sz="4800" b="1" dirty="0">
              <a:solidFill>
                <a:schemeClr val="accent4"/>
              </a:solidFill>
              <a:latin typeface="Times New Roman" pitchFamily="18" charset="0"/>
              <a:ea typeface="微软雅黑"/>
              <a:cs typeface="Times New Roman" pitchFamily="18" charset="0"/>
            </a:endParaRPr>
          </a:p>
        </p:txBody>
      </p:sp>
    </p:spTree>
    <p:extLst>
      <p:ext uri="{BB962C8B-B14F-4D97-AF65-F5344CB8AC3E}">
        <p14:creationId xmlns:p14="http://schemas.microsoft.com/office/powerpoint/2010/main" val="262205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早安世界"/>
          <p:cNvPicPr>
            <a:picLocks noChangeAspect="1"/>
          </p:cNvPicPr>
          <p:nvPr/>
        </p:nvPicPr>
        <p:blipFill>
          <a:blip r:embed="rId3"/>
          <a:stretch>
            <a:fillRect/>
          </a:stretch>
        </p:blipFill>
        <p:spPr>
          <a:xfrm>
            <a:off x="10319" y="0"/>
            <a:ext cx="16279707" cy="9174480"/>
          </a:xfrm>
          <a:prstGeom prst="rect">
            <a:avLst/>
          </a:prstGeom>
        </p:spPr>
      </p:pic>
      <p:sp>
        <p:nvSpPr>
          <p:cNvPr id="8" name="TextBox 11">
            <a:extLst>
              <a:ext uri="{FF2B5EF4-FFF2-40B4-BE49-F238E27FC236}">
                <a16:creationId xmlns:a16="http://schemas.microsoft.com/office/drawing/2014/main" id="{F89BB9C3-43FC-470F-AB6B-A470E60C9E5B}"/>
              </a:ext>
            </a:extLst>
          </p:cNvPr>
          <p:cNvSpPr txBox="1"/>
          <p:nvPr/>
        </p:nvSpPr>
        <p:spPr>
          <a:xfrm>
            <a:off x="823119" y="2971800"/>
            <a:ext cx="8769357" cy="978666"/>
          </a:xfrm>
          <a:prstGeom prst="rect">
            <a:avLst/>
          </a:prstGeom>
        </p:spPr>
        <p:txBody>
          <a:bodyPr wrap="square" lIns="0" tIns="0" rIns="0" bIns="0" rtlCol="0" anchor="t">
            <a:spAutoFit/>
          </a:bodyPr>
          <a:lstStyle/>
          <a:p>
            <a:pPr algn="ctr" defTabSz="812820">
              <a:lnSpc>
                <a:spcPts val="8314"/>
              </a:lnSpc>
            </a:pPr>
            <a:r>
              <a:rPr lang="en-US" sz="6000" b="1" dirty="0" err="1">
                <a:solidFill>
                  <a:srgbClr val="FF0000"/>
                </a:solidFill>
                <a:latin typeface="Times New Roman" pitchFamily="18" charset="0"/>
                <a:cs typeface="Times New Roman" pitchFamily="18" charset="0"/>
              </a:rPr>
              <a:t>Tạm</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biệt</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và</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hẹn</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gặp</a:t>
            </a:r>
            <a:r>
              <a:rPr lang="en-US" sz="6000" b="1" dirty="0">
                <a:solidFill>
                  <a:srgbClr val="FF0000"/>
                </a:solidFill>
                <a:latin typeface="Times New Roman" pitchFamily="18" charset="0"/>
                <a:cs typeface="Times New Roman" pitchFamily="18" charset="0"/>
              </a:rPr>
              <a:t> </a:t>
            </a:r>
            <a:r>
              <a:rPr lang="en-US" sz="6000" b="1" dirty="0" err="1">
                <a:solidFill>
                  <a:srgbClr val="FF0000"/>
                </a:solidFill>
                <a:latin typeface="Times New Roman" pitchFamily="18" charset="0"/>
                <a:cs typeface="Times New Roman" pitchFamily="18" charset="0"/>
              </a:rPr>
              <a:t>lại</a:t>
            </a:r>
            <a:endParaRPr lang="en-US" sz="6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2376889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8319" y="533400"/>
            <a:ext cx="15163800" cy="8463855"/>
          </a:xfrm>
          <a:prstGeom prst="rect">
            <a:avLst/>
          </a:prstGeom>
          <a:noFill/>
        </p:spPr>
        <p:txBody>
          <a:bodyPr wrap="square" rtlCol="0">
            <a:spAutoFit/>
          </a:bodyPr>
          <a:lstStyle/>
          <a:p>
            <a:r>
              <a:rPr lang="nl-NL" sz="3200" b="1" dirty="0">
                <a:solidFill>
                  <a:srgbClr val="FF0000"/>
                </a:solidFill>
                <a:latin typeface="Times New Roman" panose="02020603050405020304" pitchFamily="18" charset="0"/>
                <a:cs typeface="Times New Roman" panose="02020603050405020304" pitchFamily="18" charset="0"/>
              </a:rPr>
              <a:t> </a:t>
            </a:r>
            <a:r>
              <a:rPr lang="nl-NL" sz="3200" b="1" dirty="0">
                <a:latin typeface="Times New Roman" panose="02020603050405020304" pitchFamily="18" charset="0"/>
                <a:cs typeface="Times New Roman" panose="02020603050405020304" pitchFamily="18" charset="0"/>
              </a:rPr>
              <a:t>I. YÊU CẦU CẦN ĐẠT:</a:t>
            </a:r>
            <a:endParaRPr lang="vi-VN" sz="3200" b="1" dirty="0">
              <a:latin typeface="Times New Roman" panose="02020603050405020304" pitchFamily="18" charset="0"/>
              <a:cs typeface="Times New Roman" panose="02020603050405020304" pitchFamily="18" charset="0"/>
            </a:endParaRPr>
          </a:p>
          <a:p>
            <a:r>
              <a:rPr lang="nl-NL" sz="3200" dirty="0">
                <a:latin typeface="Times New Roman" panose="02020603050405020304" pitchFamily="18" charset="0"/>
                <a:cs typeface="Times New Roman" panose="02020603050405020304" pitchFamily="18" charset="0"/>
              </a:rPr>
              <a:t>- Chọn một số sự kiện và nói về sự thay đổi của gia đình qua các mốc thời gian khác nhau.</a:t>
            </a:r>
            <a:endParaRPr lang="vi-VN" sz="3200" dirty="0">
              <a:latin typeface="Times New Roman" panose="02020603050405020304" pitchFamily="18" charset="0"/>
              <a:cs typeface="Times New Roman" panose="02020603050405020304" pitchFamily="18" charset="0"/>
            </a:endParaRPr>
          </a:p>
          <a:p>
            <a:r>
              <a:rPr lang="nl-NL" sz="3200" dirty="0">
                <a:latin typeface="Times New Roman" panose="02020603050405020304" pitchFamily="18" charset="0"/>
                <a:cs typeface="Times New Roman" panose="02020603050405020304" pitchFamily="18" charset="0"/>
              </a:rPr>
              <a:t>- Thể hiện tinh thần trách nhiệm, làm được một số việc để phòng tránh hỏa hoạn và giữ vệ sinh xung quanh nhà, chia sẻ các việc làm đó với bạn.</a:t>
            </a:r>
            <a:endParaRPr lang="vi-VN"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chú</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tốt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tiết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trò</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thuyết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nhớ</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lễ</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đình</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bài.Giữ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nghiêm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nhóm</a:t>
            </a:r>
            <a:r>
              <a:rPr lang="en-US" sz="3200" dirty="0">
                <a:latin typeface="Times New Roman" panose="02020603050405020304" pitchFamily="18" charset="0"/>
                <a:cs typeface="Times New Roman" panose="02020603050405020304" pitchFamily="18" charset="0"/>
              </a:rPr>
              <a:t>.</a:t>
            </a:r>
          </a:p>
          <a:p>
            <a:r>
              <a:rPr lang="en-US" sz="3200" b="1" dirty="0">
                <a:latin typeface="Times New Roman" panose="02020603050405020304" pitchFamily="18" charset="0"/>
                <a:cs typeface="Times New Roman" panose="02020603050405020304" pitchFamily="18" charset="0"/>
              </a:rPr>
              <a:t>II. ĐỒ DÙNG DẠY HỌC:</a:t>
            </a:r>
            <a:endParaRPr lang="vi-VN"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 GV: </a:t>
            </a:r>
            <a:r>
              <a:rPr lang="en-US" sz="3200" dirty="0" err="1">
                <a:latin typeface="Times New Roman" panose="02020603050405020304" pitchFamily="18" charset="0"/>
                <a:cs typeface="Times New Roman" panose="02020603050405020304" pitchFamily="18" charset="0"/>
              </a:rPr>
              <a:t>Kế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giảng</a:t>
            </a:r>
            <a:r>
              <a:rPr lang="en-US" sz="3200" dirty="0">
                <a:latin typeface="Times New Roman" panose="02020603050405020304" pitchFamily="18" charset="0"/>
                <a:cs typeface="Times New Roman" panose="02020603050405020304" pitchFamily="18" charset="0"/>
              </a:rPr>
              <a:t> Power point.</a:t>
            </a:r>
            <a:endParaRPr lang="vi-VN"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 HS: </a:t>
            </a:r>
            <a:r>
              <a:rPr lang="en-US" sz="3200" dirty="0">
                <a:latin typeface="Times New Roman" panose="02020603050405020304" pitchFamily="18" charset="0"/>
                <a:cs typeface="Times New Roman" panose="02020603050405020304" pitchFamily="18" charset="0"/>
              </a:rPr>
              <a:t>SGK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dạy</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a:p>
            <a:pPr marL="457200" indent="-457200">
              <a:buFontTx/>
              <a:buChar char="-"/>
            </a:pP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125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p:cNvSpPr/>
          <p:nvPr/>
        </p:nvSpPr>
        <p:spPr>
          <a:xfrm>
            <a:off x="1071940" y="304800"/>
            <a:ext cx="5085152" cy="3497081"/>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Khởi</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động</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8" name="Cloud 7"/>
          <p:cNvSpPr/>
          <p:nvPr/>
        </p:nvSpPr>
        <p:spPr>
          <a:xfrm>
            <a:off x="6004719" y="627658"/>
            <a:ext cx="6551098" cy="195565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Lắng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nghe</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bài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hát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Cả</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nhà</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thương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nhau</a:t>
            </a:r>
            <a:endParaRPr lang="en-US" sz="32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63159654"/>
      </p:ext>
    </p:extLst>
  </p:cSld>
  <p:clrMapOvr>
    <a:masterClrMapping/>
  </p:clrMapOvr>
  <mc:AlternateContent xmlns:mc="http://schemas.openxmlformats.org/markup-compatibility/2006" xmlns:p14="http://schemas.microsoft.com/office/powerpoint/2010/main">
    <mc:Choice Requires="p14">
      <p:transition spd="slow" p14:dur="175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823B6630-D15D-437F-8FCE-73E7023BB6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9" y="0"/>
            <a:ext cx="16256000" cy="9144000"/>
          </a:xfrm>
          <a:prstGeom prst="rect">
            <a:avLst/>
          </a:prstGeom>
        </p:spPr>
      </p:pic>
      <p:sp>
        <p:nvSpPr>
          <p:cNvPr id="5" name="矩形 4">
            <a:extLst>
              <a:ext uri="{FF2B5EF4-FFF2-40B4-BE49-F238E27FC236}">
                <a16:creationId xmlns:a16="http://schemas.microsoft.com/office/drawing/2014/main" id="{BF2FB1DD-BB2D-4824-BA33-653A974D3AB7}"/>
              </a:ext>
            </a:extLst>
          </p:cNvPr>
          <p:cNvSpPr/>
          <p:nvPr/>
        </p:nvSpPr>
        <p:spPr>
          <a:xfrm>
            <a:off x="10319" y="0"/>
            <a:ext cx="16256000" cy="9296400"/>
          </a:xfrm>
          <a:prstGeom prst="rect">
            <a:avLst/>
          </a:prstGeom>
          <a:solidFill>
            <a:srgbClr val="FDF0E7"/>
          </a:solidFill>
          <a:ln>
            <a:noFill/>
          </a:ln>
          <a:effectLst>
            <a:outerShdw blurRad="228600" sx="101000" sy="101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eaLnBrk="1" fontAlgn="auto" hangingPunct="1">
              <a:spcBef>
                <a:spcPts val="0"/>
              </a:spcBef>
              <a:spcAft>
                <a:spcPts val="0"/>
              </a:spcAft>
              <a:defRPr/>
            </a:pPr>
            <a:endParaRPr lang="zh-CN" altLang="en-US" sz="2400">
              <a:solidFill>
                <a:prstClr val="white"/>
              </a:solidFill>
              <a:latin typeface="等线" panose="020F0502020204030204"/>
              <a:ea typeface="等线" panose="020B0604020202020204" charset="-122"/>
            </a:endParaRPr>
          </a:p>
        </p:txBody>
      </p:sp>
      <p:pic>
        <p:nvPicPr>
          <p:cNvPr id="13" name="图片 12">
            <a:extLst>
              <a:ext uri="{FF2B5EF4-FFF2-40B4-BE49-F238E27FC236}">
                <a16:creationId xmlns:a16="http://schemas.microsoft.com/office/drawing/2014/main" id="{2B8C2BC9-635B-413F-9C7C-E853172172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182" y="-450850"/>
            <a:ext cx="1585735" cy="2773777"/>
          </a:xfrm>
          <a:prstGeom prst="rect">
            <a:avLst/>
          </a:prstGeom>
        </p:spPr>
      </p:pic>
      <p:sp>
        <p:nvSpPr>
          <p:cNvPr id="3" name="Sun 2"/>
          <p:cNvSpPr/>
          <p:nvPr/>
        </p:nvSpPr>
        <p:spPr>
          <a:xfrm>
            <a:off x="3337719" y="0"/>
            <a:ext cx="7391400" cy="3629742"/>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tx1"/>
                </a:solidFill>
                <a:latin typeface="Times New Roman" panose="02020603050405020304" pitchFamily="18" charset="0"/>
                <a:cs typeface="Times New Roman" panose="02020603050405020304" pitchFamily="18" charset="0"/>
              </a:rPr>
              <a:t>Hoạt</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động</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thực</a:t>
            </a:r>
            <a:r>
              <a:rPr lang="en-US" sz="4000" b="1" dirty="0">
                <a:solidFill>
                  <a:schemeClr val="tx1"/>
                </a:solidFill>
                <a:latin typeface="Times New Roman" panose="02020603050405020304" pitchFamily="18" charset="0"/>
                <a:cs typeface="Times New Roman" panose="02020603050405020304" pitchFamily="18" charset="0"/>
              </a:rPr>
              <a:t> </a:t>
            </a:r>
            <a:r>
              <a:rPr lang="en-US" sz="4000" b="1" dirty="0" err="1">
                <a:solidFill>
                  <a:schemeClr val="tx1"/>
                </a:solidFill>
                <a:latin typeface="Times New Roman" panose="02020603050405020304" pitchFamily="18" charset="0"/>
                <a:cs typeface="Times New Roman" panose="02020603050405020304" pitchFamily="18" charset="0"/>
              </a:rPr>
              <a:t>hành</a:t>
            </a:r>
            <a:endParaRPr lang="en-US" sz="4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366478"/>
      </p:ext>
    </p:extLst>
  </p:cSld>
  <p:clrMapOvr>
    <a:masterClrMapping/>
  </p:clrMapOvr>
  <mc:AlternateContent xmlns:mc="http://schemas.openxmlformats.org/markup-compatibility/2006" xmlns:p14="http://schemas.microsoft.com/office/powerpoint/2010/main">
    <mc:Choice Requires="p14">
      <p:transition spd="slow" p14:dur="17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par>
                                <p:cTn id="10" presetID="22" presetClass="entr" presetSubtype="1"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670719" y="1213282"/>
            <a:ext cx="14630400" cy="1261884"/>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1. </a:t>
            </a:r>
            <a:r>
              <a:rPr lang="en-US" sz="3800" b="1" dirty="0" err="1">
                <a:solidFill>
                  <a:srgbClr val="FF0066"/>
                </a:solidFill>
                <a:latin typeface="Times New Roman" pitchFamily="18" charset="0"/>
                <a:cs typeface="Times New Roman" pitchFamily="18" charset="0"/>
              </a:rPr>
              <a:t>Chọn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một</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số</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sự</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kiện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và</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nói</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về</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sự</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thay</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đổi</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của</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gia</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đình</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em</a:t>
            </a:r>
            <a:r>
              <a:rPr lang="en-US" sz="3800" b="1" dirty="0">
                <a:solidFill>
                  <a:srgbClr val="FF0066"/>
                </a:solidFill>
                <a:latin typeface="Times New Roman" pitchFamily="18" charset="0"/>
                <a:cs typeface="Times New Roman" pitchFamily="18" charset="0"/>
              </a:rPr>
              <a:t> qua </a:t>
            </a:r>
            <a:r>
              <a:rPr lang="en-US" sz="3800" b="1" dirty="0" err="1">
                <a:solidFill>
                  <a:srgbClr val="FF0066"/>
                </a:solidFill>
                <a:latin typeface="Times New Roman" pitchFamily="18" charset="0"/>
                <a:cs typeface="Times New Roman" pitchFamily="18" charset="0"/>
              </a:rPr>
              <a:t>các</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mốc</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thời</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gian</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khác</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nhau</a:t>
            </a:r>
            <a:r>
              <a:rPr lang="en-US" sz="3800" b="1" dirty="0">
                <a:solidFill>
                  <a:srgbClr val="FF0066"/>
                </a:solidFill>
                <a:latin typeface="Times New Roman" pitchFamily="18" charset="0"/>
                <a:cs typeface="Times New Roman" pitchFamily="18" charset="0"/>
              </a:rPr>
              <a:t>:</a:t>
            </a:r>
          </a:p>
        </p:txBody>
      </p:sp>
      <mc:AlternateContent xmlns:mc="http://schemas.openxmlformats.org/markup-compatibility/2006" xmlns:p14="http://schemas.microsoft.com/office/powerpoint/2010/main">
        <mc:Choice Requires="p14">
          <p:contentPart p14:bwMode="auto" r:id="rId3">
            <p14:nvContentPartPr>
              <p14:cNvPr id="31" name="Ink 30">
                <a:extLst>
                  <a:ext uri="{FF2B5EF4-FFF2-40B4-BE49-F238E27FC236}">
                    <a16:creationId xmlns:a16="http://schemas.microsoft.com/office/drawing/2014/main" id="{B09B1177-4E62-C276-E8DB-3C77F64717E5}"/>
                  </a:ext>
                </a:extLst>
              </p14:cNvPr>
              <p14:cNvContentPartPr/>
              <p14:nvPr/>
            </p14:nvContentPartPr>
            <p14:xfrm>
              <a:off x="2781929" y="85216"/>
              <a:ext cx="3600" cy="3600"/>
            </p14:xfrm>
          </p:contentPart>
        </mc:Choice>
        <mc:Fallback xmlns="">
          <p:pic>
            <p:nvPicPr>
              <p:cNvPr id="31" name="Ink 30">
                <a:extLst>
                  <a:ext uri="{FF2B5EF4-FFF2-40B4-BE49-F238E27FC236}">
                    <a16:creationId xmlns:a16="http://schemas.microsoft.com/office/drawing/2014/main" id="{B09B1177-4E62-C276-E8DB-3C77F64717E5}"/>
                  </a:ext>
                </a:extLst>
              </p:cNvPr>
              <p:cNvPicPr/>
              <p:nvPr/>
            </p:nvPicPr>
            <p:blipFill>
              <a:blip r:embed="rId16"/>
              <a:stretch>
                <a:fillRect/>
              </a:stretch>
            </p:blipFill>
            <p:spPr>
              <a:xfrm>
                <a:off x="2692289" y="-94424"/>
                <a:ext cx="183240" cy="363240"/>
              </a:xfrm>
              <a:prstGeom prst="rect">
                <a:avLst/>
              </a:prstGeom>
            </p:spPr>
          </p:pic>
        </mc:Fallback>
      </mc:AlternateContent>
      <p:pic>
        <p:nvPicPr>
          <p:cNvPr id="3" name="Picture 2">
            <a:extLst>
              <a:ext uri="{FF2B5EF4-FFF2-40B4-BE49-F238E27FC236}">
                <a16:creationId xmlns:a16="http://schemas.microsoft.com/office/drawing/2014/main" id="{FC897269-5B65-39F1-D209-E180F2E0C069}"/>
              </a:ext>
            </a:extLst>
          </p:cNvPr>
          <p:cNvPicPr>
            <a:picLocks noChangeAspect="1"/>
          </p:cNvPicPr>
          <p:nvPr/>
        </p:nvPicPr>
        <p:blipFill rotWithShape="1">
          <a:blip r:embed="rId17"/>
          <a:srcRect l="13498" t="16495" r="15131"/>
          <a:stretch/>
        </p:blipFill>
        <p:spPr>
          <a:xfrm>
            <a:off x="1356519" y="2895600"/>
            <a:ext cx="12877800" cy="5672937"/>
          </a:xfrm>
          <a:prstGeom prst="rect">
            <a:avLst/>
          </a:prstGeom>
        </p:spPr>
      </p:pic>
      <p:pic>
        <p:nvPicPr>
          <p:cNvPr id="7" name="Picture 6">
            <a:extLst>
              <a:ext uri="{FF2B5EF4-FFF2-40B4-BE49-F238E27FC236}">
                <a16:creationId xmlns:a16="http://schemas.microsoft.com/office/drawing/2014/main" id="{164157A1-7579-89F5-FB0E-3A9FE9E8CD69}"/>
              </a:ext>
            </a:extLst>
          </p:cNvPr>
          <p:cNvPicPr>
            <a:picLocks noChangeAspect="1"/>
          </p:cNvPicPr>
          <p:nvPr/>
        </p:nvPicPr>
        <p:blipFill>
          <a:blip r:embed="rId18">
            <a:extLst>
              <a:ext uri="{BEBA8EAE-BF5A-486C-A8C5-ECC9F3942E4B}">
                <a14:imgProps xmlns:a14="http://schemas.microsoft.com/office/drawing/2010/main">
                  <a14:imgLayer r:embed="rId19">
                    <a14:imgEffect>
                      <a14:colorTemperature colorTemp="8800"/>
                    </a14:imgEffect>
                  </a14:imgLayer>
                </a14:imgProps>
              </a:ext>
            </a:extLst>
          </a:blip>
          <a:stretch>
            <a:fillRect/>
          </a:stretch>
        </p:blipFill>
        <p:spPr>
          <a:xfrm flipH="1">
            <a:off x="9223126" y="3228975"/>
            <a:ext cx="3733800" cy="1343025"/>
          </a:xfrm>
          <a:prstGeom prst="rect">
            <a:avLst/>
          </a:prstGeom>
        </p:spPr>
      </p:pic>
      <p:sp>
        <p:nvSpPr>
          <p:cNvPr id="11" name="Speech Bubble: Rectangle with Corners Rounded 10">
            <a:extLst>
              <a:ext uri="{FF2B5EF4-FFF2-40B4-BE49-F238E27FC236}">
                <a16:creationId xmlns:a16="http://schemas.microsoft.com/office/drawing/2014/main" id="{925B1189-330F-50AF-3A4E-5932B41F2457}"/>
              </a:ext>
            </a:extLst>
          </p:cNvPr>
          <p:cNvSpPr/>
          <p:nvPr/>
        </p:nvSpPr>
        <p:spPr>
          <a:xfrm>
            <a:off x="9566548" y="3134000"/>
            <a:ext cx="3733800" cy="1116561"/>
          </a:xfrm>
          <a:prstGeom prst="wedgeRoundRectCallout">
            <a:avLst>
              <a:gd name="adj1" fmla="val -51731"/>
              <a:gd name="adj2" fmla="val 73981"/>
              <a:gd name="adj3" fmla="val 16667"/>
            </a:avLst>
          </a:prstGeom>
          <a:solidFill>
            <a:schemeClr val="bg1"/>
          </a:solidFill>
          <a:ln>
            <a:solidFill>
              <a:srgbClr val="E8C7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Lúc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mình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chính</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thức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được</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làm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anh</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35" name="Speech Bubble: Rectangle with Corners Rounded 34">
            <a:extLst>
              <a:ext uri="{FF2B5EF4-FFF2-40B4-BE49-F238E27FC236}">
                <a16:creationId xmlns:a16="http://schemas.microsoft.com/office/drawing/2014/main" id="{C8E92D7A-23F6-FC6F-7C72-CBBBD2D1D662}"/>
              </a:ext>
            </a:extLst>
          </p:cNvPr>
          <p:cNvSpPr/>
          <p:nvPr/>
        </p:nvSpPr>
        <p:spPr>
          <a:xfrm>
            <a:off x="11090025" y="4805508"/>
            <a:ext cx="2656757" cy="1116561"/>
          </a:xfrm>
          <a:prstGeom prst="wedgeRoundRectCallout">
            <a:avLst>
              <a:gd name="adj1" fmla="val -51731"/>
              <a:gd name="adj2" fmla="val 73981"/>
              <a:gd name="adj3" fmla="val 16667"/>
            </a:avLst>
          </a:prstGeom>
          <a:solidFill>
            <a:schemeClr val="bg1"/>
          </a:solidFill>
          <a:ln>
            <a:solidFill>
              <a:srgbClr val="E8C7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a:t>
            </a:r>
          </a:p>
        </p:txBody>
      </p:sp>
      <p:sp>
        <p:nvSpPr>
          <p:cNvPr id="36" name="Speech Bubble: Rectangle with Corners Rounded 35">
            <a:extLst>
              <a:ext uri="{FF2B5EF4-FFF2-40B4-BE49-F238E27FC236}">
                <a16:creationId xmlns:a16="http://schemas.microsoft.com/office/drawing/2014/main" id="{8703DB7C-7115-D78A-DB9C-05DA5BA74B21}"/>
              </a:ext>
            </a:extLst>
          </p:cNvPr>
          <p:cNvSpPr/>
          <p:nvPr/>
        </p:nvSpPr>
        <p:spPr>
          <a:xfrm>
            <a:off x="2781929" y="4926513"/>
            <a:ext cx="2994190" cy="1116561"/>
          </a:xfrm>
          <a:prstGeom prst="wedgeRoundRectCallout">
            <a:avLst>
              <a:gd name="adj1" fmla="val 74151"/>
              <a:gd name="adj2" fmla="val 70919"/>
              <a:gd name="adj3" fmla="val 16667"/>
            </a:avLst>
          </a:prstGeom>
          <a:solidFill>
            <a:schemeClr val="bg1"/>
          </a:solidFill>
          <a:ln>
            <a:solidFill>
              <a:srgbClr val="E8C7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Ngày</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em</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chào</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đời</a:t>
            </a:r>
            <a:endParaRPr lang="en-US" sz="3200" b="1" dirty="0">
              <a:solidFill>
                <a:schemeClr val="tx1"/>
              </a:solidFill>
              <a:latin typeface="Times New Roman" panose="02020603050405020304" pitchFamily="18" charset="0"/>
              <a:cs typeface="Times New Roman" panose="02020603050405020304" pitchFamily="18" charset="0"/>
            </a:endParaRPr>
          </a:p>
        </p:txBody>
      </p:sp>
      <p:sp>
        <p:nvSpPr>
          <p:cNvPr id="37" name="Speech Bubble: Rectangle with Corners Rounded 36">
            <a:extLst>
              <a:ext uri="{FF2B5EF4-FFF2-40B4-BE49-F238E27FC236}">
                <a16:creationId xmlns:a16="http://schemas.microsoft.com/office/drawing/2014/main" id="{2DB45FEB-F3DA-E44C-1A80-E990AD13B68B}"/>
              </a:ext>
            </a:extLst>
          </p:cNvPr>
          <p:cNvSpPr/>
          <p:nvPr/>
        </p:nvSpPr>
        <p:spPr>
          <a:xfrm>
            <a:off x="11031930" y="6442961"/>
            <a:ext cx="2656757" cy="1116561"/>
          </a:xfrm>
          <a:prstGeom prst="wedgeRoundRectCallout">
            <a:avLst>
              <a:gd name="adj1" fmla="val -51731"/>
              <a:gd name="adj2" fmla="val 73981"/>
              <a:gd name="adj3" fmla="val 16667"/>
            </a:avLst>
          </a:prstGeom>
          <a:solidFill>
            <a:schemeClr val="bg1"/>
          </a:solidFill>
          <a:ln>
            <a:solidFill>
              <a:srgbClr val="E8C7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a:t>
            </a:r>
          </a:p>
        </p:txBody>
      </p:sp>
      <p:sp>
        <p:nvSpPr>
          <p:cNvPr id="38" name="Speech Bubble: Rectangle with Corners Rounded 37">
            <a:extLst>
              <a:ext uri="{FF2B5EF4-FFF2-40B4-BE49-F238E27FC236}">
                <a16:creationId xmlns:a16="http://schemas.microsoft.com/office/drawing/2014/main" id="{EC98BF26-CCAF-9B8F-397B-EBDDD3F7446D}"/>
              </a:ext>
            </a:extLst>
          </p:cNvPr>
          <p:cNvSpPr/>
          <p:nvPr/>
        </p:nvSpPr>
        <p:spPr>
          <a:xfrm>
            <a:off x="11090026" y="4793266"/>
            <a:ext cx="2656757" cy="1116561"/>
          </a:xfrm>
          <a:prstGeom prst="wedgeRoundRectCallout">
            <a:avLst>
              <a:gd name="adj1" fmla="val -51731"/>
              <a:gd name="adj2" fmla="val 73981"/>
              <a:gd name="adj3" fmla="val 16667"/>
            </a:avLst>
          </a:prstGeom>
          <a:solidFill>
            <a:schemeClr val="bg1"/>
          </a:solidFill>
          <a:ln>
            <a:solidFill>
              <a:srgbClr val="E8C7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anose="02020603050405020304" pitchFamily="18" charset="0"/>
                <a:cs typeface="Times New Roman" panose="02020603050405020304" pitchFamily="18" charset="0"/>
              </a:rPr>
              <a:t>Ngày</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cưới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của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bố</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mẹ</a:t>
            </a:r>
            <a:r>
              <a:rPr lang="en-US" sz="3200" b="1" dirty="0">
                <a:solidFill>
                  <a:schemeClr val="tx1"/>
                </a:solidFill>
                <a:latin typeface="Times New Roman" panose="02020603050405020304" pitchFamily="18" charset="0"/>
                <a:cs typeface="Times New Roman" panose="02020603050405020304" pitchFamily="18" charset="0"/>
              </a:rPr>
              <a:t>..</a:t>
            </a:r>
          </a:p>
        </p:txBody>
      </p:sp>
      <p:sp>
        <p:nvSpPr>
          <p:cNvPr id="39" name="Speech Bubble: Rectangle with Corners Rounded 38">
            <a:extLst>
              <a:ext uri="{FF2B5EF4-FFF2-40B4-BE49-F238E27FC236}">
                <a16:creationId xmlns:a16="http://schemas.microsoft.com/office/drawing/2014/main" id="{A2A5FA5E-9BBF-06DE-B15F-4BD580BDB14F}"/>
              </a:ext>
            </a:extLst>
          </p:cNvPr>
          <p:cNvSpPr/>
          <p:nvPr/>
        </p:nvSpPr>
        <p:spPr>
          <a:xfrm>
            <a:off x="11031929" y="6430719"/>
            <a:ext cx="2656757" cy="1116561"/>
          </a:xfrm>
          <a:prstGeom prst="wedgeRoundRectCallout">
            <a:avLst>
              <a:gd name="adj1" fmla="val -51731"/>
              <a:gd name="adj2" fmla="val 73981"/>
              <a:gd name="adj3" fmla="val 16667"/>
            </a:avLst>
          </a:prstGeom>
          <a:solidFill>
            <a:schemeClr val="bg1"/>
          </a:solidFill>
          <a:ln>
            <a:solidFill>
              <a:srgbClr val="E8C7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216877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6" grpId="0" animBg="1"/>
      <p:bldP spid="38" grpId="0" animBg="1"/>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D700E51-E985-4F5B-A68A-A81BFAC3FCBC}"/>
              </a:ext>
            </a:extLst>
          </p:cNvPr>
          <p:cNvGrpSpPr/>
          <p:nvPr/>
        </p:nvGrpSpPr>
        <p:grpSpPr>
          <a:xfrm>
            <a:off x="9986700" y="3800199"/>
            <a:ext cx="6406984" cy="3251544"/>
            <a:chOff x="3544070" y="4238334"/>
            <a:chExt cx="4805238" cy="2438658"/>
          </a:xfrm>
        </p:grpSpPr>
        <p:pic>
          <p:nvPicPr>
            <p:cNvPr id="15" name="Picture 14"/>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6000" y1="66749" x2="21000" y2="86453"/>
                          <a14:foregroundMark x1="5125" y1="69951" x2="8000" y2="95320"/>
                          <a14:foregroundMark x1="10000" y1="61330" x2="16500" y2="66749"/>
                          <a14:foregroundMark x1="13625" y1="50493" x2="17500" y2="52463"/>
                          <a14:foregroundMark x1="5875" y1="57389" x2="3000" y2="34236"/>
                          <a14:foregroundMark x1="4625" y1="27833" x2="10750" y2="23892"/>
                          <a14:foregroundMark x1="14125" y1="18227" x2="23250" y2="33744"/>
                          <a14:foregroundMark x1="27000" y1="46552" x2="38375" y2="57635"/>
                          <a14:foregroundMark x1="44375" y1="42857" x2="45625" y2="60591"/>
                          <a14:foregroundMark x1="26875" y1="73153" x2="61000" y2="73892"/>
                          <a14:foregroundMark x1="14875" y1="95567" x2="84125" y2="97044"/>
                          <a14:foregroundMark x1="12250" y1="97044" x2="18000" y2="88916"/>
                          <a14:foregroundMark x1="26125" y1="85222" x2="34500" y2="83744"/>
                          <a14:foregroundMark x1="35375" y1="82512" x2="53875" y2="84236"/>
                          <a14:foregroundMark x1="29500" y1="98276" x2="42125" y2="97537"/>
                          <a14:foregroundMark x1="35500" y1="77833" x2="52375" y2="79557"/>
                          <a14:foregroundMark x1="37250" y1="66502" x2="50250" y2="66502"/>
                          <a14:foregroundMark x1="55375" y1="40640" x2="62875" y2="54187"/>
                          <a14:foregroundMark x1="60750" y1="33498" x2="63625" y2="35468"/>
                          <a14:foregroundMark x1="74250" y1="22167" x2="78500" y2="22414"/>
                          <a14:foregroundMark x1="76250" y1="73892" x2="81625" y2="79803"/>
                          <a14:foregroundMark x1="54750" y1="91626" x2="68000" y2="84483"/>
                          <a14:foregroundMark x1="83750" y1="84236" x2="92750" y2="80542"/>
                          <a14:foregroundMark x1="96500" y1="63054" x2="94750" y2="96798"/>
                          <a14:foregroundMark x1="67250" y1="52463" x2="74750" y2="43596"/>
                        </a14:backgroundRemoval>
                      </a14:imgEffect>
                    </a14:imgLayer>
                  </a14:imgProps>
                </a:ext>
                <a:ext uri="{28A0092B-C50C-407E-A947-70E740481C1C}">
                  <a14:useLocalDpi xmlns:a14="http://schemas.microsoft.com/office/drawing/2010/main" val="0"/>
                </a:ext>
              </a:extLst>
            </a:blip>
            <a:stretch>
              <a:fillRect/>
            </a:stretch>
          </p:blipFill>
          <p:spPr>
            <a:xfrm>
              <a:off x="3544070" y="4238334"/>
              <a:ext cx="4805238" cy="2438658"/>
            </a:xfrm>
            <a:prstGeom prst="rect">
              <a:avLst/>
            </a:prstGeom>
          </p:spPr>
        </p:pic>
        <p:sp>
          <p:nvSpPr>
            <p:cNvPr id="3" name="Rectangle: Rounded Corners 2">
              <a:extLst>
                <a:ext uri="{FF2B5EF4-FFF2-40B4-BE49-F238E27FC236}">
                  <a16:creationId xmlns:a16="http://schemas.microsoft.com/office/drawing/2014/main" id="{A3F09181-DF86-4F51-9F31-BE451288FCF1}"/>
                </a:ext>
              </a:extLst>
            </p:cNvPr>
            <p:cNvSpPr/>
            <p:nvPr/>
          </p:nvSpPr>
          <p:spPr>
            <a:xfrm>
              <a:off x="4338320" y="6014720"/>
              <a:ext cx="3515360" cy="5892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latin typeface="Times New Roman" panose="02020603050405020304" pitchFamily="18" charset="0"/>
                  <a:cs typeface="Times New Roman" panose="02020603050405020304" pitchFamily="18" charset="0"/>
                </a:rPr>
                <a:t>Thảo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nhóm</a:t>
              </a:r>
              <a:r>
                <a:rPr lang="en-US" sz="3200" b="1" dirty="0">
                  <a:latin typeface="Times New Roman" panose="02020603050405020304" pitchFamily="18" charset="0"/>
                  <a:cs typeface="Times New Roman" panose="02020603050405020304" pitchFamily="18" charset="0"/>
                </a:rPr>
                <a:t> 4</a:t>
              </a:r>
            </a:p>
          </p:txBody>
        </p:sp>
      </p:grpSp>
      <p:grpSp>
        <p:nvGrpSpPr>
          <p:cNvPr id="18" name="Group 17">
            <a:extLst>
              <a:ext uri="{FF2B5EF4-FFF2-40B4-BE49-F238E27FC236}">
                <a16:creationId xmlns:a16="http://schemas.microsoft.com/office/drawing/2014/main" id="{3A4E0220-6948-40BB-BC83-60B658522249}"/>
              </a:ext>
            </a:extLst>
          </p:cNvPr>
          <p:cNvGrpSpPr/>
          <p:nvPr/>
        </p:nvGrpSpPr>
        <p:grpSpPr>
          <a:xfrm>
            <a:off x="1362863" y="2575858"/>
            <a:ext cx="8445608" cy="1139726"/>
            <a:chOff x="-329369" y="1456884"/>
            <a:chExt cx="6023149" cy="1552521"/>
          </a:xfrm>
        </p:grpSpPr>
        <p:sp>
          <p:nvSpPr>
            <p:cNvPr id="19" name="Rounded Rectangular Callout 3">
              <a:extLst>
                <a:ext uri="{FF2B5EF4-FFF2-40B4-BE49-F238E27FC236}">
                  <a16:creationId xmlns:a16="http://schemas.microsoft.com/office/drawing/2014/main" id="{23B3768E-4D95-432C-80A2-AF7E74E20543}"/>
                </a:ext>
              </a:extLst>
            </p:cNvPr>
            <p:cNvSpPr/>
            <p:nvPr/>
          </p:nvSpPr>
          <p:spPr>
            <a:xfrm rot="20926940">
              <a:off x="-201672" y="1986101"/>
              <a:ext cx="5895452" cy="695776"/>
            </a:xfrm>
            <a:prstGeom prst="wedgeRoundRectCallout">
              <a:avLst>
                <a:gd name="adj1" fmla="val 53053"/>
                <a:gd name="adj2" fmla="val 90972"/>
                <a:gd name="adj3" fmla="val 16667"/>
              </a:avLst>
            </a:prstGeom>
            <a:solidFill>
              <a:srgbClr val="FFE890"/>
            </a:solidFill>
            <a:ln w="38100">
              <a:solidFill>
                <a:schemeClr val="bg1"/>
              </a:solidFill>
            </a:ln>
            <a:effectLst>
              <a:outerShdw blurRad="50800" dist="38100" dir="2700000" algn="tl" rotWithShape="0">
                <a:prstClr val="black">
                  <a:alpha val="40000"/>
                </a:prstClr>
              </a:outerShdw>
            </a:effectLst>
          </p:spPr>
          <p:txBody>
            <a:bodyPr wrap="square">
              <a:spAutoFit/>
            </a:bodyPr>
            <a:lstStyle/>
            <a:p>
              <a:pPr algn="ctr" defTabSz="1219170" eaLnBrk="1" fontAlgn="auto" hangingPunct="1">
                <a:spcBef>
                  <a:spcPts val="0"/>
                </a:spcBef>
                <a:spcAft>
                  <a:spcPts val="0"/>
                </a:spcAft>
                <a:defRPr/>
              </a:pPr>
              <a:endParaRPr lang="en-US" sz="2400" dirty="0">
                <a:solidFill>
                  <a:srgbClr val="000000"/>
                </a:solidFill>
                <a:latin typeface="Arial"/>
                <a:ea typeface="微软雅黑"/>
              </a:endParaRPr>
            </a:p>
          </p:txBody>
        </p:sp>
        <p:sp>
          <p:nvSpPr>
            <p:cNvPr id="20" name="TextBox 19">
              <a:extLst>
                <a:ext uri="{FF2B5EF4-FFF2-40B4-BE49-F238E27FC236}">
                  <a16:creationId xmlns:a16="http://schemas.microsoft.com/office/drawing/2014/main" id="{A3A1C7B0-BE9D-4D4F-BBDB-3CE8F26D91BB}"/>
                </a:ext>
              </a:extLst>
            </p:cNvPr>
            <p:cNvSpPr txBox="1"/>
            <p:nvPr/>
          </p:nvSpPr>
          <p:spPr>
            <a:xfrm rot="20780661">
              <a:off x="-329369" y="1456884"/>
              <a:ext cx="5902880" cy="1552521"/>
            </a:xfrm>
            <a:prstGeom prst="roundRect">
              <a:avLst>
                <a:gd name="adj" fmla="val 9665"/>
              </a:avLst>
            </a:prstGeom>
            <a:noFill/>
            <a:ln>
              <a:noFill/>
            </a:ln>
          </p:spPr>
          <p:txBody>
            <a:bodyPr wrap="square" rtlCol="0">
              <a:spAutoFit/>
            </a:bodyPr>
            <a:lstStyle/>
            <a:p>
              <a:pPr algn="ctr">
                <a:spcBef>
                  <a:spcPts val="0"/>
                </a:spcBef>
                <a:spcAft>
                  <a:spcPts val="0"/>
                </a:spcAft>
              </a:pPr>
              <a:r>
                <a:rPr lang="nl-NL"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Hình ảnh đó chụp vào khoảng thời gian nào? Nội dung của hình ảnh là gì?</a:t>
              </a:r>
              <a:endPar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sp>
        <p:nvSpPr>
          <p:cNvPr id="21" name="Rounded Rectangle 8">
            <a:extLst>
              <a:ext uri="{FF2B5EF4-FFF2-40B4-BE49-F238E27FC236}">
                <a16:creationId xmlns:a16="http://schemas.microsoft.com/office/drawing/2014/main" id="{A010ABA6-BFE5-4001-9FEC-C49F0C8ACABD}"/>
              </a:ext>
            </a:extLst>
          </p:cNvPr>
          <p:cNvSpPr/>
          <p:nvPr/>
        </p:nvSpPr>
        <p:spPr>
          <a:xfrm>
            <a:off x="846808" y="68601"/>
            <a:ext cx="14826341" cy="1373284"/>
          </a:xfrm>
          <a:prstGeom prst="roundRect">
            <a:avLst/>
          </a:prstGeom>
          <a:solidFill>
            <a:srgbClr val="70AD47">
              <a:lumMod val="20000"/>
              <a:lumOff val="80000"/>
            </a:srgbClr>
          </a:solidFill>
          <a:ln w="28575">
            <a:solidFill>
              <a:srgbClr val="70AD47">
                <a:lumMod val="75000"/>
              </a:srgbClr>
            </a:solidFill>
            <a:prstDash val="dash"/>
          </a:ln>
        </p:spPr>
        <p:txBody>
          <a:bodyPr wrap="square">
            <a:spAutoFit/>
          </a:bodyPr>
          <a:lstStyle/>
          <a:p>
            <a:pPr algn="ctr"/>
            <a:r>
              <a:rPr lang="nl-NL" sz="3733" b="1" dirty="0">
                <a:latin typeface="Times New Roman" panose="02020603050405020304" pitchFamily="18" charset="0"/>
                <a:ea typeface="Times New Roman" panose="02020603050405020304" pitchFamily="18" charset="0"/>
                <a:cs typeface="Times New Roman" panose="02020603050405020304" pitchFamily="18" charset="0"/>
              </a:rPr>
              <a:t>Sử dụng một số hình ảnh của gia đình theo thời gian (nếu có), </a:t>
            </a:r>
          </a:p>
          <a:p>
            <a:pPr algn="ctr"/>
            <a:r>
              <a:rPr lang="nl-NL" sz="3733" b="1" dirty="0">
                <a:latin typeface="Times New Roman" panose="02020603050405020304" pitchFamily="18" charset="0"/>
                <a:ea typeface="Times New Roman" panose="02020603050405020304" pitchFamily="18" charset="0"/>
                <a:cs typeface="Times New Roman" panose="02020603050405020304" pitchFamily="18" charset="0"/>
              </a:rPr>
              <a:t>hoặc có thể vẽ tranh hoặc kể bằng lời.</a:t>
            </a:r>
            <a:endParaRPr lang="en-US" sz="3733" b="1" dirty="0">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22" name="Group 21">
            <a:extLst>
              <a:ext uri="{FF2B5EF4-FFF2-40B4-BE49-F238E27FC236}">
                <a16:creationId xmlns:a16="http://schemas.microsoft.com/office/drawing/2014/main" id="{7D4B94A6-0721-4F2F-AD61-E3D81D56B85D}"/>
              </a:ext>
            </a:extLst>
          </p:cNvPr>
          <p:cNvGrpSpPr/>
          <p:nvPr/>
        </p:nvGrpSpPr>
        <p:grpSpPr>
          <a:xfrm>
            <a:off x="1372456" y="4657926"/>
            <a:ext cx="8030865" cy="1139726"/>
            <a:chOff x="-329369" y="1344150"/>
            <a:chExt cx="6023149" cy="1777987"/>
          </a:xfrm>
        </p:grpSpPr>
        <p:sp>
          <p:nvSpPr>
            <p:cNvPr id="23" name="Rounded Rectangular Callout 3">
              <a:extLst>
                <a:ext uri="{FF2B5EF4-FFF2-40B4-BE49-F238E27FC236}">
                  <a16:creationId xmlns:a16="http://schemas.microsoft.com/office/drawing/2014/main" id="{12AB8AB6-37F5-406F-B137-6B52737E72DF}"/>
                </a:ext>
              </a:extLst>
            </p:cNvPr>
            <p:cNvSpPr/>
            <p:nvPr/>
          </p:nvSpPr>
          <p:spPr>
            <a:xfrm rot="20926940">
              <a:off x="-201672" y="1935579"/>
              <a:ext cx="5895452" cy="796820"/>
            </a:xfrm>
            <a:prstGeom prst="wedgeRoundRectCallout">
              <a:avLst>
                <a:gd name="adj1" fmla="val 53053"/>
                <a:gd name="adj2" fmla="val 90972"/>
                <a:gd name="adj3" fmla="val 16667"/>
              </a:avLst>
            </a:prstGeom>
            <a:solidFill>
              <a:srgbClr val="FFE890"/>
            </a:solidFill>
            <a:ln w="38100">
              <a:solidFill>
                <a:schemeClr val="bg1"/>
              </a:solidFill>
            </a:ln>
            <a:effectLst>
              <a:outerShdw blurRad="50800" dist="38100" dir="2700000" algn="tl" rotWithShape="0">
                <a:prstClr val="black">
                  <a:alpha val="40000"/>
                </a:prstClr>
              </a:outerShdw>
            </a:effectLst>
          </p:spPr>
          <p:txBody>
            <a:bodyPr wrap="square">
              <a:spAutoFit/>
            </a:bodyPr>
            <a:lstStyle/>
            <a:p>
              <a:pPr algn="ctr" defTabSz="1219170" eaLnBrk="1" fontAlgn="auto" hangingPunct="1">
                <a:spcBef>
                  <a:spcPts val="0"/>
                </a:spcBef>
                <a:spcAft>
                  <a:spcPts val="0"/>
                </a:spcAft>
                <a:defRPr/>
              </a:pPr>
              <a:endParaRPr lang="en-US" sz="2400" dirty="0">
                <a:solidFill>
                  <a:srgbClr val="000000"/>
                </a:solidFill>
                <a:latin typeface="Arial"/>
                <a:ea typeface="微软雅黑"/>
              </a:endParaRPr>
            </a:p>
          </p:txBody>
        </p:sp>
        <p:sp>
          <p:nvSpPr>
            <p:cNvPr id="24" name="TextBox 23">
              <a:extLst>
                <a:ext uri="{FF2B5EF4-FFF2-40B4-BE49-F238E27FC236}">
                  <a16:creationId xmlns:a16="http://schemas.microsoft.com/office/drawing/2014/main" id="{E22EE713-56F0-4503-9095-D054E3D398D9}"/>
                </a:ext>
              </a:extLst>
            </p:cNvPr>
            <p:cNvSpPr txBox="1"/>
            <p:nvPr/>
          </p:nvSpPr>
          <p:spPr>
            <a:xfrm rot="20780661">
              <a:off x="-329369" y="1344150"/>
              <a:ext cx="5902880" cy="1777987"/>
            </a:xfrm>
            <a:prstGeom prst="roundRect">
              <a:avLst>
                <a:gd name="adj" fmla="val 9665"/>
              </a:avLst>
            </a:prstGeom>
            <a:noFill/>
            <a:ln>
              <a:noFill/>
            </a:ln>
          </p:spPr>
          <p:txBody>
            <a:bodyPr wrap="square" rtlCol="0">
              <a:spAutoFit/>
            </a:bodyPr>
            <a:lstStyle/>
            <a:p>
              <a:pPr algn="ctr">
                <a:spcBef>
                  <a:spcPts val="0"/>
                </a:spcBef>
                <a:spcAft>
                  <a:spcPts val="0"/>
                </a:spcAft>
              </a:pPr>
              <a:r>
                <a:rPr lang="nl-NL"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Sự thay đổi của gia đình qua các hình ảnh là gì?</a:t>
              </a:r>
              <a:endPar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26" name="Group 25">
            <a:extLst>
              <a:ext uri="{FF2B5EF4-FFF2-40B4-BE49-F238E27FC236}">
                <a16:creationId xmlns:a16="http://schemas.microsoft.com/office/drawing/2014/main" id="{65572C65-712C-4904-BC75-38DD8D34B7D1}"/>
              </a:ext>
            </a:extLst>
          </p:cNvPr>
          <p:cNvGrpSpPr/>
          <p:nvPr/>
        </p:nvGrpSpPr>
        <p:grpSpPr>
          <a:xfrm>
            <a:off x="1837993" y="6754492"/>
            <a:ext cx="8030865" cy="1139726"/>
            <a:chOff x="-329369" y="1456884"/>
            <a:chExt cx="6023149" cy="1552521"/>
          </a:xfrm>
        </p:grpSpPr>
        <p:sp>
          <p:nvSpPr>
            <p:cNvPr id="27" name="Rounded Rectangular Callout 3">
              <a:extLst>
                <a:ext uri="{FF2B5EF4-FFF2-40B4-BE49-F238E27FC236}">
                  <a16:creationId xmlns:a16="http://schemas.microsoft.com/office/drawing/2014/main" id="{FFED4E27-E2A2-4AC7-9FC3-056192296E30}"/>
                </a:ext>
              </a:extLst>
            </p:cNvPr>
            <p:cNvSpPr/>
            <p:nvPr/>
          </p:nvSpPr>
          <p:spPr>
            <a:xfrm rot="20926940">
              <a:off x="-201672" y="1986101"/>
              <a:ext cx="5895452" cy="695776"/>
            </a:xfrm>
            <a:prstGeom prst="wedgeRoundRectCallout">
              <a:avLst>
                <a:gd name="adj1" fmla="val 53053"/>
                <a:gd name="adj2" fmla="val 90972"/>
                <a:gd name="adj3" fmla="val 16667"/>
              </a:avLst>
            </a:prstGeom>
            <a:solidFill>
              <a:srgbClr val="FFE890"/>
            </a:solidFill>
            <a:ln w="38100">
              <a:solidFill>
                <a:schemeClr val="bg1"/>
              </a:solidFill>
            </a:ln>
            <a:effectLst>
              <a:outerShdw blurRad="50800" dist="38100" dir="2700000" algn="tl" rotWithShape="0">
                <a:prstClr val="black">
                  <a:alpha val="40000"/>
                </a:prstClr>
              </a:outerShdw>
            </a:effectLst>
          </p:spPr>
          <p:txBody>
            <a:bodyPr wrap="square">
              <a:spAutoFit/>
            </a:bodyPr>
            <a:lstStyle/>
            <a:p>
              <a:pPr algn="ctr" defTabSz="1219170" eaLnBrk="1" fontAlgn="auto" hangingPunct="1">
                <a:spcBef>
                  <a:spcPts val="0"/>
                </a:spcBef>
                <a:spcAft>
                  <a:spcPts val="0"/>
                </a:spcAft>
                <a:defRPr/>
              </a:pPr>
              <a:endParaRPr lang="en-US" sz="2400" dirty="0">
                <a:solidFill>
                  <a:srgbClr val="000000"/>
                </a:solidFill>
                <a:latin typeface="Arial"/>
                <a:ea typeface="微软雅黑"/>
              </a:endParaRPr>
            </a:p>
          </p:txBody>
        </p:sp>
        <p:sp>
          <p:nvSpPr>
            <p:cNvPr id="28" name="TextBox 27">
              <a:extLst>
                <a:ext uri="{FF2B5EF4-FFF2-40B4-BE49-F238E27FC236}">
                  <a16:creationId xmlns:a16="http://schemas.microsoft.com/office/drawing/2014/main" id="{561E34C7-D446-4687-B03E-E471CC77F9BB}"/>
                </a:ext>
              </a:extLst>
            </p:cNvPr>
            <p:cNvSpPr txBox="1"/>
            <p:nvPr/>
          </p:nvSpPr>
          <p:spPr>
            <a:xfrm rot="20780661">
              <a:off x="-329369" y="1456884"/>
              <a:ext cx="5902880" cy="1552521"/>
            </a:xfrm>
            <a:prstGeom prst="roundRect">
              <a:avLst>
                <a:gd name="adj" fmla="val 9665"/>
              </a:avLst>
            </a:prstGeom>
            <a:noFill/>
            <a:ln>
              <a:noFill/>
            </a:ln>
          </p:spPr>
          <p:txBody>
            <a:bodyPr wrap="square" rtlCol="0">
              <a:spAutoFit/>
            </a:bodyPr>
            <a:lstStyle/>
            <a:p>
              <a:pPr algn="ctr">
                <a:spcBef>
                  <a:spcPts val="0"/>
                </a:spcBef>
                <a:spcAft>
                  <a:spcPts val="0"/>
                </a:spcAft>
              </a:pPr>
              <a:r>
                <a:rPr lang="vi-VN"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Cảm xúc của em v</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ề</a:t>
              </a:r>
              <a:r>
                <a:rPr lang="vi-VN"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mỗi sự kiện/ hình ảnh đó như thế nào?</a:t>
              </a:r>
              <a:endPar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7832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21">
                                            <p:txEl>
                                              <p:pRg st="0" end="0"/>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21">
                                            <p:txEl>
                                              <p:pRg st="1" end="1"/>
                                            </p:txEl>
                                          </p:spTgt>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1000"/>
                                        <p:tgtEl>
                                          <p:spTgt spid="26"/>
                                        </p:tgtEl>
                                      </p:cBhvr>
                                    </p:animEffect>
                                    <p:anim calcmode="lin" valueType="num">
                                      <p:cBhvr>
                                        <p:cTn id="35" dur="1000" fill="hold"/>
                                        <p:tgtEl>
                                          <p:spTgt spid="26"/>
                                        </p:tgtEl>
                                        <p:attrNameLst>
                                          <p:attrName>ppt_x</p:attrName>
                                        </p:attrNameLst>
                                      </p:cBhvr>
                                      <p:tavLst>
                                        <p:tav tm="0">
                                          <p:val>
                                            <p:strVal val="#ppt_x"/>
                                          </p:val>
                                        </p:tav>
                                        <p:tav tm="100000">
                                          <p:val>
                                            <p:strVal val="#ppt_x"/>
                                          </p:val>
                                        </p:tav>
                                      </p:tavLst>
                                    </p:anim>
                                    <p:anim calcmode="lin" valueType="num">
                                      <p:cBhvr>
                                        <p:cTn id="3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FB43BC8-6EBA-49C8-955A-3FE8CF1666B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485330" y="2313161"/>
            <a:ext cx="5929892" cy="6772961"/>
          </a:xfrm>
          <a:prstGeom prst="rect">
            <a:avLst/>
          </a:prstGeom>
        </p:spPr>
      </p:pic>
      <p:pic>
        <p:nvPicPr>
          <p:cNvPr id="10" name="图片 5">
            <a:extLst>
              <a:ext uri="{FF2B5EF4-FFF2-40B4-BE49-F238E27FC236}">
                <a16:creationId xmlns:a16="http://schemas.microsoft.com/office/drawing/2014/main" id="{ECA7A157-3992-4204-9B28-9A83F58427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0270" y="2572863"/>
            <a:ext cx="7624205" cy="5590655"/>
          </a:xfrm>
          <a:prstGeom prst="rect">
            <a:avLst/>
          </a:prstGeom>
          <a:ln>
            <a:noFill/>
          </a:ln>
          <a:effectLst>
            <a:outerShdw blurRad="292100" dist="139700" dir="2700000" algn="tl" rotWithShape="0">
              <a:srgbClr val="333333">
                <a:alpha val="65000"/>
              </a:srgbClr>
            </a:outerShdw>
          </a:effectLst>
        </p:spPr>
      </p:pic>
      <p:sp>
        <p:nvSpPr>
          <p:cNvPr id="5" name="Cloud 4"/>
          <p:cNvSpPr/>
          <p:nvPr/>
        </p:nvSpPr>
        <p:spPr>
          <a:xfrm>
            <a:off x="2804319" y="152400"/>
            <a:ext cx="3581400" cy="2173202"/>
          </a:xfrm>
          <a:prstGeom prst="cloud">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Chia </a:t>
            </a:r>
            <a:r>
              <a:rPr lang="en-US" sz="4000" b="1" dirty="0" err="1">
                <a:latin typeface="Times New Roman" panose="02020603050405020304" pitchFamily="18" charset="0"/>
                <a:cs typeface="Times New Roman" panose="02020603050405020304" pitchFamily="18" charset="0"/>
              </a:rPr>
              <a:t>sẻ</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trước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lớp</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5257667"/>
      </p:ext>
    </p:extLst>
  </p:cSld>
  <p:clrMapOvr>
    <a:masterClrMapping/>
  </p:clrMapOvr>
  <mc:AlternateContent xmlns:mc="http://schemas.openxmlformats.org/markup-compatibility/2006" xmlns:p14="http://schemas.microsoft.com/office/powerpoint/2010/main">
    <mc:Choice Requires="p14">
      <p:transition spd="slow" p14:dur="17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 calcmode="lin" valueType="num">
                                      <p:cBhvr>
                                        <p:cTn id="9" dur="750" fill="hold"/>
                                        <p:tgtEl>
                                          <p:spTgt spid="10"/>
                                        </p:tgtEl>
                                        <p:attrNameLst>
                                          <p:attrName>style.rotation</p:attrName>
                                        </p:attrNameLst>
                                      </p:cBhvr>
                                      <p:tavLst>
                                        <p:tav tm="0">
                                          <p:val>
                                            <p:fltVal val="90"/>
                                          </p:val>
                                        </p:tav>
                                        <p:tav tm="100000">
                                          <p:val>
                                            <p:fltVal val="0"/>
                                          </p:val>
                                        </p:tav>
                                      </p:tavLst>
                                    </p:anim>
                                    <p:animEffect transition="in" filter="fade">
                                      <p:cBhvr>
                                        <p:cTn id="10"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947319" y="-376048"/>
            <a:ext cx="10439400" cy="60812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77658" y="2987997"/>
            <a:ext cx="8137525" cy="1569660"/>
          </a:xfrm>
          <a:prstGeom prst="rect">
            <a:avLst/>
          </a:prstGeom>
        </p:spPr>
        <p:txBody>
          <a:bodyPr>
            <a:spAutoFit/>
          </a:bodyPr>
          <a:lstStyle/>
          <a:p>
            <a:pPr algn="just"/>
            <a:r>
              <a:rPr lang="en-US" sz="3200" b="1" dirty="0">
                <a:latin typeface="Times New Roman" panose="02020603050405020304" pitchFamily="18" charset="0"/>
                <a:cs typeface="Times New Roman" panose="02020603050405020304" pitchFamily="18" charset="0"/>
              </a:rPr>
              <a:t>2. Chia </a:t>
            </a:r>
            <a:r>
              <a:rPr lang="en-US" sz="3200" b="1" dirty="0" err="1">
                <a:latin typeface="Times New Roman" panose="02020603050405020304" pitchFamily="18" charset="0"/>
                <a:cs typeface="Times New Roman" panose="02020603050405020304" pitchFamily="18" charset="0"/>
              </a:rPr>
              <a:t>sẻ</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hằng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ngày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phòng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tránh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hỏa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giữ</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vệ</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xung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quanh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nhà</a:t>
            </a:r>
            <a:r>
              <a:rPr lang="en-US" sz="32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437339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7B190A3-287C-4437-9A2F-33C37F68C298}"/>
              </a:ext>
            </a:extLst>
          </p:cNvPr>
          <p:cNvPicPr>
            <a:picLocks noChangeAspect="1"/>
          </p:cNvPicPr>
          <p:nvPr/>
        </p:nvPicPr>
        <p:blipFill rotWithShape="1">
          <a:blip r:embed="rId2"/>
          <a:srcRect t="-1875" b="43119"/>
          <a:stretch/>
        </p:blipFill>
        <p:spPr>
          <a:xfrm>
            <a:off x="-1" y="3703865"/>
            <a:ext cx="4278519" cy="2088237"/>
          </a:xfrm>
          <a:prstGeom prst="rect">
            <a:avLst/>
          </a:prstGeom>
        </p:spPr>
      </p:pic>
      <p:sp>
        <p:nvSpPr>
          <p:cNvPr id="14" name="Rounded Rectangular Callout 3">
            <a:extLst>
              <a:ext uri="{FF2B5EF4-FFF2-40B4-BE49-F238E27FC236}">
                <a16:creationId xmlns:a16="http://schemas.microsoft.com/office/drawing/2014/main" id="{F85006A2-8D35-463F-ABD2-CF146D47B740}"/>
              </a:ext>
            </a:extLst>
          </p:cNvPr>
          <p:cNvSpPr/>
          <p:nvPr/>
        </p:nvSpPr>
        <p:spPr>
          <a:xfrm rot="368258">
            <a:off x="429537" y="1389651"/>
            <a:ext cx="8492357" cy="510778"/>
          </a:xfrm>
          <a:prstGeom prst="wedgeRoundRectCallout">
            <a:avLst>
              <a:gd name="adj1" fmla="val -40258"/>
              <a:gd name="adj2" fmla="val 89738"/>
              <a:gd name="adj3" fmla="val 16667"/>
            </a:avLst>
          </a:prstGeom>
          <a:solidFill>
            <a:srgbClr val="FFE890"/>
          </a:solidFill>
          <a:ln w="38100">
            <a:solidFill>
              <a:schemeClr val="bg1"/>
            </a:solidFill>
          </a:ln>
          <a:effectLst>
            <a:outerShdw blurRad="50800" dist="38100" dir="2700000" algn="tl" rotWithShape="0">
              <a:prstClr val="black">
                <a:alpha val="40000"/>
              </a:prstClr>
            </a:outerShdw>
          </a:effectLst>
        </p:spPr>
        <p:txBody>
          <a:bodyPr wrap="square">
            <a:spAutoFit/>
          </a:bodyPr>
          <a:lstStyle/>
          <a:p>
            <a:pPr algn="ctr" defTabSz="1219170" eaLnBrk="1" fontAlgn="auto" hangingPunct="1">
              <a:spcBef>
                <a:spcPts val="0"/>
              </a:spcBef>
              <a:spcAft>
                <a:spcPts val="0"/>
              </a:spcAft>
              <a:defRPr/>
            </a:pPr>
            <a:endParaRPr lang="en-US" sz="2400" dirty="0">
              <a:solidFill>
                <a:srgbClr val="000000"/>
              </a:solidFill>
              <a:latin typeface="Arial"/>
              <a:ea typeface="微软雅黑"/>
            </a:endParaRPr>
          </a:p>
        </p:txBody>
      </p:sp>
      <p:sp>
        <p:nvSpPr>
          <p:cNvPr id="6" name="TextBox 5">
            <a:extLst>
              <a:ext uri="{FF2B5EF4-FFF2-40B4-BE49-F238E27FC236}">
                <a16:creationId xmlns:a16="http://schemas.microsoft.com/office/drawing/2014/main" id="{505EA410-301D-4CC8-B704-3353E09D5A27}"/>
              </a:ext>
            </a:extLst>
          </p:cNvPr>
          <p:cNvSpPr txBox="1"/>
          <p:nvPr/>
        </p:nvSpPr>
        <p:spPr>
          <a:xfrm rot="314669">
            <a:off x="1199592" y="822102"/>
            <a:ext cx="8467253" cy="1815690"/>
          </a:xfrm>
          <a:prstGeom prst="rect">
            <a:avLst/>
          </a:prstGeom>
          <a:noFill/>
        </p:spPr>
        <p:txBody>
          <a:bodyPr wrap="square" rtlCol="0">
            <a:spAutoFit/>
          </a:bodyPr>
          <a:lstStyle/>
          <a:p>
            <a:pPr algn="ctr"/>
            <a:r>
              <a:rPr lang="en-US" sz="3733" b="1" dirty="0">
                <a:solidFill>
                  <a:srgbClr val="FF0000"/>
                </a:solidFill>
                <a:latin typeface="Times New Roman" panose="02020603050405020304" pitchFamily="18" charset="0"/>
                <a:cs typeface="Times New Roman" panose="02020603050405020304" pitchFamily="18" charset="0"/>
              </a:rPr>
              <a:t>Chia </a:t>
            </a:r>
            <a:r>
              <a:rPr lang="en-US" sz="3733" b="1" dirty="0" err="1">
                <a:solidFill>
                  <a:srgbClr val="FF0000"/>
                </a:solidFill>
                <a:latin typeface="Times New Roman" panose="02020603050405020304" pitchFamily="18" charset="0"/>
                <a:cs typeface="Times New Roman" panose="02020603050405020304" pitchFamily="18" charset="0"/>
              </a:rPr>
              <a:t>sẻ</a:t>
            </a:r>
            <a:r>
              <a:rPr lang="en-US" sz="3733" b="1" dirty="0">
                <a:solidFill>
                  <a:srgbClr val="FF0000"/>
                </a:solidFill>
                <a:latin typeface="Times New Roman" panose="02020603050405020304" pitchFamily="18" charset="0"/>
                <a:cs typeface="Times New Roman" panose="02020603050405020304" pitchFamily="18" charset="0"/>
              </a:rPr>
              <a:t> </a:t>
            </a:r>
            <a:r>
              <a:rPr lang="en-US" sz="3733" b="1" dirty="0" err="1">
                <a:solidFill>
                  <a:srgbClr val="FF0000"/>
                </a:solidFill>
                <a:latin typeface="Times New Roman" panose="02020603050405020304" pitchFamily="18" charset="0"/>
                <a:cs typeface="Times New Roman" panose="02020603050405020304" pitchFamily="18" charset="0"/>
              </a:rPr>
              <a:t>với</a:t>
            </a:r>
            <a:r>
              <a:rPr lang="en-US" sz="3733" b="1" dirty="0">
                <a:solidFill>
                  <a:srgbClr val="FF0000"/>
                </a:solidFill>
                <a:latin typeface="Times New Roman" panose="02020603050405020304" pitchFamily="18" charset="0"/>
                <a:cs typeface="Times New Roman" panose="02020603050405020304" pitchFamily="18" charset="0"/>
              </a:rPr>
              <a:t> </a:t>
            </a:r>
            <a:r>
              <a:rPr lang="en-US" sz="3733" b="1" dirty="0" err="1">
                <a:solidFill>
                  <a:srgbClr val="FF0000"/>
                </a:solidFill>
                <a:latin typeface="Times New Roman" panose="02020603050405020304" pitchFamily="18" charset="0"/>
                <a:cs typeface="Times New Roman" panose="02020603050405020304" pitchFamily="18" charset="0"/>
              </a:rPr>
              <a:t>bạn</a:t>
            </a:r>
            <a:r>
              <a:rPr lang="en-US" sz="3733" b="1" dirty="0">
                <a:solidFill>
                  <a:srgbClr val="FF0000"/>
                </a:solidFill>
                <a:latin typeface="Times New Roman" panose="02020603050405020304" pitchFamily="18" charset="0"/>
                <a:cs typeface="Times New Roman" panose="02020603050405020304" pitchFamily="18" charset="0"/>
              </a:rPr>
              <a:t> </a:t>
            </a:r>
            <a:r>
              <a:rPr lang="en-US" sz="3733" b="1" dirty="0" err="1">
                <a:solidFill>
                  <a:srgbClr val="FF0000"/>
                </a:solidFill>
                <a:latin typeface="Times New Roman" panose="02020603050405020304" pitchFamily="18" charset="0"/>
                <a:cs typeface="Times New Roman" panose="02020603050405020304" pitchFamily="18" charset="0"/>
              </a:rPr>
              <a:t>về</a:t>
            </a:r>
            <a:r>
              <a:rPr lang="en-US" sz="3733" b="1" dirty="0">
                <a:solidFill>
                  <a:srgbClr val="FF0000"/>
                </a:solidFill>
                <a:latin typeface="Times New Roman" panose="02020603050405020304" pitchFamily="18" charset="0"/>
                <a:cs typeface="Times New Roman" panose="02020603050405020304" pitchFamily="18" charset="0"/>
              </a:rPr>
              <a:t> </a:t>
            </a:r>
            <a:r>
              <a:rPr lang="en-US" sz="3733" b="1" dirty="0" err="1">
                <a:solidFill>
                  <a:srgbClr val="FF0000"/>
                </a:solidFill>
                <a:latin typeface="Times New Roman" panose="02020603050405020304" pitchFamily="18" charset="0"/>
                <a:cs typeface="Times New Roman" panose="02020603050405020304" pitchFamily="18" charset="0"/>
              </a:rPr>
              <a:t>những</a:t>
            </a:r>
            <a:r>
              <a:rPr lang="en-US" sz="3733" b="1" dirty="0">
                <a:solidFill>
                  <a:srgbClr val="FF0000"/>
                </a:solidFill>
                <a:latin typeface="Times New Roman" panose="02020603050405020304" pitchFamily="18" charset="0"/>
                <a:cs typeface="Times New Roman" panose="02020603050405020304" pitchFamily="18" charset="0"/>
              </a:rPr>
              <a:t> </a:t>
            </a:r>
            <a:r>
              <a:rPr lang="en-US" sz="3733" b="1" dirty="0" err="1">
                <a:solidFill>
                  <a:srgbClr val="FF0000"/>
                </a:solidFill>
                <a:latin typeface="Times New Roman" panose="02020603050405020304" pitchFamily="18" charset="0"/>
                <a:cs typeface="Times New Roman" panose="02020603050405020304" pitchFamily="18" charset="0"/>
              </a:rPr>
              <a:t>việc</a:t>
            </a:r>
            <a:r>
              <a:rPr lang="en-US" sz="3733" b="1" dirty="0">
                <a:solidFill>
                  <a:srgbClr val="FF0000"/>
                </a:solidFill>
                <a:latin typeface="Times New Roman" panose="02020603050405020304" pitchFamily="18" charset="0"/>
                <a:cs typeface="Times New Roman" panose="02020603050405020304" pitchFamily="18" charset="0"/>
              </a:rPr>
              <a:t> </a:t>
            </a:r>
            <a:r>
              <a:rPr lang="en-US" sz="3733" b="1" dirty="0" err="1">
                <a:solidFill>
                  <a:srgbClr val="FF0000"/>
                </a:solidFill>
                <a:latin typeface="Times New Roman" panose="02020603050405020304" pitchFamily="18" charset="0"/>
                <a:cs typeface="Times New Roman" panose="02020603050405020304" pitchFamily="18" charset="0"/>
              </a:rPr>
              <a:t>em</a:t>
            </a:r>
            <a:r>
              <a:rPr lang="en-US" sz="3733" b="1" dirty="0">
                <a:solidFill>
                  <a:srgbClr val="FF0000"/>
                </a:solidFill>
                <a:latin typeface="Times New Roman" panose="02020603050405020304" pitchFamily="18" charset="0"/>
                <a:cs typeface="Times New Roman" panose="02020603050405020304" pitchFamily="18" charset="0"/>
              </a:rPr>
              <a:t> </a:t>
            </a:r>
            <a:r>
              <a:rPr lang="en-US" sz="3733" b="1" dirty="0" err="1">
                <a:solidFill>
                  <a:srgbClr val="FF0000"/>
                </a:solidFill>
                <a:latin typeface="Times New Roman" panose="02020603050405020304" pitchFamily="18" charset="0"/>
                <a:cs typeface="Times New Roman" panose="02020603050405020304" pitchFamily="18" charset="0"/>
              </a:rPr>
              <a:t>làm</a:t>
            </a:r>
            <a:r>
              <a:rPr lang="en-US" sz="3733" b="1" dirty="0">
                <a:solidFill>
                  <a:srgbClr val="FF0000"/>
                </a:solidFill>
                <a:latin typeface="Times New Roman" panose="02020603050405020304" pitchFamily="18" charset="0"/>
                <a:cs typeface="Times New Roman" panose="02020603050405020304" pitchFamily="18" charset="0"/>
              </a:rPr>
              <a:t> </a:t>
            </a:r>
            <a:r>
              <a:rPr lang="en-US" sz="3733" b="1" dirty="0" err="1">
                <a:solidFill>
                  <a:srgbClr val="FF0000"/>
                </a:solidFill>
                <a:latin typeface="Times New Roman" panose="02020603050405020304" pitchFamily="18" charset="0"/>
                <a:cs typeface="Times New Roman" panose="02020603050405020304" pitchFamily="18" charset="0"/>
              </a:rPr>
              <a:t>hằng</a:t>
            </a:r>
            <a:r>
              <a:rPr lang="en-US" sz="3733" b="1" dirty="0">
                <a:solidFill>
                  <a:srgbClr val="FF0000"/>
                </a:solidFill>
                <a:latin typeface="Times New Roman" panose="02020603050405020304" pitchFamily="18" charset="0"/>
                <a:cs typeface="Times New Roman" panose="02020603050405020304" pitchFamily="18" charset="0"/>
              </a:rPr>
              <a:t> </a:t>
            </a:r>
            <a:r>
              <a:rPr lang="en-US" sz="3733" b="1" dirty="0" err="1">
                <a:solidFill>
                  <a:srgbClr val="FF0000"/>
                </a:solidFill>
                <a:latin typeface="Times New Roman" panose="02020603050405020304" pitchFamily="18" charset="0"/>
                <a:cs typeface="Times New Roman" panose="02020603050405020304" pitchFamily="18" charset="0"/>
              </a:rPr>
              <a:t>ngày</a:t>
            </a:r>
            <a:r>
              <a:rPr lang="en-US" sz="3733" b="1" dirty="0">
                <a:solidFill>
                  <a:srgbClr val="FF0000"/>
                </a:solidFill>
                <a:latin typeface="Times New Roman" panose="02020603050405020304" pitchFamily="18" charset="0"/>
                <a:cs typeface="Times New Roman" panose="02020603050405020304" pitchFamily="18" charset="0"/>
              </a:rPr>
              <a:t> </a:t>
            </a:r>
            <a:r>
              <a:rPr lang="en-US" sz="3733" b="1" dirty="0" err="1">
                <a:solidFill>
                  <a:srgbClr val="FF0000"/>
                </a:solidFill>
                <a:latin typeface="Times New Roman" panose="02020603050405020304" pitchFamily="18" charset="0"/>
                <a:cs typeface="Times New Roman" panose="02020603050405020304" pitchFamily="18" charset="0"/>
              </a:rPr>
              <a:t>để</a:t>
            </a:r>
            <a:r>
              <a:rPr lang="en-US" sz="3733" b="1" dirty="0">
                <a:solidFill>
                  <a:srgbClr val="FF0000"/>
                </a:solidFill>
                <a:latin typeface="Times New Roman" panose="02020603050405020304" pitchFamily="18" charset="0"/>
                <a:cs typeface="Times New Roman" panose="02020603050405020304" pitchFamily="18" charset="0"/>
              </a:rPr>
              <a:t> </a:t>
            </a:r>
            <a:r>
              <a:rPr lang="en-US" sz="3733" b="1" dirty="0" err="1">
                <a:solidFill>
                  <a:srgbClr val="FF0000"/>
                </a:solidFill>
                <a:latin typeface="Times New Roman" panose="02020603050405020304" pitchFamily="18" charset="0"/>
                <a:cs typeface="Times New Roman" panose="02020603050405020304" pitchFamily="18" charset="0"/>
              </a:rPr>
              <a:t>phòng</a:t>
            </a:r>
            <a:r>
              <a:rPr lang="en-US" sz="3733" b="1" dirty="0">
                <a:solidFill>
                  <a:srgbClr val="FF0000"/>
                </a:solidFill>
                <a:latin typeface="Times New Roman" panose="02020603050405020304" pitchFamily="18" charset="0"/>
                <a:cs typeface="Times New Roman" panose="02020603050405020304" pitchFamily="18" charset="0"/>
              </a:rPr>
              <a:t> </a:t>
            </a:r>
            <a:r>
              <a:rPr lang="en-US" sz="3733" b="1" dirty="0" err="1">
                <a:solidFill>
                  <a:srgbClr val="FF0000"/>
                </a:solidFill>
                <a:latin typeface="Times New Roman" panose="02020603050405020304" pitchFamily="18" charset="0"/>
                <a:cs typeface="Times New Roman" panose="02020603050405020304" pitchFamily="18" charset="0"/>
              </a:rPr>
              <a:t>tránh</a:t>
            </a:r>
            <a:r>
              <a:rPr lang="en-US" sz="3733" b="1" dirty="0">
                <a:solidFill>
                  <a:srgbClr val="FF0000"/>
                </a:solidFill>
                <a:latin typeface="Times New Roman" panose="02020603050405020304" pitchFamily="18" charset="0"/>
                <a:cs typeface="Times New Roman" panose="02020603050405020304" pitchFamily="18" charset="0"/>
              </a:rPr>
              <a:t> </a:t>
            </a:r>
            <a:r>
              <a:rPr lang="en-US" sz="3733" b="1" dirty="0" err="1">
                <a:solidFill>
                  <a:srgbClr val="FF0000"/>
                </a:solidFill>
                <a:latin typeface="Times New Roman" panose="02020603050405020304" pitchFamily="18" charset="0"/>
                <a:cs typeface="Times New Roman" panose="02020603050405020304" pitchFamily="18" charset="0"/>
              </a:rPr>
              <a:t>hỏa</a:t>
            </a:r>
            <a:r>
              <a:rPr lang="en-US" sz="3733" b="1" dirty="0">
                <a:solidFill>
                  <a:srgbClr val="FF0000"/>
                </a:solidFill>
                <a:latin typeface="Times New Roman" panose="02020603050405020304" pitchFamily="18" charset="0"/>
                <a:cs typeface="Times New Roman" panose="02020603050405020304" pitchFamily="18" charset="0"/>
              </a:rPr>
              <a:t> </a:t>
            </a:r>
            <a:r>
              <a:rPr lang="en-US" sz="3733" b="1" dirty="0" err="1">
                <a:solidFill>
                  <a:srgbClr val="FF0000"/>
                </a:solidFill>
                <a:latin typeface="Times New Roman" panose="02020603050405020304" pitchFamily="18" charset="0"/>
                <a:cs typeface="Times New Roman" panose="02020603050405020304" pitchFamily="18" charset="0"/>
              </a:rPr>
              <a:t>hoạn</a:t>
            </a:r>
            <a:r>
              <a:rPr lang="en-US" sz="3733" b="1" dirty="0">
                <a:solidFill>
                  <a:srgbClr val="FF0000"/>
                </a:solidFill>
                <a:latin typeface="Times New Roman" panose="02020603050405020304" pitchFamily="18" charset="0"/>
                <a:cs typeface="Times New Roman" panose="02020603050405020304" pitchFamily="18" charset="0"/>
              </a:rPr>
              <a:t> </a:t>
            </a:r>
            <a:r>
              <a:rPr lang="en-US" sz="3733" b="1" dirty="0" err="1">
                <a:solidFill>
                  <a:srgbClr val="FF0000"/>
                </a:solidFill>
                <a:latin typeface="Times New Roman" panose="02020603050405020304" pitchFamily="18" charset="0"/>
                <a:cs typeface="Times New Roman" panose="02020603050405020304" pitchFamily="18" charset="0"/>
              </a:rPr>
              <a:t>và</a:t>
            </a:r>
            <a:r>
              <a:rPr lang="en-US" sz="3733" b="1" dirty="0">
                <a:solidFill>
                  <a:srgbClr val="FF0000"/>
                </a:solidFill>
                <a:latin typeface="Times New Roman" panose="02020603050405020304" pitchFamily="18" charset="0"/>
                <a:cs typeface="Times New Roman" panose="02020603050405020304" pitchFamily="18" charset="0"/>
              </a:rPr>
              <a:t> </a:t>
            </a:r>
            <a:r>
              <a:rPr lang="en-US" sz="3733" b="1" dirty="0" err="1">
                <a:solidFill>
                  <a:srgbClr val="FF0000"/>
                </a:solidFill>
                <a:latin typeface="Times New Roman" panose="02020603050405020304" pitchFamily="18" charset="0"/>
                <a:cs typeface="Times New Roman" panose="02020603050405020304" pitchFamily="18" charset="0"/>
              </a:rPr>
              <a:t>giữ</a:t>
            </a:r>
            <a:r>
              <a:rPr lang="en-US" sz="3733" b="1" dirty="0">
                <a:solidFill>
                  <a:srgbClr val="FF0000"/>
                </a:solidFill>
                <a:latin typeface="Times New Roman" panose="02020603050405020304" pitchFamily="18" charset="0"/>
                <a:cs typeface="Times New Roman" panose="02020603050405020304" pitchFamily="18" charset="0"/>
              </a:rPr>
              <a:t> </a:t>
            </a:r>
            <a:r>
              <a:rPr lang="en-US" sz="3733" b="1" dirty="0" err="1">
                <a:solidFill>
                  <a:srgbClr val="FF0000"/>
                </a:solidFill>
                <a:latin typeface="Times New Roman" panose="02020603050405020304" pitchFamily="18" charset="0"/>
                <a:cs typeface="Times New Roman" panose="02020603050405020304" pitchFamily="18" charset="0"/>
              </a:rPr>
              <a:t>vệ</a:t>
            </a:r>
            <a:r>
              <a:rPr lang="en-US" sz="3733" b="1" dirty="0">
                <a:solidFill>
                  <a:srgbClr val="FF0000"/>
                </a:solidFill>
                <a:latin typeface="Times New Roman" panose="02020603050405020304" pitchFamily="18" charset="0"/>
                <a:cs typeface="Times New Roman" panose="02020603050405020304" pitchFamily="18" charset="0"/>
              </a:rPr>
              <a:t> </a:t>
            </a:r>
            <a:r>
              <a:rPr lang="en-US" sz="3733" b="1" dirty="0" err="1">
                <a:solidFill>
                  <a:srgbClr val="FF0000"/>
                </a:solidFill>
                <a:latin typeface="Times New Roman" panose="02020603050405020304" pitchFamily="18" charset="0"/>
                <a:cs typeface="Times New Roman" panose="02020603050405020304" pitchFamily="18" charset="0"/>
              </a:rPr>
              <a:t>sinh</a:t>
            </a:r>
            <a:r>
              <a:rPr lang="en-US" sz="3733" b="1" dirty="0">
                <a:solidFill>
                  <a:srgbClr val="FF0000"/>
                </a:solidFill>
                <a:latin typeface="Times New Roman" panose="02020603050405020304" pitchFamily="18" charset="0"/>
                <a:cs typeface="Times New Roman" panose="02020603050405020304" pitchFamily="18" charset="0"/>
              </a:rPr>
              <a:t> </a:t>
            </a:r>
            <a:r>
              <a:rPr lang="en-US" sz="3733" b="1" dirty="0" err="1">
                <a:solidFill>
                  <a:srgbClr val="FF0000"/>
                </a:solidFill>
                <a:latin typeface="Times New Roman" panose="02020603050405020304" pitchFamily="18" charset="0"/>
                <a:cs typeface="Times New Roman" panose="02020603050405020304" pitchFamily="18" charset="0"/>
              </a:rPr>
              <a:t>xung</a:t>
            </a:r>
            <a:r>
              <a:rPr lang="en-US" sz="3733" b="1" dirty="0">
                <a:solidFill>
                  <a:srgbClr val="FF0000"/>
                </a:solidFill>
                <a:latin typeface="Times New Roman" panose="02020603050405020304" pitchFamily="18" charset="0"/>
                <a:cs typeface="Times New Roman" panose="02020603050405020304" pitchFamily="18" charset="0"/>
              </a:rPr>
              <a:t> </a:t>
            </a:r>
            <a:r>
              <a:rPr lang="en-US" sz="3733" b="1" dirty="0" err="1">
                <a:solidFill>
                  <a:srgbClr val="FF0000"/>
                </a:solidFill>
                <a:latin typeface="Times New Roman" panose="02020603050405020304" pitchFamily="18" charset="0"/>
                <a:cs typeface="Times New Roman" panose="02020603050405020304" pitchFamily="18" charset="0"/>
              </a:rPr>
              <a:t>quanh</a:t>
            </a:r>
            <a:r>
              <a:rPr lang="en-US" sz="3733" b="1" dirty="0">
                <a:solidFill>
                  <a:srgbClr val="FF0000"/>
                </a:solidFill>
                <a:latin typeface="Times New Roman" panose="02020603050405020304" pitchFamily="18" charset="0"/>
                <a:cs typeface="Times New Roman" panose="02020603050405020304" pitchFamily="18" charset="0"/>
              </a:rPr>
              <a:t> </a:t>
            </a:r>
            <a:r>
              <a:rPr lang="en-US" sz="3733" b="1" dirty="0" err="1">
                <a:solidFill>
                  <a:srgbClr val="FF0000"/>
                </a:solidFill>
                <a:latin typeface="Times New Roman" panose="02020603050405020304" pitchFamily="18" charset="0"/>
                <a:cs typeface="Times New Roman" panose="02020603050405020304" pitchFamily="18" charset="0"/>
              </a:rPr>
              <a:t>nhà</a:t>
            </a:r>
            <a:endParaRPr lang="en-US" sz="3733" b="1" dirty="0">
              <a:solidFill>
                <a:srgbClr val="FF0000"/>
              </a:solidFill>
              <a:latin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FEE8CE8A-6482-4607-BF90-CA7391B17FA8}"/>
              </a:ext>
            </a:extLst>
          </p:cNvPr>
          <p:cNvGrpSpPr/>
          <p:nvPr/>
        </p:nvGrpSpPr>
        <p:grpSpPr>
          <a:xfrm>
            <a:off x="6690519" y="3352800"/>
            <a:ext cx="7027059" cy="1241237"/>
            <a:chOff x="4904643" y="3148093"/>
            <a:chExt cx="6683758" cy="1202841"/>
          </a:xfrm>
        </p:grpSpPr>
        <p:sp>
          <p:nvSpPr>
            <p:cNvPr id="16" name="Rounded Rectangular Callout 3">
              <a:extLst>
                <a:ext uri="{FF2B5EF4-FFF2-40B4-BE49-F238E27FC236}">
                  <a16:creationId xmlns:a16="http://schemas.microsoft.com/office/drawing/2014/main" id="{A35837F9-EB25-42F1-AB7C-D1741820C5DF}"/>
                </a:ext>
              </a:extLst>
            </p:cNvPr>
            <p:cNvSpPr/>
            <p:nvPr/>
          </p:nvSpPr>
          <p:spPr>
            <a:xfrm rot="368258">
              <a:off x="4904643" y="3502025"/>
              <a:ext cx="6683758" cy="494978"/>
            </a:xfrm>
            <a:prstGeom prst="wedgeRoundRectCallout">
              <a:avLst>
                <a:gd name="adj1" fmla="val -40258"/>
                <a:gd name="adj2" fmla="val 89738"/>
                <a:gd name="adj3" fmla="val 16667"/>
              </a:avLst>
            </a:prstGeom>
            <a:solidFill>
              <a:srgbClr val="FFE890"/>
            </a:solidFill>
            <a:ln w="38100">
              <a:solidFill>
                <a:schemeClr val="bg1"/>
              </a:solidFill>
            </a:ln>
            <a:effectLst>
              <a:outerShdw blurRad="50800" dist="38100" dir="2700000" algn="tl" rotWithShape="0">
                <a:prstClr val="black">
                  <a:alpha val="40000"/>
                </a:prstClr>
              </a:outerShdw>
            </a:effectLst>
          </p:spPr>
          <p:txBody>
            <a:bodyPr wrap="square">
              <a:spAutoFit/>
            </a:bodyPr>
            <a:lstStyle/>
            <a:p>
              <a:pPr algn="ctr" defTabSz="1219170" eaLnBrk="1" fontAlgn="auto" hangingPunct="1">
                <a:spcBef>
                  <a:spcPts val="0"/>
                </a:spcBef>
                <a:spcAft>
                  <a:spcPts val="0"/>
                </a:spcAft>
                <a:defRPr/>
              </a:pPr>
              <a:endParaRPr lang="en-US" sz="2400" dirty="0">
                <a:solidFill>
                  <a:srgbClr val="000000"/>
                </a:solidFill>
                <a:latin typeface="Arial"/>
                <a:ea typeface="微软雅黑"/>
              </a:endParaRPr>
            </a:p>
          </p:txBody>
        </p:sp>
        <p:sp>
          <p:nvSpPr>
            <p:cNvPr id="17" name="TextBox 16">
              <a:extLst>
                <a:ext uri="{FF2B5EF4-FFF2-40B4-BE49-F238E27FC236}">
                  <a16:creationId xmlns:a16="http://schemas.microsoft.com/office/drawing/2014/main" id="{66FDEE10-774D-4D15-8F93-408865CF9C0A}"/>
                </a:ext>
              </a:extLst>
            </p:cNvPr>
            <p:cNvSpPr txBox="1"/>
            <p:nvPr/>
          </p:nvSpPr>
          <p:spPr>
            <a:xfrm rot="314669">
              <a:off x="5048999" y="3148093"/>
              <a:ext cx="6395045" cy="1202841"/>
            </a:xfrm>
            <a:prstGeom prst="rect">
              <a:avLst/>
            </a:prstGeom>
            <a:noFill/>
          </p:spPr>
          <p:txBody>
            <a:bodyPr wrap="square" rtlCol="0">
              <a:spAutoFit/>
            </a:bodyPr>
            <a:lstStyle/>
            <a:p>
              <a:pPr algn="ctr"/>
              <a:r>
                <a:rPr lang="en-US" sz="3733" b="1" dirty="0" err="1">
                  <a:solidFill>
                    <a:srgbClr val="FF0000"/>
                  </a:solidFill>
                  <a:latin typeface="Times New Roman" panose="02020603050405020304" pitchFamily="18" charset="0"/>
                  <a:cs typeface="Times New Roman" panose="02020603050405020304" pitchFamily="18" charset="0"/>
                </a:rPr>
                <a:t>Hoàn</a:t>
              </a:r>
              <a:r>
                <a:rPr lang="en-US" sz="3733" b="1" dirty="0">
                  <a:solidFill>
                    <a:srgbClr val="FF0000"/>
                  </a:solidFill>
                  <a:latin typeface="Times New Roman" panose="02020603050405020304" pitchFamily="18" charset="0"/>
                  <a:cs typeface="Times New Roman" panose="02020603050405020304" pitchFamily="18" charset="0"/>
                </a:rPr>
                <a:t> </a:t>
              </a:r>
              <a:r>
                <a:rPr lang="en-US" sz="3733" b="1" dirty="0" err="1">
                  <a:solidFill>
                    <a:srgbClr val="FF0000"/>
                  </a:solidFill>
                  <a:latin typeface="Times New Roman" panose="02020603050405020304" pitchFamily="18" charset="0"/>
                  <a:cs typeface="Times New Roman" panose="02020603050405020304" pitchFamily="18" charset="0"/>
                </a:rPr>
                <a:t>thành</a:t>
              </a:r>
              <a:r>
                <a:rPr lang="en-US" sz="3733" b="1" dirty="0">
                  <a:solidFill>
                    <a:srgbClr val="FF0000"/>
                  </a:solidFill>
                  <a:latin typeface="Times New Roman" panose="02020603050405020304" pitchFamily="18" charset="0"/>
                  <a:cs typeface="Times New Roman" panose="02020603050405020304" pitchFamily="18" charset="0"/>
                </a:rPr>
                <a:t> </a:t>
              </a:r>
              <a:r>
                <a:rPr lang="en-US" sz="3733" b="1" dirty="0" err="1">
                  <a:solidFill>
                    <a:srgbClr val="FF0000"/>
                  </a:solidFill>
                  <a:latin typeface="Times New Roman" panose="02020603050405020304" pitchFamily="18" charset="0"/>
                  <a:cs typeface="Times New Roman" panose="02020603050405020304" pitchFamily="18" charset="0"/>
                </a:rPr>
                <a:t>sơ</a:t>
              </a:r>
              <a:r>
                <a:rPr lang="en-US" sz="3733" b="1" dirty="0">
                  <a:solidFill>
                    <a:srgbClr val="FF0000"/>
                  </a:solidFill>
                  <a:latin typeface="Times New Roman" panose="02020603050405020304" pitchFamily="18" charset="0"/>
                  <a:cs typeface="Times New Roman" panose="02020603050405020304" pitchFamily="18" charset="0"/>
                </a:rPr>
                <a:t> </a:t>
              </a:r>
              <a:r>
                <a:rPr lang="en-US" sz="3733" b="1" dirty="0" err="1">
                  <a:solidFill>
                    <a:srgbClr val="FF0000"/>
                  </a:solidFill>
                  <a:latin typeface="Times New Roman" panose="02020603050405020304" pitchFamily="18" charset="0"/>
                  <a:cs typeface="Times New Roman" panose="02020603050405020304" pitchFamily="18" charset="0"/>
                </a:rPr>
                <a:t>đồ</a:t>
              </a:r>
              <a:r>
                <a:rPr lang="en-US" sz="3733" b="1" dirty="0">
                  <a:solidFill>
                    <a:srgbClr val="FF0000"/>
                  </a:solidFill>
                  <a:latin typeface="Times New Roman" panose="02020603050405020304" pitchFamily="18" charset="0"/>
                  <a:cs typeface="Times New Roman" panose="02020603050405020304" pitchFamily="18" charset="0"/>
                </a:rPr>
                <a:t> </a:t>
              </a:r>
              <a:r>
                <a:rPr lang="en-US" sz="3733" b="1" dirty="0" err="1">
                  <a:solidFill>
                    <a:srgbClr val="FF0000"/>
                  </a:solidFill>
                  <a:latin typeface="Times New Roman" panose="02020603050405020304" pitchFamily="18" charset="0"/>
                  <a:cs typeface="Times New Roman" panose="02020603050405020304" pitchFamily="18" charset="0"/>
                </a:rPr>
                <a:t>hình</a:t>
              </a:r>
              <a:r>
                <a:rPr lang="en-US" sz="3733" b="1" dirty="0">
                  <a:solidFill>
                    <a:srgbClr val="FF0000"/>
                  </a:solidFill>
                  <a:latin typeface="Times New Roman" panose="02020603050405020304" pitchFamily="18" charset="0"/>
                  <a:cs typeface="Times New Roman" panose="02020603050405020304" pitchFamily="18" charset="0"/>
                </a:rPr>
                <a:t> </a:t>
              </a:r>
              <a:r>
                <a:rPr lang="en-US" sz="3733" b="1" dirty="0" err="1">
                  <a:solidFill>
                    <a:srgbClr val="FF0000"/>
                  </a:solidFill>
                  <a:latin typeface="Times New Roman" panose="02020603050405020304" pitchFamily="18" charset="0"/>
                  <a:cs typeface="Times New Roman" panose="02020603050405020304" pitchFamily="18" charset="0"/>
                </a:rPr>
                <a:t>bông</a:t>
              </a:r>
              <a:r>
                <a:rPr lang="en-US" sz="3733" b="1" dirty="0">
                  <a:solidFill>
                    <a:srgbClr val="FF0000"/>
                  </a:solidFill>
                  <a:latin typeface="Times New Roman" panose="02020603050405020304" pitchFamily="18" charset="0"/>
                  <a:cs typeface="Times New Roman" panose="02020603050405020304" pitchFamily="18" charset="0"/>
                </a:rPr>
                <a:t> </a:t>
              </a:r>
              <a:r>
                <a:rPr lang="en-US" sz="3733" b="1" dirty="0" err="1">
                  <a:solidFill>
                    <a:srgbClr val="FF0000"/>
                  </a:solidFill>
                  <a:latin typeface="Times New Roman" panose="02020603050405020304" pitchFamily="18" charset="0"/>
                  <a:cs typeface="Times New Roman" panose="02020603050405020304" pitchFamily="18" charset="0"/>
                </a:rPr>
                <a:t>hoa</a:t>
              </a:r>
              <a:r>
                <a:rPr lang="en-US" sz="3733" b="1" dirty="0">
                  <a:solidFill>
                    <a:srgbClr val="FF0000"/>
                  </a:solidFill>
                  <a:latin typeface="Times New Roman" panose="02020603050405020304" pitchFamily="18" charset="0"/>
                  <a:cs typeface="Times New Roman" panose="02020603050405020304" pitchFamily="18" charset="0"/>
                </a:rPr>
                <a:t> </a:t>
              </a:r>
              <a:r>
                <a:rPr lang="en-US" sz="3733" b="1" dirty="0" err="1">
                  <a:solidFill>
                    <a:srgbClr val="FF0000"/>
                  </a:solidFill>
                  <a:latin typeface="Times New Roman" panose="02020603050405020304" pitchFamily="18" charset="0"/>
                  <a:cs typeface="Times New Roman" panose="02020603050405020304" pitchFamily="18" charset="0"/>
                </a:rPr>
                <a:t>theo</a:t>
              </a:r>
              <a:r>
                <a:rPr lang="en-US" sz="3733" b="1" dirty="0">
                  <a:solidFill>
                    <a:srgbClr val="FF0000"/>
                  </a:solidFill>
                  <a:latin typeface="Times New Roman" panose="02020603050405020304" pitchFamily="18" charset="0"/>
                  <a:cs typeface="Times New Roman" panose="02020603050405020304" pitchFamily="18" charset="0"/>
                </a:rPr>
                <a:t> </a:t>
              </a:r>
              <a:r>
                <a:rPr lang="en-US" sz="3733" b="1" dirty="0" err="1">
                  <a:solidFill>
                    <a:srgbClr val="FF0000"/>
                  </a:solidFill>
                  <a:latin typeface="Times New Roman" panose="02020603050405020304" pitchFamily="18" charset="0"/>
                  <a:cs typeface="Times New Roman" panose="02020603050405020304" pitchFamily="18" charset="0"/>
                </a:rPr>
                <a:t>các</a:t>
              </a:r>
              <a:r>
                <a:rPr lang="en-US" sz="3733" b="1" dirty="0">
                  <a:solidFill>
                    <a:srgbClr val="FF0000"/>
                  </a:solidFill>
                  <a:latin typeface="Times New Roman" panose="02020603050405020304" pitchFamily="18" charset="0"/>
                  <a:cs typeface="Times New Roman" panose="02020603050405020304" pitchFamily="18" charset="0"/>
                </a:rPr>
                <a:t> </a:t>
              </a:r>
              <a:r>
                <a:rPr lang="en-US" sz="3733" b="1" dirty="0" err="1">
                  <a:solidFill>
                    <a:srgbClr val="FF0000"/>
                  </a:solidFill>
                  <a:latin typeface="Times New Roman" panose="02020603050405020304" pitchFamily="18" charset="0"/>
                  <a:cs typeface="Times New Roman" panose="02020603050405020304" pitchFamily="18" charset="0"/>
                </a:rPr>
                <a:t>gợi</a:t>
              </a:r>
              <a:r>
                <a:rPr lang="en-US" sz="3733" b="1" dirty="0">
                  <a:solidFill>
                    <a:srgbClr val="FF0000"/>
                  </a:solidFill>
                  <a:latin typeface="Times New Roman" panose="02020603050405020304" pitchFamily="18" charset="0"/>
                  <a:cs typeface="Times New Roman" panose="02020603050405020304" pitchFamily="18" charset="0"/>
                </a:rPr>
                <a:t> ý </a:t>
              </a:r>
              <a:r>
                <a:rPr lang="en-US" sz="3733" b="1" dirty="0" err="1">
                  <a:solidFill>
                    <a:srgbClr val="FF0000"/>
                  </a:solidFill>
                  <a:latin typeface="Times New Roman" panose="02020603050405020304" pitchFamily="18" charset="0"/>
                  <a:cs typeface="Times New Roman" panose="02020603050405020304" pitchFamily="18" charset="0"/>
                </a:rPr>
                <a:t>từ</a:t>
              </a:r>
              <a:r>
                <a:rPr lang="en-US" sz="3733" b="1" dirty="0">
                  <a:solidFill>
                    <a:srgbClr val="FF0000"/>
                  </a:solidFill>
                  <a:latin typeface="Times New Roman" panose="02020603050405020304" pitchFamily="18" charset="0"/>
                  <a:cs typeface="Times New Roman" panose="02020603050405020304" pitchFamily="18" charset="0"/>
                </a:rPr>
                <a:t> SGK</a:t>
              </a:r>
            </a:p>
          </p:txBody>
        </p:sp>
      </p:grpSp>
      <p:pic>
        <p:nvPicPr>
          <p:cNvPr id="18" name="Picture 17">
            <a:extLst>
              <a:ext uri="{FF2B5EF4-FFF2-40B4-BE49-F238E27FC236}">
                <a16:creationId xmlns:a16="http://schemas.microsoft.com/office/drawing/2014/main" id="{92DFF757-4FD1-4B7E-B027-5729BB4271DF}"/>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7604919" y="5101256"/>
            <a:ext cx="7541260" cy="3707936"/>
          </a:xfrm>
          <a:prstGeom prst="rect">
            <a:avLst/>
          </a:prstGeom>
        </p:spPr>
      </p:pic>
      <p:sp>
        <p:nvSpPr>
          <p:cNvPr id="3" name="Rectangle 2"/>
          <p:cNvSpPr/>
          <p:nvPr/>
        </p:nvSpPr>
        <p:spPr>
          <a:xfrm>
            <a:off x="1010699" y="5562600"/>
            <a:ext cx="2438400" cy="9144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Thảo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nhóm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đôi</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335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10803</TotalTime>
  <Words>647</Words>
  <Application>Microsoft Office PowerPoint</Application>
  <PresentationFormat>Custom</PresentationFormat>
  <Paragraphs>65</Paragraphs>
  <Slides>15</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微软雅黑</vt:lpstr>
      <vt:lpstr>宋体</vt:lpstr>
      <vt:lpstr>Arial</vt:lpstr>
      <vt:lpstr>Calibri</vt:lpstr>
      <vt:lpstr>Calibri Light</vt:lpstr>
      <vt:lpstr>等线</vt:lpstr>
      <vt:lpstr>HP001 4 hàng</vt:lpstr>
      <vt:lpstr>Pattaya</vt:lpstr>
      <vt:lpstr>Times New Roman</vt:lpstr>
      <vt:lpstr>方正卡通简体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MAIHUNG</cp:lastModifiedBy>
  <cp:revision>1118</cp:revision>
  <dcterms:created xsi:type="dcterms:W3CDTF">2008-09-09T22:52:10Z</dcterms:created>
  <dcterms:modified xsi:type="dcterms:W3CDTF">2025-03-13T19:57:38Z</dcterms:modified>
</cp:coreProperties>
</file>