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  <p:sldMasterId id="2147483674" r:id="rId5"/>
    <p:sldMasterId id="2147483688" r:id="rId6"/>
    <p:sldMasterId id="2147483694" r:id="rId7"/>
    <p:sldMasterId id="2147483758" r:id="rId8"/>
  </p:sldMasterIdLst>
  <p:notesMasterIdLst>
    <p:notesMasterId r:id="rId15"/>
  </p:notesMasterIdLst>
  <p:sldIdLst>
    <p:sldId id="315" r:id="rId9"/>
    <p:sldId id="316" r:id="rId10"/>
    <p:sldId id="317" r:id="rId11"/>
    <p:sldId id="318" r:id="rId12"/>
    <p:sldId id="337" r:id="rId13"/>
    <p:sldId id="338" r:id="rId1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6"/>
    </p:embeddedFont>
    <p:embeddedFont>
      <p:font typeface="黑体" panose="020B0604020202020204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-Rounded" panose="020B0500000000000000" charset="0"/>
      <p:regular r:id="rId22"/>
    </p:embeddedFont>
    <p:embeddedFont>
      <p:font typeface="DFPOP1-W9" panose="020B0604020202020204" charset="-128"/>
      <p:regular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5"/>
            <p14:sldId id="316"/>
            <p14:sldId id="317"/>
          </p14:sldIdLst>
        </p14:section>
        <p14:section name="Tiết 1" id="{694160BE-F2C5-4F1F-9227-A8A060926D5B}">
          <p14:sldIdLst>
            <p14:sldId id="318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121" d="100"/>
          <a:sy n="121" d="100"/>
        </p:scale>
        <p:origin x="49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4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5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6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6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5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7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36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7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60" y="483519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70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7453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34553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50438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4883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2025/3/19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1725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7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5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80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62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99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15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07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26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34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7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61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94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1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4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2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18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5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1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56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531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7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467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6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7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7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4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2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00"/>
              <a:t>3/19/2025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44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6" tIns="45652" rIns="91306" bIns="45652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306" tIns="45652" rIns="91306" bIns="4565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6" tIns="45652" rIns="91306" bIns="45652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198"/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98"/>
              <a:t>2025/3/19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6" tIns="45652" rIns="91306" bIns="45652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198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6" tIns="45652" rIns="91306" bIns="45652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914198"/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914198"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3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52" rIns="91306" bIns="45652" rtlCol="0" anchor="ctr"/>
          <a:lstStyle/>
          <a:p>
            <a:pPr algn="ctr" defTabSz="914198"/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6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ransition spd="slow" advTm="5000">
    <p:fade/>
  </p:transition>
  <p:txStyles>
    <p:titleStyle>
      <a:lvl1pPr algn="ctr" defTabSz="914198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38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2025/3/19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551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9" y="2686050"/>
            <a:ext cx="6354763" cy="1428750"/>
          </a:xfrm>
          <a:prstGeom prst="rect">
            <a:avLst/>
          </a:prstGeo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568285" y="1830626"/>
            <a:ext cx="5562600" cy="7774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2" tIns="45716" rIns="91432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Bài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Ôn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tập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(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Trang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82-83)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4171950"/>
            <a:ext cx="8610600" cy="7881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91432" tIns="45716" rIns="91432" bIns="45716" anchor="ctr"/>
          <a:lstStyle/>
          <a:p>
            <a:pPr algn="ctr" defTabSz="914400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  <a:cs typeface="Arial"/>
                <a:sym typeface="Arial"/>
              </a:rPr>
              <a:t>Giáo</a:t>
            </a:r>
            <a:r>
              <a:rPr lang="en-US" sz="2800" b="1" dirty="0">
                <a:solidFill>
                  <a:srgbClr val="FF3300"/>
                </a:solidFill>
                <a:cs typeface="Arial"/>
                <a:sym typeface="Arial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cs typeface="Arial"/>
                <a:sym typeface="Arial"/>
              </a:rPr>
              <a:t>viên</a:t>
            </a:r>
            <a:r>
              <a:rPr lang="en-US" sz="2800" b="1" dirty="0">
                <a:solidFill>
                  <a:srgbClr val="FF3300"/>
                </a:solidFill>
                <a:cs typeface="Arial"/>
                <a:sym typeface="Arial"/>
              </a:rPr>
              <a:t>: Hoàng Thị </a:t>
            </a:r>
            <a:r>
              <a:rPr lang="en-US" sz="2800" b="1" dirty="0" err="1">
                <a:solidFill>
                  <a:srgbClr val="FF3300"/>
                </a:solidFill>
                <a:cs typeface="Arial"/>
                <a:sym typeface="Arial"/>
              </a:rPr>
              <a:t>Nhàn</a:t>
            </a:r>
            <a:endParaRPr lang="en-US" sz="2800" b="1" dirty="0">
              <a:solidFill>
                <a:srgbClr val="FF3300"/>
              </a:solidFill>
              <a:cs typeface="Arial"/>
              <a:sym typeface="Arial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789410" y="228602"/>
            <a:ext cx="7933576" cy="14949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32" tIns="45716" rIns="91432" bIns="45716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defTabSz="914400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đến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với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Tiếng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Việt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lớp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B050"/>
                </a:solidFill>
                <a:latin typeface="Times New Roman" panose="02020603050405020304"/>
                <a:cs typeface="Times New Roman" panose="02020603050405020304"/>
                <a:sym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661771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1968042" y="2752737"/>
            <a:ext cx="5022194" cy="717698"/>
            <a:chOff x="2131999" y="2697164"/>
            <a:chExt cx="5022194" cy="71769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TẬPI</a:t>
              </a:r>
              <a:endParaRPr lang="zh-CN" altLang="en-US" sz="3600" dirty="0">
                <a:ln w="1016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131999" y="272053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rgbClr val="ED7D31">
                        <a:lumMod val="75000"/>
                      </a:srgb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ln>
                  <a:solidFill>
                    <a:srgbClr val="ED7D31">
                      <a:lumMod val="75000"/>
                    </a:srgb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131999" y="269716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 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28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57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53"/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290276" y="1491630"/>
            <a:ext cx="3588404" cy="1446550"/>
          </a:xfrm>
          <a:prstGeom prst="rect">
            <a:avLst/>
          </a:prstGeom>
          <a:noFill/>
        </p:spPr>
        <p:txBody>
          <a:bodyPr wrap="square" lIns="91276" tIns="45637" rIns="91276" bIns="45637" rtlCol="0">
            <a:spAutoFit/>
          </a:bodyPr>
          <a:lstStyle/>
          <a:p>
            <a:pPr algn="ctr" defTabSz="914153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 defTabSz="914153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3823" y="534655"/>
            <a:ext cx="1010925" cy="923330"/>
          </a:xfrm>
          <a:prstGeom prst="rect">
            <a:avLst/>
          </a:prstGeom>
          <a:noFill/>
        </p:spPr>
        <p:txBody>
          <a:bodyPr wrap="square" lIns="91276" tIns="45637" rIns="91276" bIns="45637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153"/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3979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82" y="869467"/>
            <a:ext cx="90178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2000" b="1" dirty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GB" altLang="zh-CN" sz="2000" b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GB" altLang="zh-CN" sz="20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GB" altLang="zh-CN" sz="2000" b="1" i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r>
              <a:rPr lang="en-GB" altLang="zh-CN" sz="2000" b="1" i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,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uyt</a:t>
            </a:r>
            <a:r>
              <a:rPr lang="en-GB" altLang="zh-CN" sz="2000" b="1" i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 </a:t>
            </a:r>
            <a:r>
              <a:rPr lang="en-GB" altLang="zh-CN" sz="2000" b="1" i="1" dirty="0" err="1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oanh</a:t>
            </a:r>
            <a:endParaRPr lang="en-US" altLang="zh-CN" sz="2000" b="1" i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90385" y="887335"/>
            <a:ext cx="388328" cy="3360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EF2A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EF2A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A2D35AF-080F-44C1-B92A-899B13785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488965"/>
              </p:ext>
            </p:extLst>
          </p:nvPr>
        </p:nvGraphicFramePr>
        <p:xfrm>
          <a:off x="1049888" y="2219634"/>
          <a:ext cx="7881257" cy="21913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34142">
                  <a:extLst>
                    <a:ext uri="{9D8B030D-6E8A-4147-A177-3AD203B41FA5}">
                      <a16:colId xmlns:a16="http://schemas.microsoft.com/office/drawing/2014/main" val="1883488428"/>
                    </a:ext>
                  </a:extLst>
                </a:gridCol>
                <a:gridCol w="6847115">
                  <a:extLst>
                    <a:ext uri="{9D8B030D-6E8A-4147-A177-3AD203B41FA5}">
                      <a16:colId xmlns:a16="http://schemas.microsoft.com/office/drawing/2014/main" val="2693307232"/>
                    </a:ext>
                  </a:extLst>
                </a:gridCol>
              </a:tblGrid>
              <a:tr h="42618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3118"/>
                  </a:ext>
                </a:extLst>
              </a:tr>
              <a:tr h="404429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C0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24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936414"/>
                  </a:ext>
                </a:extLst>
              </a:tr>
              <a:tr h="382052"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902120"/>
                  </a:ext>
                </a:extLst>
              </a:tr>
              <a:tr h="4352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798144" y="2206052"/>
            <a:ext cx="284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24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61301" y="4034332"/>
            <a:ext cx="9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oanh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48643" y="3551279"/>
            <a:ext cx="56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uyt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31152" y="2650662"/>
            <a:ext cx="7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iêu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4659988" y="3094449"/>
            <a:ext cx="128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lúa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chiêm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136752" y="2650662"/>
            <a:ext cx="16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liêu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xiêu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4861749" y="3551279"/>
            <a:ext cx="140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suýt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soát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4541232" y="2658190"/>
            <a:ext cx="144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siêu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nhân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,…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466169" y="3551279"/>
            <a:ext cx="14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huýt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sáo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062543" y="4034332"/>
            <a:ext cx="158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hoành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tráng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177034" y="3566144"/>
            <a:ext cx="170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tuýt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còi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558177" y="4024359"/>
            <a:ext cx="174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loanh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quanh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6163255" y="3566144"/>
            <a:ext cx="200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xuýt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xoa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…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5254016" y="4024359"/>
            <a:ext cx="136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hoạnh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họe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6960348" y="3993065"/>
            <a:ext cx="179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khoanh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tròn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…,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155466" y="3076126"/>
            <a:ext cx="131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kim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tiêm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400959" y="3082752"/>
            <a:ext cx="121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lưỡi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liềm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48643" y="2191347"/>
            <a:ext cx="98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Vần</a:t>
            </a:r>
            <a:endParaRPr lang="en-US" sz="24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54581"/>
            <a:ext cx="9144000" cy="500135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Ôn</a:t>
            </a:r>
            <a:r>
              <a:rPr lang="en-US" sz="2800" b="1" kern="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Arial"/>
              </a:rPr>
              <a:t>tập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1114720" y="3103005"/>
            <a:ext cx="7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prstClr val="black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iêm</a:t>
            </a:r>
            <a:endParaRPr lang="en-US" sz="2000" b="1" dirty="0">
              <a:solidFill>
                <a:prstClr val="black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5945340" y="3103005"/>
            <a:ext cx="156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điềm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đạm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7296964" y="3087270"/>
            <a:ext cx="155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viêm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họng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,…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678713" y="1223410"/>
            <a:ext cx="1541970" cy="9144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2374067" y="1314291"/>
            <a:ext cx="1369372" cy="61264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3899720" y="1255896"/>
            <a:ext cx="1344560" cy="849427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994923" y="1359005"/>
            <a:ext cx="10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iêu</a:t>
            </a:r>
            <a:endParaRPr lang="en-US" sz="2800" b="1" dirty="0">
              <a:solidFill>
                <a:srgbClr val="C0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2555064" y="1314291"/>
            <a:ext cx="10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iêm</a:t>
            </a:r>
            <a:endParaRPr lang="en-US" sz="2800" b="1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4131916" y="1359005"/>
            <a:ext cx="81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uyt</a:t>
            </a:r>
            <a:endParaRPr lang="en-US" sz="2800" b="1" dirty="0">
              <a:solidFill>
                <a:srgbClr val="00206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5" name="Cloud Callout 64"/>
          <p:cNvSpPr/>
          <p:nvPr/>
        </p:nvSpPr>
        <p:spPr>
          <a:xfrm>
            <a:off x="5694859" y="1288383"/>
            <a:ext cx="1344560" cy="849427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5885493" y="1419000"/>
            <a:ext cx="1084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oanh</a:t>
            </a:r>
            <a:endParaRPr lang="en-US" sz="2800" b="1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19652D-ECD8-461E-866A-5810B9AB36FB}"/>
              </a:ext>
            </a:extLst>
          </p:cNvPr>
          <p:cNvSpPr txBox="1"/>
          <p:nvPr/>
        </p:nvSpPr>
        <p:spPr>
          <a:xfrm>
            <a:off x="3336254" y="2667717"/>
            <a:ext cx="132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tiêu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điều</a:t>
            </a:r>
            <a:r>
              <a:rPr lang="en-US" sz="1800" b="1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</a:t>
            </a:r>
            <a:endParaRPr lang="en-US" sz="2000" b="1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3" grpId="0"/>
      <p:bldP spid="15" grpId="0"/>
      <p:bldP spid="16" grpId="0"/>
      <p:bldP spid="18" grpId="0"/>
      <p:bldP spid="19" grpId="0"/>
      <p:bldP spid="23" grpId="0"/>
      <p:bldP spid="29" grpId="0"/>
      <p:bldP spid="31" grpId="0"/>
      <p:bldP spid="32" grpId="0"/>
      <p:bldP spid="34" grpId="0"/>
      <p:bldP spid="35" grpId="0"/>
      <p:bldP spid="39" grpId="0"/>
      <p:bldP spid="43" grpId="0"/>
      <p:bldP spid="46" grpId="0"/>
      <p:bldP spid="47" grpId="0"/>
      <p:bldP spid="48" grpId="0"/>
      <p:bldP spid="49" grpId="0"/>
      <p:bldP spid="52" grpId="0"/>
      <p:bldP spid="54" grpId="0"/>
      <p:bldP spid="56" grpId="0"/>
      <p:bldP spid="57" grpId="0"/>
      <p:bldP spid="4" grpId="0" animBg="1"/>
      <p:bldP spid="8" grpId="0" animBg="1"/>
      <p:bldP spid="9" grpId="0" animBg="1"/>
      <p:bldP spid="60" grpId="0"/>
      <p:bldP spid="61" grpId="0"/>
      <p:bldP spid="63" grpId="0"/>
      <p:bldP spid="65" grpId="0" animBg="1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41149" y="207035"/>
            <a:ext cx="7160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2 .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3093" y="901771"/>
            <a:ext cx="1592915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0585" y="781263"/>
            <a:ext cx="1592915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9085" y="1671180"/>
            <a:ext cx="2492191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216" y="1696106"/>
            <a:ext cx="2103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18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96438" y="1553557"/>
            <a:ext cx="3570133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0178" y="1584092"/>
            <a:ext cx="339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343" y="2317554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8053" y="4578130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4869" y="3891320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4868" y="3104245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307" y="236148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endParaRPr lang="en-US" sz="18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053" y="3104245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18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8053" y="3919865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18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7423" y="460667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18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128454" y="2282693"/>
            <a:ext cx="3538117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25521" y="3005630"/>
            <a:ext cx="3541050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70178" y="3736267"/>
            <a:ext cx="3496393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25521" y="4456417"/>
            <a:ext cx="3541050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92636" y="2317554"/>
            <a:ext cx="3229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2636" y="3104245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gỡ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1397" y="3781626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tuân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9017" y="4483564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endParaRPr lang="en-US" sz="1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1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328091" y="1964736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76947" y="254615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276948" y="1923900"/>
            <a:ext cx="1819490" cy="1433638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51276" y="408379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60945" y="4119920"/>
            <a:ext cx="2251495" cy="8086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124"/>
            <a:ext cx="9135966" cy="382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26181" y="247525"/>
            <a:ext cx="6500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ở B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A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37835" y="2282693"/>
            <a:ext cx="2435108" cy="1157193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86691" y="2035629"/>
            <a:ext cx="2486252" cy="76834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60044" y="2803973"/>
            <a:ext cx="2512899" cy="525952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60044" y="3917754"/>
            <a:ext cx="2512899" cy="937275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155169" y="4071257"/>
            <a:ext cx="2441574" cy="641155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9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2954521b-b4ab-4ce3-8aa8-8bfa99a4c36e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267</Words>
  <Application>Microsoft Office PowerPoint</Application>
  <PresentationFormat>On-screen Show (16:9)</PresentationFormat>
  <Paragraphs>59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Times New Roman</vt:lpstr>
      <vt:lpstr>Arial</vt:lpstr>
      <vt:lpstr>宋体</vt:lpstr>
      <vt:lpstr>黑体</vt:lpstr>
      <vt:lpstr>Calibri</vt:lpstr>
      <vt:lpstr>inpin heiti</vt:lpstr>
      <vt:lpstr>Arial-Rounded</vt:lpstr>
      <vt:lpstr>DFPOP1-W9</vt:lpstr>
      <vt:lpstr>华康少女文字W5</vt:lpstr>
      <vt:lpstr>1_Office Theme</vt:lpstr>
      <vt:lpstr>1_Office 主题</vt:lpstr>
      <vt:lpstr>3_第一PPT，www.1ppt.com</vt:lpstr>
      <vt:lpstr>6_Office 主题</vt:lpstr>
      <vt:lpstr>7_Office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135</cp:revision>
  <dcterms:created xsi:type="dcterms:W3CDTF">2020-08-13T09:19:08Z</dcterms:created>
  <dcterms:modified xsi:type="dcterms:W3CDTF">2025-03-19T06:41:12Z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