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6"/>
  </p:notesMasterIdLst>
  <p:sldIdLst>
    <p:sldId id="274" r:id="rId2"/>
    <p:sldId id="443" r:id="rId3"/>
    <p:sldId id="444" r:id="rId4"/>
    <p:sldId id="445" r:id="rId5"/>
    <p:sldId id="586" r:id="rId6"/>
    <p:sldId id="519" r:id="rId7"/>
    <p:sldId id="446" r:id="rId8"/>
    <p:sldId id="450" r:id="rId9"/>
    <p:sldId id="451" r:id="rId10"/>
    <p:sldId id="576" r:id="rId11"/>
    <p:sldId id="577" r:id="rId12"/>
    <p:sldId id="447" r:id="rId13"/>
    <p:sldId id="456" r:id="rId14"/>
    <p:sldId id="460" r:id="rId15"/>
    <p:sldId id="578" r:id="rId16"/>
    <p:sldId id="579" r:id="rId17"/>
    <p:sldId id="580" r:id="rId18"/>
    <p:sldId id="463" r:id="rId19"/>
    <p:sldId id="475" r:id="rId20"/>
    <p:sldId id="581" r:id="rId21"/>
    <p:sldId id="582" r:id="rId22"/>
    <p:sldId id="583" r:id="rId23"/>
    <p:sldId id="585" r:id="rId24"/>
    <p:sldId id="448" r:id="rId25"/>
    <p:sldId id="468" r:id="rId26"/>
    <p:sldId id="469" r:id="rId27"/>
    <p:sldId id="462" r:id="rId28"/>
    <p:sldId id="587" r:id="rId29"/>
    <p:sldId id="588" r:id="rId30"/>
    <p:sldId id="589" r:id="rId31"/>
    <p:sldId id="590" r:id="rId32"/>
    <p:sldId id="591" r:id="rId33"/>
    <p:sldId id="592" r:id="rId34"/>
    <p:sldId id="572" r:id="rId35"/>
  </p:sldIdLst>
  <p:sldSz cx="9144000" cy="5143500" type="screen16x9"/>
  <p:notesSz cx="6858000" cy="9144000"/>
  <p:embeddedFontLst>
    <p:embeddedFont>
      <p:font typeface="VNI-Hobo" panose="020B0604020202020204"/>
      <p:regular r:id="rId37"/>
    </p:embeddedFont>
    <p:embeddedFont>
      <p:font typeface="Kirang Haerang" panose="020B0604020202020204" charset="-127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Nirmala UI Semilight" panose="020B0402040204020203" pitchFamily="34" charset="0"/>
      <p:regular r:id="rId47"/>
    </p:embeddedFont>
    <p:embeddedFont>
      <p:font typeface="Nixie One" panose="020B0604020202020204" charset="0"/>
      <p:regular r:id="rId48"/>
    </p:embeddedFont>
    <p:embeddedFont>
      <p:font typeface="Nunito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16" d="100"/>
          <a:sy n="116" d="100"/>
        </p:scale>
        <p:origin x="2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60292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8294" y="3390206"/>
            <a:ext cx="2579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Teacher: Pham Thi Thu Trang</a:t>
            </a:r>
          </a:p>
          <a:p>
            <a:r>
              <a:rPr lang="en-US" i="1" smtClean="0"/>
              <a:t>Class: 5A</a:t>
            </a:r>
          </a:p>
          <a:p>
            <a:r>
              <a:rPr lang="en-US" i="1" smtClean="0"/>
              <a:t>School: Hoa Nghia Primary</a:t>
            </a:r>
            <a:endParaRPr lang="en-US"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8219</TotalTime>
  <Words>657</Words>
  <Application>Microsoft Office PowerPoint</Application>
  <PresentationFormat>On-screen Show (16:9)</PresentationFormat>
  <Paragraphs>108</Paragraphs>
  <Slides>34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VNI-Hobo</vt:lpstr>
      <vt:lpstr>Kirang Haerang</vt:lpstr>
      <vt:lpstr>Calibri</vt:lpstr>
      <vt:lpstr>Comic Sans MS</vt:lpstr>
      <vt:lpstr>Nirmala UI Semilight</vt:lpstr>
      <vt:lpstr>Nixie One</vt:lpstr>
      <vt:lpstr>Nunito</vt:lpstr>
      <vt:lpstr>Arial</vt:lpstr>
      <vt:lpstr>Times New Roman</vt:lpstr>
      <vt:lpstr>Math Subject for Elementary - 1st Grade: Time by Slidesgo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MAIHUNG</cp:lastModifiedBy>
  <cp:revision>120</cp:revision>
  <dcterms:modified xsi:type="dcterms:W3CDTF">2025-03-25T07:14:32Z</dcterms:modified>
  <cp:category>9Slide.vn</cp:category>
</cp:coreProperties>
</file>