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10" r:id="rId3"/>
    <p:sldMasterId id="2147483774" r:id="rId4"/>
  </p:sldMasterIdLst>
  <p:notesMasterIdLst>
    <p:notesMasterId r:id="rId12"/>
  </p:notesMasterIdLst>
  <p:sldIdLst>
    <p:sldId id="498" r:id="rId5"/>
    <p:sldId id="499" r:id="rId6"/>
    <p:sldId id="312" r:id="rId7"/>
    <p:sldId id="288" r:id="rId8"/>
    <p:sldId id="497" r:id="rId9"/>
    <p:sldId id="315" r:id="rId10"/>
    <p:sldId id="31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E38CE-1F42-4D44-8E18-86FB23FF9DA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18E3D-1759-47B0-92C3-BD171F6AB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6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7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3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54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99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71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17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91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04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77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2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19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64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02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80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92256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3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85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99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75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08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3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09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48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34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24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48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9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886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6279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571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523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295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156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82633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3405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6359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0783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4965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732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2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2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0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5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4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80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422544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535459" y="1557418"/>
            <a:ext cx="11310552" cy="263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Ánh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sáng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thương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94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047" y="1906270"/>
            <a:ext cx="8819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Nói</a:t>
            </a:r>
            <a:r>
              <a:rPr kumimoji="0" lang="en-US" altLang="zh-CN" sz="72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72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và</a:t>
            </a:r>
            <a:r>
              <a:rPr kumimoji="0" lang="en-US" altLang="zh-CN" sz="72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72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nghe</a:t>
            </a:r>
            <a:endParaRPr kumimoji="0" lang="en-US" sz="7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8E755E-E852-4705-8AF2-D2584A3A3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83C806-B512-4421-82B1-DB92D9F13DCE}"/>
              </a:ext>
            </a:extLst>
          </p:cNvPr>
          <p:cNvSpPr/>
          <p:nvPr/>
        </p:nvSpPr>
        <p:spPr>
          <a:xfrm>
            <a:off x="1894822" y="422819"/>
            <a:ext cx="7957457" cy="895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Quan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A2841-2CB9-4005-95DA-7C4BEE2F4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312" y="1634331"/>
            <a:ext cx="6429375" cy="4733925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8364D8A-F221-4974-AA0D-8A37E4356086}"/>
              </a:ext>
            </a:extLst>
          </p:cNvPr>
          <p:cNvSpPr/>
          <p:nvPr/>
        </p:nvSpPr>
        <p:spPr>
          <a:xfrm>
            <a:off x="225380" y="1480184"/>
            <a:ext cx="2528453" cy="1598295"/>
          </a:xfrm>
          <a:prstGeom prst="cloudCallout">
            <a:avLst>
              <a:gd name="adj1" fmla="val 61168"/>
              <a:gd name="adj2" fmla="val 71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ốm</a:t>
            </a:r>
            <a:r>
              <a:rPr lang="en-US" dirty="0"/>
              <a:t>, ê-</a:t>
            </a:r>
            <a:r>
              <a:rPr lang="en-US" dirty="0" err="1"/>
              <a:t>đi</a:t>
            </a:r>
            <a:r>
              <a:rPr lang="en-US" dirty="0"/>
              <a:t>-</a:t>
            </a:r>
            <a:r>
              <a:rPr lang="en-US" dirty="0" err="1"/>
              <a:t>sơn</a:t>
            </a:r>
            <a:r>
              <a:rPr lang="en-US" dirty="0"/>
              <a:t> lo </a:t>
            </a:r>
            <a:r>
              <a:rPr lang="en-US" dirty="0" err="1"/>
              <a:t>lắng</a:t>
            </a:r>
            <a:r>
              <a:rPr lang="en-US" dirty="0"/>
              <a:t> </a:t>
            </a:r>
            <a:r>
              <a:rPr lang="en-US" dirty="0" err="1"/>
              <a:t>ngồi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mẹ</a:t>
            </a:r>
            <a:endParaRPr lang="en-US" dirty="0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C4264706-BD53-4381-A57A-1705580E0DFF}"/>
              </a:ext>
            </a:extLst>
          </p:cNvPr>
          <p:cNvSpPr/>
          <p:nvPr/>
        </p:nvSpPr>
        <p:spPr>
          <a:xfrm>
            <a:off x="8952826" y="1318437"/>
            <a:ext cx="2528453" cy="1598295"/>
          </a:xfrm>
          <a:prstGeom prst="cloudCallout">
            <a:avLst>
              <a:gd name="adj1" fmla="val -32607"/>
              <a:gd name="adj2" fmla="val 82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Ê-</a:t>
            </a:r>
            <a:r>
              <a:rPr lang="en-US" dirty="0" err="1"/>
              <a:t>đi</a:t>
            </a:r>
            <a:r>
              <a:rPr lang="en-US" dirty="0"/>
              <a:t>-</a:t>
            </a:r>
            <a:r>
              <a:rPr lang="en-US" dirty="0" err="1"/>
              <a:t>sơn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sỹ</a:t>
            </a:r>
            <a:endParaRPr lang="en-US" dirty="0"/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30A523DE-EA21-4881-8F72-CF07A06CD54F}"/>
              </a:ext>
            </a:extLst>
          </p:cNvPr>
          <p:cNvSpPr/>
          <p:nvPr/>
        </p:nvSpPr>
        <p:spPr>
          <a:xfrm>
            <a:off x="225379" y="3423920"/>
            <a:ext cx="2528453" cy="1598295"/>
          </a:xfrm>
          <a:prstGeom prst="cloudCallout">
            <a:avLst>
              <a:gd name="adj1" fmla="val 59066"/>
              <a:gd name="adj2" fmla="val 831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sỹ</a:t>
            </a:r>
            <a:r>
              <a:rPr lang="en-US" dirty="0"/>
              <a:t> </a:t>
            </a:r>
            <a:r>
              <a:rPr lang="en-US" dirty="0" err="1"/>
              <a:t>phẫu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Ê-</a:t>
            </a:r>
            <a:r>
              <a:rPr lang="en-US" dirty="0" err="1"/>
              <a:t>đi</a:t>
            </a:r>
            <a:r>
              <a:rPr lang="en-US" dirty="0"/>
              <a:t>-</a:t>
            </a:r>
            <a:r>
              <a:rPr lang="en-US" dirty="0" err="1"/>
              <a:t>sơn</a:t>
            </a:r>
            <a:endParaRPr lang="en-US" dirty="0"/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E2B53AC8-F2AD-46B3-84C7-9EF4F766CC80}"/>
              </a:ext>
            </a:extLst>
          </p:cNvPr>
          <p:cNvSpPr/>
          <p:nvPr/>
        </p:nvSpPr>
        <p:spPr>
          <a:xfrm>
            <a:off x="8889086" y="3142121"/>
            <a:ext cx="2528453" cy="1598295"/>
          </a:xfrm>
          <a:prstGeom prst="cloudCallout">
            <a:avLst>
              <a:gd name="adj1" fmla="val -46484"/>
              <a:gd name="adj2" fmla="val 77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Ê-</a:t>
            </a:r>
            <a:r>
              <a:rPr lang="en-US" dirty="0" err="1"/>
              <a:t>đi</a:t>
            </a:r>
            <a:r>
              <a:rPr lang="en-US" dirty="0"/>
              <a:t>-</a:t>
            </a:r>
            <a:r>
              <a:rPr lang="en-US" dirty="0" err="1"/>
              <a:t>sơn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1 </a:t>
            </a:r>
            <a:r>
              <a:rPr lang="en-US" dirty="0" err="1"/>
              <a:t>tấm</a:t>
            </a:r>
            <a:r>
              <a:rPr lang="en-US" dirty="0"/>
              <a:t> </a:t>
            </a:r>
            <a:r>
              <a:rPr lang="en-US" dirty="0" err="1"/>
              <a:t>gương</a:t>
            </a:r>
            <a:r>
              <a:rPr lang="en-US" dirty="0"/>
              <a:t> </a:t>
            </a:r>
            <a:r>
              <a:rPr lang="en-US" dirty="0" err="1"/>
              <a:t>lớn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53BF624-04AE-434E-9F02-DA40A6E24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12095" y="4001294"/>
            <a:ext cx="3238500" cy="2466975"/>
          </a:xfr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83C806-B512-4421-82B1-DB92D9F13DCE}"/>
              </a:ext>
            </a:extLst>
          </p:cNvPr>
          <p:cNvSpPr/>
          <p:nvPr/>
        </p:nvSpPr>
        <p:spPr>
          <a:xfrm>
            <a:off x="2195850" y="442119"/>
            <a:ext cx="6632490" cy="895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71D4F-87B3-4FF4-821D-58F88E511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476" y="1505744"/>
            <a:ext cx="3276600" cy="2495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38B960-D5FA-4164-83D0-C8F2BADA8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095" y="1505744"/>
            <a:ext cx="3124200" cy="24479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558FCB-43C2-4209-801B-BC30DF290E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1254" y="4053681"/>
            <a:ext cx="31051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1DC55-0F4C-4A04-980A-C834C436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4732"/>
            <a:ext cx="10515600" cy="1325563"/>
          </a:xfrm>
        </p:spPr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Quan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91DEA9-4EFC-4E87-86FF-B2AC048E7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2563" y="1200831"/>
            <a:ext cx="7275007" cy="5210855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74484C3-E024-4BB3-9475-3CBC4DB9B2F6}"/>
              </a:ext>
            </a:extLst>
          </p:cNvPr>
          <p:cNvSpPr/>
          <p:nvPr/>
        </p:nvSpPr>
        <p:spPr>
          <a:xfrm>
            <a:off x="7968343" y="1306286"/>
            <a:ext cx="3842657" cy="38317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tivi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285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F41C8A-D9EA-41B0-816B-DBA3E935C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612" y="2757487"/>
            <a:ext cx="69627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7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119</Words>
  <Application>Microsoft Office PowerPoint</Application>
  <PresentationFormat>Widescreen</PresentationFormat>
  <Paragraphs>21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Microsoft YaHei</vt:lpstr>
      <vt:lpstr>Arial</vt:lpstr>
      <vt:lpstr>Arial-Rounded</vt:lpstr>
      <vt:lpstr>Calibri</vt:lpstr>
      <vt:lpstr>Calibri Light</vt:lpstr>
      <vt:lpstr>DFPOP1-W9</vt:lpstr>
      <vt:lpstr>Times New Roman</vt:lpstr>
      <vt:lpstr>Verdana</vt:lpstr>
      <vt:lpstr>2_Office Theme</vt:lpstr>
      <vt:lpstr>4_Office Theme</vt:lpstr>
      <vt:lpstr>9_Office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 Quan sát tranh và trả lời câu hỏi: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7</cp:revision>
  <dcterms:created xsi:type="dcterms:W3CDTF">2021-05-27T10:18:55Z</dcterms:created>
  <dcterms:modified xsi:type="dcterms:W3CDTF">2025-04-14T18:47:58Z</dcterms:modified>
</cp:coreProperties>
</file>