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3"/>
  </p:notesMasterIdLst>
  <p:sldIdLst>
    <p:sldId id="366" r:id="rId3"/>
    <p:sldId id="367" r:id="rId4"/>
    <p:sldId id="273" r:id="rId5"/>
    <p:sldId id="343" r:id="rId6"/>
    <p:sldId id="258" r:id="rId7"/>
    <p:sldId id="333" r:id="rId8"/>
    <p:sldId id="360" r:id="rId9"/>
    <p:sldId id="292" r:id="rId10"/>
    <p:sldId id="365" r:id="rId11"/>
    <p:sldId id="361" r:id="rId12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74" d="100"/>
          <a:sy n="74" d="100"/>
        </p:scale>
        <p:origin x="1013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214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408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1614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218"/>
            <a:ext cx="10670063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651"/>
            <a:ext cx="4768992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57" y="4206868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1157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0249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764561" y="1854426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25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568186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VÈ CHIM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2061744" y="771219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  <a:endParaRPr lang="en-US" sz="5333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</a:t>
            </a:r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bằng má</a:t>
            </a:r>
            <a:r>
              <a:rPr lang="en-US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y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A838-4834-3FF3-70C8-9E6F2C17F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175AFC-1B77-9FC1-A3E8-9859C6F24E64}"/>
              </a:ext>
            </a:extLst>
          </p:cNvPr>
          <p:cNvSpPr txBox="1"/>
          <p:nvPr/>
        </p:nvSpPr>
        <p:spPr>
          <a:xfrm>
            <a:off x="3005856" y="-32657"/>
            <a:ext cx="5415272" cy="80002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4400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4400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4400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4400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1C1D0-F5A2-7AE1-469B-7DDC64F5A3A7}"/>
              </a:ext>
            </a:extLst>
          </p:cNvPr>
          <p:cNvSpPr txBox="1"/>
          <p:nvPr/>
        </p:nvSpPr>
        <p:spPr>
          <a:xfrm>
            <a:off x="4576619" y="490466"/>
            <a:ext cx="7045557" cy="553804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800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800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800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800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800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800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800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948B6-22F7-2007-35E1-F9F39779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1044270"/>
            <a:ext cx="11734799" cy="324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872FB-E096-AE3A-466D-8239FC2A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3" y="4038600"/>
            <a:ext cx="11734799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414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232</Words>
  <Application>Microsoft Office PowerPoint</Application>
  <PresentationFormat>Custom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DFPOP1-W9</vt:lpstr>
      <vt:lpstr>Times New Roman</vt:lpstr>
      <vt:lpstr>UTM Avo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294</cp:revision>
  <dcterms:created xsi:type="dcterms:W3CDTF">2020-12-08T15:48:47Z</dcterms:created>
  <dcterms:modified xsi:type="dcterms:W3CDTF">2025-04-16T09:20:45Z</dcterms:modified>
</cp:coreProperties>
</file>