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4" r:id="rId2"/>
    <p:sldMasterId id="2147483710" r:id="rId3"/>
    <p:sldMasterId id="2147483712" r:id="rId4"/>
  </p:sldMasterIdLst>
  <p:notesMasterIdLst>
    <p:notesMasterId r:id="rId13"/>
  </p:notesMasterIdLst>
  <p:sldIdLst>
    <p:sldId id="265" r:id="rId5"/>
    <p:sldId id="284" r:id="rId6"/>
    <p:sldId id="285" r:id="rId7"/>
    <p:sldId id="298" r:id="rId8"/>
    <p:sldId id="308" r:id="rId9"/>
    <p:sldId id="306" r:id="rId10"/>
    <p:sldId id="305" r:id="rId11"/>
    <p:sldId id="30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varScale="1">
        <p:scale>
          <a:sx n="93" d="100"/>
          <a:sy n="93" d="100"/>
        </p:scale>
        <p:origin x="259"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C1C773-6C50-47CB-B854-40F0C6CE833B}"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1C773-6C50-47CB-B854-40F0C6CE833B}"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1C773-6C50-47CB-B854-40F0C6CE833B}"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C1C773-6C50-47CB-B854-40F0C6CE833B}"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C1C773-6C50-47CB-B854-40F0C6CE833B}"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C3A12-48ED-4AB8-9E17-214843E3FA8A}"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4/7/2025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1C773-6C50-47CB-B854-40F0C6CE833B}" type="datetimeFigureOut">
              <a:rPr lang="en-US" smtClean="0"/>
              <a:t>4/7/2025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C3A12-48ED-4AB8-9E17-214843E3FA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EC9D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1"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905" indent="-128270" algn="l" defTabSz="514350" rtl="0" eaLnBrk="1" latinLnBrk="0" hangingPunct="1">
        <a:lnSpc>
          <a:spcPct val="90000"/>
        </a:lnSpc>
        <a:spcBef>
          <a:spcPct val="113000"/>
        </a:spcBef>
        <a:buFont typeface="Arial" panose="020B0604020202020204" pitchFamily="34" charset="0"/>
        <a:buChar char="•"/>
        <a:defRPr sz="1575" kern="1200">
          <a:solidFill>
            <a:schemeClr val="tx1"/>
          </a:solidFill>
          <a:latin typeface="+mn-lt"/>
          <a:ea typeface="+mn-ea"/>
          <a:cs typeface="+mn-cs"/>
        </a:defRPr>
      </a:lvl1pPr>
      <a:lvl2pPr marL="386080"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3255"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9004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76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ocument 17"/>
          <p:cNvSpPr/>
          <p:nvPr/>
        </p:nvSpPr>
        <p:spPr>
          <a:xfrm>
            <a:off x="-20782" y="0"/>
            <a:ext cx="12268201" cy="22074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 name="connsiteX0-449" fmla="*/ 76 w 21676"/>
              <a:gd name="connsiteY0-450" fmla="*/ 0 h 23225"/>
              <a:gd name="connsiteX1-451" fmla="*/ 21676 w 21676"/>
              <a:gd name="connsiteY1-452" fmla="*/ 0 h 23225"/>
              <a:gd name="connsiteX2-453" fmla="*/ 21625 w 21676"/>
              <a:gd name="connsiteY2-454" fmla="*/ 18938 h 23225"/>
              <a:gd name="connsiteX3-455" fmla="*/ 17591 w 21676"/>
              <a:gd name="connsiteY3-456" fmla="*/ 19806 h 23225"/>
              <a:gd name="connsiteX4-457" fmla="*/ 8469 w 21676"/>
              <a:gd name="connsiteY4-458" fmla="*/ 23038 h 23225"/>
              <a:gd name="connsiteX5-459" fmla="*/ 1 w 21676"/>
              <a:gd name="connsiteY5-460" fmla="*/ 20416 h 23225"/>
              <a:gd name="connsiteX6-461" fmla="*/ 76 w 21676"/>
              <a:gd name="connsiteY6-462" fmla="*/ 0 h 23225"/>
              <a:gd name="connsiteX0-463" fmla="*/ 76 w 21676"/>
              <a:gd name="connsiteY0-464" fmla="*/ 0 h 23225"/>
              <a:gd name="connsiteX1-465" fmla="*/ 21676 w 21676"/>
              <a:gd name="connsiteY1-466" fmla="*/ 0 h 23225"/>
              <a:gd name="connsiteX2-467" fmla="*/ 21625 w 21676"/>
              <a:gd name="connsiteY2-468" fmla="*/ 18938 h 23225"/>
              <a:gd name="connsiteX3-469" fmla="*/ 17591 w 21676"/>
              <a:gd name="connsiteY3-470" fmla="*/ 19806 h 23225"/>
              <a:gd name="connsiteX4-471" fmla="*/ 8290 w 21676"/>
              <a:gd name="connsiteY4-472" fmla="*/ 23038 h 23225"/>
              <a:gd name="connsiteX5-473" fmla="*/ 1 w 21676"/>
              <a:gd name="connsiteY5-474" fmla="*/ 20416 h 23225"/>
              <a:gd name="connsiteX6-475" fmla="*/ 76 w 21676"/>
              <a:gd name="connsiteY6-476" fmla="*/ 0 h 23225"/>
              <a:gd name="connsiteX0-477" fmla="*/ 76 w 21676"/>
              <a:gd name="connsiteY0-478" fmla="*/ 0 h 23054"/>
              <a:gd name="connsiteX1-479" fmla="*/ 21676 w 21676"/>
              <a:gd name="connsiteY1-480" fmla="*/ 0 h 23054"/>
              <a:gd name="connsiteX2-481" fmla="*/ 21625 w 21676"/>
              <a:gd name="connsiteY2-482" fmla="*/ 18938 h 23054"/>
              <a:gd name="connsiteX3-483" fmla="*/ 17591 w 21676"/>
              <a:gd name="connsiteY3-484" fmla="*/ 19806 h 23054"/>
              <a:gd name="connsiteX4-485" fmla="*/ 8290 w 21676"/>
              <a:gd name="connsiteY4-486" fmla="*/ 23038 h 23054"/>
              <a:gd name="connsiteX5-487" fmla="*/ 1 w 21676"/>
              <a:gd name="connsiteY5-488" fmla="*/ 20416 h 23054"/>
              <a:gd name="connsiteX6-489" fmla="*/ 76 w 21676"/>
              <a:gd name="connsiteY6-490" fmla="*/ 0 h 23054"/>
              <a:gd name="connsiteX0-491" fmla="*/ 76 w 21676"/>
              <a:gd name="connsiteY0-492" fmla="*/ 0 h 23038"/>
              <a:gd name="connsiteX1-493" fmla="*/ 21676 w 21676"/>
              <a:gd name="connsiteY1-494" fmla="*/ 0 h 23038"/>
              <a:gd name="connsiteX2-495" fmla="*/ 21625 w 21676"/>
              <a:gd name="connsiteY2-496" fmla="*/ 18938 h 23038"/>
              <a:gd name="connsiteX3-497" fmla="*/ 17591 w 21676"/>
              <a:gd name="connsiteY3-498" fmla="*/ 19806 h 23038"/>
              <a:gd name="connsiteX4-499" fmla="*/ 8290 w 21676"/>
              <a:gd name="connsiteY4-500" fmla="*/ 23038 h 23038"/>
              <a:gd name="connsiteX5-501" fmla="*/ 1 w 21676"/>
              <a:gd name="connsiteY5-502" fmla="*/ 20416 h 23038"/>
              <a:gd name="connsiteX6-503" fmla="*/ 76 w 21676"/>
              <a:gd name="connsiteY6-504" fmla="*/ 0 h 23038"/>
              <a:gd name="connsiteX0-505" fmla="*/ 76 w 21676"/>
              <a:gd name="connsiteY0-506" fmla="*/ 0 h 23038"/>
              <a:gd name="connsiteX1-507" fmla="*/ 21676 w 21676"/>
              <a:gd name="connsiteY1-508" fmla="*/ 0 h 23038"/>
              <a:gd name="connsiteX2-509" fmla="*/ 21625 w 21676"/>
              <a:gd name="connsiteY2-510" fmla="*/ 18938 h 23038"/>
              <a:gd name="connsiteX3-511" fmla="*/ 18037 w 21676"/>
              <a:gd name="connsiteY3-512" fmla="*/ 19806 h 23038"/>
              <a:gd name="connsiteX4-513" fmla="*/ 8290 w 21676"/>
              <a:gd name="connsiteY4-514" fmla="*/ 23038 h 23038"/>
              <a:gd name="connsiteX5-515" fmla="*/ 1 w 21676"/>
              <a:gd name="connsiteY5-516" fmla="*/ 20416 h 23038"/>
              <a:gd name="connsiteX6-517" fmla="*/ 76 w 21676"/>
              <a:gd name="connsiteY6-518" fmla="*/ 0 h 23038"/>
              <a:gd name="connsiteX0-519" fmla="*/ 76 w 21676"/>
              <a:gd name="connsiteY0-520" fmla="*/ 0 h 23038"/>
              <a:gd name="connsiteX1-521" fmla="*/ 21676 w 21676"/>
              <a:gd name="connsiteY1-522" fmla="*/ 0 h 23038"/>
              <a:gd name="connsiteX2-523" fmla="*/ 21625 w 21676"/>
              <a:gd name="connsiteY2-524" fmla="*/ 19390 h 23038"/>
              <a:gd name="connsiteX3-525" fmla="*/ 18037 w 21676"/>
              <a:gd name="connsiteY3-526" fmla="*/ 19806 h 23038"/>
              <a:gd name="connsiteX4-527" fmla="*/ 8290 w 21676"/>
              <a:gd name="connsiteY4-528" fmla="*/ 23038 h 23038"/>
              <a:gd name="connsiteX5-529" fmla="*/ 1 w 21676"/>
              <a:gd name="connsiteY5-530" fmla="*/ 20416 h 23038"/>
              <a:gd name="connsiteX6-531" fmla="*/ 76 w 21676"/>
              <a:gd name="connsiteY6-532" fmla="*/ 0 h 23038"/>
              <a:gd name="connsiteX0-533" fmla="*/ 76 w 21676"/>
              <a:gd name="connsiteY0-534" fmla="*/ 0 h 23038"/>
              <a:gd name="connsiteX1-535" fmla="*/ 21676 w 21676"/>
              <a:gd name="connsiteY1-536" fmla="*/ 0 h 23038"/>
              <a:gd name="connsiteX2-537" fmla="*/ 21625 w 21676"/>
              <a:gd name="connsiteY2-538" fmla="*/ 19390 h 23038"/>
              <a:gd name="connsiteX3-539" fmla="*/ 18037 w 21676"/>
              <a:gd name="connsiteY3-540" fmla="*/ 19806 h 23038"/>
              <a:gd name="connsiteX4-541" fmla="*/ 8290 w 21676"/>
              <a:gd name="connsiteY4-542" fmla="*/ 23038 h 23038"/>
              <a:gd name="connsiteX5-543" fmla="*/ 1 w 21676"/>
              <a:gd name="connsiteY5-544" fmla="*/ 20416 h 23038"/>
              <a:gd name="connsiteX6-545" fmla="*/ 76 w 21676"/>
              <a:gd name="connsiteY6-546" fmla="*/ 0 h 23038"/>
              <a:gd name="connsiteX0-547" fmla="*/ 76 w 21676"/>
              <a:gd name="connsiteY0-548" fmla="*/ 0 h 23075"/>
              <a:gd name="connsiteX1-549" fmla="*/ 21676 w 21676"/>
              <a:gd name="connsiteY1-550" fmla="*/ 0 h 23075"/>
              <a:gd name="connsiteX2-551" fmla="*/ 21625 w 21676"/>
              <a:gd name="connsiteY2-552" fmla="*/ 19390 h 23075"/>
              <a:gd name="connsiteX3-553" fmla="*/ 18037 w 21676"/>
              <a:gd name="connsiteY3-554" fmla="*/ 19806 h 23075"/>
              <a:gd name="connsiteX4-555" fmla="*/ 8290 w 21676"/>
              <a:gd name="connsiteY4-556" fmla="*/ 23038 h 23075"/>
              <a:gd name="connsiteX5-557" fmla="*/ 1 w 21676"/>
              <a:gd name="connsiteY5-558" fmla="*/ 20416 h 23075"/>
              <a:gd name="connsiteX6-559" fmla="*/ 76 w 21676"/>
              <a:gd name="connsiteY6-560" fmla="*/ 0 h 230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grpSp>
        <p:nvGrpSpPr>
          <p:cNvPr id="10" name="Group 9"/>
          <p:cNvGrpSpPr/>
          <p:nvPr/>
        </p:nvGrpSpPr>
        <p:grpSpPr>
          <a:xfrm>
            <a:off x="1938020" y="3429000"/>
            <a:ext cx="9443085" cy="1383665"/>
            <a:chOff x="2052684" y="2617912"/>
            <a:chExt cx="5768788" cy="1092595"/>
          </a:xfrm>
        </p:grpSpPr>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84" y="2617912"/>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57479" y="2772823"/>
              <a:ext cx="5121462" cy="653351"/>
            </a:xfrm>
            <a:prstGeom prst="rect">
              <a:avLst/>
            </a:prstGeom>
            <a:noFill/>
          </p:spPr>
          <p:txBody>
            <a:bodyPr wrap="square" lIns="89301" tIns="44651" rIns="89301" bIns="44651" rtlCol="0">
              <a:spAutoFit/>
            </a:bodyPr>
            <a:lstStyle/>
            <a:p>
              <a:pPr algn="ctr"/>
              <a:r>
                <a:rPr lang="en-US" sz="4800" b="1" dirty="0">
                  <a:solidFill>
                    <a:srgbClr val="00863D"/>
                  </a:solidFill>
                  <a:latin typeface="Arial-Rounded" panose="020B0500000000000000" pitchFamily="34" charset="0"/>
                  <a:ea typeface="Arial-Rounded" panose="020B0500000000000000" pitchFamily="34" charset="0"/>
                  <a:cs typeface="Arial-Rounded" panose="020B0500000000000000" pitchFamily="34" charset="0"/>
                </a:rPr>
                <a:t>Tớ là lê-gô</a:t>
              </a:r>
            </a:p>
          </p:txBody>
        </p:sp>
      </p:grpSp>
      <p:sp>
        <p:nvSpPr>
          <p:cNvPr id="13" name="Rectangle 16"/>
          <p:cNvSpPr/>
          <p:nvPr/>
        </p:nvSpPr>
        <p:spPr>
          <a:xfrm rot="269291">
            <a:off x="985163" y="3614125"/>
            <a:ext cx="1448268" cy="1127520"/>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78B832"/>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6"/>
          <p:cNvSpPr/>
          <p:nvPr/>
        </p:nvSpPr>
        <p:spPr>
          <a:xfrm rot="489815">
            <a:off x="1159679" y="3735310"/>
            <a:ext cx="1135945" cy="905568"/>
          </a:xfrm>
          <a:custGeom>
            <a:avLst/>
            <a:gdLst>
              <a:gd name="connsiteX0" fmla="*/ 0 w 1322292"/>
              <a:gd name="connsiteY0" fmla="*/ 0 h 1023843"/>
              <a:gd name="connsiteX1" fmla="*/ 1322292 w 1322292"/>
              <a:gd name="connsiteY1" fmla="*/ 0 h 1023843"/>
              <a:gd name="connsiteX2" fmla="*/ 1322292 w 1322292"/>
              <a:gd name="connsiteY2" fmla="*/ 1023843 h 1023843"/>
              <a:gd name="connsiteX3" fmla="*/ 0 w 1322292"/>
              <a:gd name="connsiteY3" fmla="*/ 1023843 h 1023843"/>
              <a:gd name="connsiteX4" fmla="*/ 0 w 1322292"/>
              <a:gd name="connsiteY4" fmla="*/ 0 h 1023843"/>
              <a:gd name="connsiteX0-1" fmla="*/ 38 w 1322330"/>
              <a:gd name="connsiteY0-2" fmla="*/ 0 h 1023843"/>
              <a:gd name="connsiteX1-3" fmla="*/ 1322330 w 1322330"/>
              <a:gd name="connsiteY1-4" fmla="*/ 0 h 1023843"/>
              <a:gd name="connsiteX2-5" fmla="*/ 1322330 w 1322330"/>
              <a:gd name="connsiteY2-6" fmla="*/ 1023843 h 1023843"/>
              <a:gd name="connsiteX3-7" fmla="*/ 38 w 1322330"/>
              <a:gd name="connsiteY3-8" fmla="*/ 1023843 h 1023843"/>
              <a:gd name="connsiteX4-9" fmla="*/ 401820 w 1322330"/>
              <a:gd name="connsiteY4-10" fmla="*/ 432335 h 1023843"/>
              <a:gd name="connsiteX5" fmla="*/ 38 w 1322330"/>
              <a:gd name="connsiteY5" fmla="*/ 0 h 10238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 y="connsiteY5"/>
              </a:cxn>
            </a:cxnLst>
            <a:rect l="l" t="t" r="r" b="b"/>
            <a:pathLst>
              <a:path w="1322330" h="1023843">
                <a:moveTo>
                  <a:pt x="38" y="0"/>
                </a:moveTo>
                <a:lnTo>
                  <a:pt x="1322330" y="0"/>
                </a:lnTo>
                <a:lnTo>
                  <a:pt x="1322330" y="1023843"/>
                </a:lnTo>
                <a:lnTo>
                  <a:pt x="38" y="1023843"/>
                </a:lnTo>
                <a:cubicBezTo>
                  <a:pt x="-4580" y="845146"/>
                  <a:pt x="406438" y="611032"/>
                  <a:pt x="401820" y="432335"/>
                </a:cubicBezTo>
                <a:lnTo>
                  <a:pt x="38" y="0"/>
                </a:lnTo>
                <a:close/>
              </a:path>
            </a:pathLst>
          </a:custGeom>
          <a:solidFill>
            <a:srgbClr val="92D050"/>
          </a:solidFill>
          <a:ln>
            <a:solidFill>
              <a:srgbClr val="78B8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641" y="3271097"/>
            <a:ext cx="1416718" cy="1367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944727" y="3338628"/>
            <a:ext cx="967557" cy="1231900"/>
          </a:xfrm>
          <a:prstGeom prst="rect">
            <a:avLst/>
          </a:prstGeom>
          <a:noFill/>
        </p:spPr>
        <p:txBody>
          <a:bodyPr wrap="square" lIns="89301" tIns="44651" rIns="89301" bIns="44651" rtlCol="0">
            <a:spAutoFit/>
          </a:bodyPr>
          <a:lstStyle/>
          <a:p>
            <a:pPr algn="ctr"/>
            <a:r>
              <a:rPr lang="en-US" sz="3125" b="1" dirty="0" err="1">
                <a:solidFill>
                  <a:schemeClr val="bg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125" b="1" dirty="0">
              <a:solidFill>
                <a:schemeClr val="bg1"/>
              </a:solidFill>
              <a:latin typeface="Arial-Rounded" panose="020B0500000000000000" pitchFamily="34" charset="0"/>
              <a:ea typeface="Arial-Rounded" panose="020B0500000000000000" pitchFamily="34" charset="0"/>
              <a:cs typeface="Arial-Rounded" panose="020B0500000000000000" pitchFamily="34" charset="0"/>
            </a:endParaRPr>
          </a:p>
          <a:p>
            <a:pPr algn="ctr"/>
            <a:r>
              <a:rPr lang="en-US" sz="4295" b="1" dirty="0">
                <a:solidFill>
                  <a:schemeClr val="bg1"/>
                </a:solidFill>
                <a:latin typeface="Arial Rounded MT Bold" panose="020F0704030504030204" pitchFamily="34" charset="0"/>
                <a:ea typeface="Arial-Rounded" panose="020B0500000000000000" pitchFamily="34" charset="0"/>
                <a:cs typeface="Times New Roman" panose="02020603050405020304" pitchFamily="18" charset="0"/>
              </a:rPr>
              <a:t>22</a:t>
            </a:r>
          </a:p>
        </p:txBody>
      </p:sp>
      <p:sp>
        <p:nvSpPr>
          <p:cNvPr id="17" name="Rectangle 16"/>
          <p:cNvSpPr/>
          <p:nvPr/>
        </p:nvSpPr>
        <p:spPr>
          <a:xfrm>
            <a:off x="1" y="6629400"/>
            <a:ext cx="121920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4493661" y="1412875"/>
            <a:ext cx="3658235"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9" name="TextBox 67"/>
            <p:cNvSpPr txBox="1"/>
            <p:nvPr/>
          </p:nvSpPr>
          <p:spPr>
            <a:xfrm>
              <a:off x="2208337" y="1556684"/>
              <a:ext cx="1378326" cy="991601"/>
            </a:xfrm>
            <a:prstGeom prst="rect">
              <a:avLst/>
            </a:prstGeom>
            <a:noFill/>
          </p:spPr>
          <p:txBody>
            <a:bodyPr wrap="square" rtlCol="0">
              <a:spAutoFit/>
            </a:bodyPr>
            <a:lstStyle/>
            <a:p>
              <a:pPr marL="0" marR="0" lvl="1" indent="0" algn="l" defTabSz="1219200" rtl="0" eaLnBrk="1" fontAlgn="auto" latinLnBrk="0" hangingPunct="1">
                <a:lnSpc>
                  <a:spcPct val="100000"/>
                </a:lnSpc>
                <a:spcBef>
                  <a:spcPts val="0"/>
                </a:spcBef>
                <a:spcAft>
                  <a:spcPts val="0"/>
                </a:spcAft>
                <a:buClrTx/>
                <a:buSzTx/>
                <a:buFontTx/>
                <a:buNone/>
                <a:defRPr/>
              </a:pPr>
              <a:r>
                <a:rPr kumimoji="0" lang="en-US" altLang="zh-CN" sz="8000" b="0" i="0" u="none" strike="noStrike" kern="1200" cap="none" spc="300" normalizeH="0" baseline="0" noProof="0" dirty="0" err="1">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Tiết</a:t>
              </a:r>
              <a:r>
                <a:rPr kumimoji="0" lang="en-US" altLang="zh-CN"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rPr>
                <a:t> 4</a:t>
              </a:r>
              <a:endParaRPr kumimoji="0" lang="zh-CN" altLang="en-US" sz="8000" b="0" i="0" u="none" strike="noStrike" kern="1200" cap="none" spc="300" normalizeH="0" baseline="0" noProof="0" dirty="0">
                <a:ln>
                  <a:noFill/>
                </a:ln>
                <a:solidFill>
                  <a:srgbClr val="FFFFFF"/>
                </a:solidFill>
                <a:effectLst/>
                <a:uLnTx/>
                <a:uFillTx/>
                <a:latin typeface="Arial Rounded MT Bold" panose="020F0704030504030204" pitchFamily="34" charset="0"/>
                <a:ea typeface="Microsoft YaHei" panose="020B0503020204020204" charset="-122"/>
                <a:cs typeface="Arial Rounded MT Bold" panose="020F07040305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8680" y="1614964"/>
            <a:ext cx="5563553" cy="3628073"/>
          </a:xfrm>
          <a:prstGeom prst="rect">
            <a:avLst/>
          </a:prstGeom>
        </p:spPr>
      </p:pic>
      <p:pic>
        <p:nvPicPr>
          <p:cNvPr id="8" name="图片 7"/>
          <p:cNvPicPr>
            <a:picLocks noChangeAspect="1"/>
          </p:cNvPicPr>
          <p:nvPr/>
        </p:nvPicPr>
        <p:blipFill rotWithShape="1">
          <a:blip r:embed="rId3" cstate="print">
            <a:extLst>
              <a:ext uri="{28A0092B-C50C-407E-A947-70E740481C1C}">
                <a14:useLocalDpi xmlns:a14="http://schemas.microsoft.com/office/drawing/2010/main" val="0"/>
              </a:ext>
            </a:extLst>
          </a:blip>
          <a:srcRect l="19765" t="5074" r="12177" b="15106"/>
          <a:stretch>
            <a:fillRect/>
          </a:stretch>
        </p:blipFill>
        <p:spPr>
          <a:xfrm flipH="1">
            <a:off x="2497400" y="2420323"/>
            <a:ext cx="2983258" cy="2470902"/>
          </a:xfrm>
          <a:prstGeom prst="rect">
            <a:avLst/>
          </a:prstGeom>
        </p:spPr>
      </p:pic>
      <p:sp>
        <p:nvSpPr>
          <p:cNvPr id="5" name="Rectangle 4"/>
          <p:cNvSpPr/>
          <p:nvPr/>
        </p:nvSpPr>
        <p:spPr>
          <a:xfrm>
            <a:off x="6230784" y="3137687"/>
            <a:ext cx="2728825" cy="582627"/>
          </a:xfrm>
          <a:prstGeom prst="rect">
            <a:avLst/>
          </a:prstGeom>
          <a:noFill/>
        </p:spPr>
        <p:txBody>
          <a:bodyPr wrap="none" lIns="68580" tIns="34290" rIns="68580" bIns="34290">
            <a:prstTxWarp prst="textArchDow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Luyện</a:t>
            </a:r>
            <a:r>
              <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 </a:t>
            </a:r>
            <a:r>
              <a:rPr kumimoji="0" lang="en-US" sz="6000" b="1" i="0" u="none" strike="noStrike" kern="1200" cap="none" spc="0" normalizeH="0" baseline="0" noProof="0" dirty="0" err="1">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rPr>
              <a:t>tập</a:t>
            </a:r>
            <a:endParaRPr kumimoji="0" lang="en-US" sz="6000" b="1" i="0" u="none" strike="noStrike" kern="1200" cap="none" spc="0" normalizeH="0" baseline="0" noProof="0" dirty="0">
              <a:ln w="22225">
                <a:solidFill>
                  <a:srgbClr val="C0504D"/>
                </a:solidFill>
                <a:prstDash val="solid"/>
              </a:ln>
              <a:solidFill>
                <a:srgbClr val="C0504D">
                  <a:lumMod val="40000"/>
                  <a:lumOff val="60000"/>
                </a:srgbClr>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513644" y="689258"/>
            <a:ext cx="10487378" cy="3678237"/>
          </a:xfrm>
          <a:prstGeom prst="rect">
            <a:avLst/>
          </a:prstGeom>
        </p:spPr>
      </p:pic>
      <p:sp>
        <p:nvSpPr>
          <p:cNvPr id="7" name="Cloud 6"/>
          <p:cNvSpPr/>
          <p:nvPr/>
        </p:nvSpPr>
        <p:spPr>
          <a:xfrm>
            <a:off x="2748844" y="4617791"/>
            <a:ext cx="6276623" cy="1535288"/>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Arial-Rounded" panose="020B0500000000000000" pitchFamily="34" charset="0"/>
                <a:ea typeface="Arial-Rounded" panose="020B0500000000000000" pitchFamily="34" charset="0"/>
                <a:cs typeface="Arial-Rounded" panose="020B0500000000000000" pitchFamily="34" charset="0"/>
              </a:rPr>
              <a:t>Gấu</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bông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máy</a:t>
            </a:r>
            <a:r>
              <a:rPr lang="en-US" sz="2800" dirty="0">
                <a:latin typeface="Arial-Rounded" panose="020B0500000000000000" pitchFamily="34" charset="0"/>
                <a:ea typeface="Arial-Rounded" panose="020B0500000000000000" pitchFamily="34" charset="0"/>
                <a:cs typeface="Arial-Rounded" panose="020B0500000000000000" pitchFamily="34" charset="0"/>
              </a:rPr>
              <a:t> bay, </a:t>
            </a:r>
            <a:r>
              <a:rPr lang="en-US" sz="2800" dirty="0" err="1">
                <a:latin typeface="Arial-Rounded" panose="020B0500000000000000" pitchFamily="34" charset="0"/>
                <a:ea typeface="Arial-Rounded" panose="020B0500000000000000" pitchFamily="34" charset="0"/>
                <a:cs typeface="Arial-Rounded" panose="020B0500000000000000" pitchFamily="34" charset="0"/>
              </a:rPr>
              <a:t>rô-bốt</a:t>
            </a:r>
            <a:r>
              <a:rPr lang="en-US" sz="2800" dirty="0">
                <a:latin typeface="Arial-Rounded" panose="020B0500000000000000" pitchFamily="34" charset="0"/>
                <a:ea typeface="Arial-Rounded" panose="020B0500000000000000" pitchFamily="34" charset="0"/>
                <a:cs typeface="Arial-Rounded" panose="020B0500000000000000" pitchFamily="34" charset="0"/>
              </a:rPr>
              <a:t>, 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tô</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quả</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bóng</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búp</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bê</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lê-gô,sách</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p:cNvPicPr>
            <a:picLocks noChangeAspect="1"/>
          </p:cNvPicPr>
          <p:nvPr/>
        </p:nvPicPr>
        <p:blipFill>
          <a:blip r:embed="rId4"/>
          <a:stretch>
            <a:fillRect/>
          </a:stretch>
        </p:blipFill>
        <p:spPr>
          <a:xfrm>
            <a:off x="1699777" y="304149"/>
            <a:ext cx="8398932" cy="2519680"/>
          </a:xfrm>
          <a:prstGeom prst="rect">
            <a:avLst/>
          </a:prstGeom>
        </p:spPr>
      </p:pic>
      <p:sp>
        <p:nvSpPr>
          <p:cNvPr id="6" name="Rectangle: Rounded Corners 3"/>
          <p:cNvSpPr/>
          <p:nvPr/>
        </p:nvSpPr>
        <p:spPr>
          <a:xfrm>
            <a:off x="1870365" y="3530278"/>
            <a:ext cx="8228344" cy="21760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gấu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mềm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lê-gô</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sắc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sặc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sỡ</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bê</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dễ</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thương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50066" y="520861"/>
            <a:ext cx="10139423" cy="646331"/>
          </a:xfrm>
          <a:prstGeom prst="rect">
            <a:avLst/>
          </a:prstGeom>
          <a:noFill/>
        </p:spPr>
        <p:txBody>
          <a:bodyPr wrap="squar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3.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câu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nêu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đặc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điểm</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đồ</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chơi</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2"/>
          <p:cNvSpPr txBox="1"/>
          <p:nvPr/>
        </p:nvSpPr>
        <p:spPr>
          <a:xfrm>
            <a:off x="1250065" y="2395960"/>
            <a:ext cx="10139423" cy="646331"/>
          </a:xfrm>
          <a:prstGeom prst="rect">
            <a:avLst/>
          </a:prstGeom>
          <a:noFill/>
        </p:spPr>
        <p:txBody>
          <a:bodyPr wrap="square" rtlCol="0">
            <a:spAutoFit/>
          </a:bodyPr>
          <a:lstStyle/>
          <a:p>
            <a:r>
              <a:rPr lang="en-US" sz="3600" dirty="0">
                <a:latin typeface="Arial-Rounded" panose="020B0500000000000000" pitchFamily="34" charset="0"/>
                <a:ea typeface="Arial-Rounded" panose="020B0500000000000000" pitchFamily="34" charset="0"/>
                <a:cs typeface="Arial-Rounded" panose="020B0500000000000000" pitchFamily="34" charset="0"/>
              </a:rPr>
              <a:t>M. </a:t>
            </a:r>
            <a:r>
              <a:rPr lang="en-US" sz="3600" dirty="0" err="1">
                <a:latin typeface="Arial-Rounded" panose="020B0500000000000000" pitchFamily="34" charset="0"/>
                <a:ea typeface="Arial-Rounded" panose="020B0500000000000000" pitchFamily="34" charset="0"/>
                <a:cs typeface="Arial-Rounded" panose="020B0500000000000000" pitchFamily="34" charset="0"/>
              </a:rPr>
              <a:t>Cuốn</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sách</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có</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nhiều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điều</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kì</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thú</a:t>
            </a:r>
            <a:r>
              <a:rPr lang="en-US" sz="3600" dirty="0">
                <a:latin typeface="Arial-Rounded" panose="020B0500000000000000" pitchFamily="34" charset="0"/>
                <a:ea typeface="Arial-Rounded" panose="020B0500000000000000" pitchFamily="34" charset="0"/>
                <a:cs typeface="Arial-Rounded" panose="020B0500000000000000"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1510145" y="1825625"/>
            <a:ext cx="9843655" cy="4351338"/>
          </a:xfrm>
        </p:spPr>
        <p:txBody>
          <a:bodyPr/>
          <a:lstStyle/>
          <a:p>
            <a:endParaRPr lang="en-US" dirty="0"/>
          </a:p>
        </p:txBody>
      </p:sp>
      <p:sp>
        <p:nvSpPr>
          <p:cNvPr id="5" name="Rectangle 1"/>
          <p:cNvSpPr/>
          <p:nvPr/>
        </p:nvSpPr>
        <p:spPr>
          <a:xfrm>
            <a:off x="451413" y="138896"/>
            <a:ext cx="3067291"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3"/>
          <p:cNvSpPr txBox="1"/>
          <p:nvPr/>
        </p:nvSpPr>
        <p:spPr>
          <a:xfrm>
            <a:off x="2257063" y="1163784"/>
            <a:ext cx="7833167" cy="584775"/>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1.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các đồ chơi mà trẻ em yêu thích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1990846" y="2245489"/>
            <a:ext cx="8099384" cy="2040761"/>
          </a:xfrm>
          <a:prstGeom prst="rect">
            <a:avLst/>
          </a:prstGeom>
        </p:spPr>
      </p:pic>
      <p:sp>
        <p:nvSpPr>
          <p:cNvPr id="16" name="Rectangle: Rounded Corners 6"/>
          <p:cNvSpPr/>
          <p:nvPr/>
        </p:nvSpPr>
        <p:spPr>
          <a:xfrm>
            <a:off x="2257063" y="4548850"/>
            <a:ext cx="7581418" cy="1643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0" i="0" dirty="0">
                <a:solidFill>
                  <a:schemeClr val="bg1"/>
                </a:solidFill>
                <a:effectLst/>
                <a:latin typeface="+mj-lt"/>
                <a:ea typeface="Arial-Rounded" panose="020B0500000000000000" pitchFamily="34" charset="0"/>
                <a:cs typeface="Arial-Rounded" panose="020B0500000000000000" pitchFamily="34" charset="0"/>
              </a:rPr>
              <a:t>Một số món đồ chơi mà trẻ em thích như: Búp bê, gấu bông, đồ hàng, siêu nhân, lê-gô, máy bay</a:t>
            </a:r>
            <a:endParaRPr lang="en-US" sz="3200" dirty="0">
              <a:solidFill>
                <a:schemeClr val="bg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2766349" y="150471"/>
            <a:ext cx="7106856" cy="1077218"/>
          </a:xfrm>
          <a:prstGeom prst="rect">
            <a:avLst/>
          </a:prstGeom>
          <a:noFill/>
        </p:spPr>
        <p:txBody>
          <a:bodyPr wrap="square" rtlCol="0">
            <a:spAutoFit/>
          </a:bodyPr>
          <a:lstStyle/>
          <a:p>
            <a:pPr algn="ct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2</a:t>
            </a: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Viết 3-4 câu giới thiệu một món đồ chơi mà em thích</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Rectangle 2"/>
          <p:cNvSpPr/>
          <p:nvPr/>
        </p:nvSpPr>
        <p:spPr>
          <a:xfrm>
            <a:off x="1203766" y="1736203"/>
            <a:ext cx="10556111" cy="35302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thận</a:t>
            </a:r>
            <a:endParaRPr lang="en-US" sz="3200" dirty="0">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231</Words>
  <Application>Microsoft Office PowerPoint</Application>
  <PresentationFormat>Widescreen</PresentationFormat>
  <Paragraphs>25</Paragraphs>
  <Slides>8</Slides>
  <Notes>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8</vt:i4>
      </vt:variant>
    </vt:vector>
  </HeadingPairs>
  <TitlesOfParts>
    <vt:vector size="21" baseType="lpstr">
      <vt:lpstr>Microsoft YaHei</vt:lpstr>
      <vt:lpstr>宋体</vt:lpstr>
      <vt:lpstr>宋体</vt:lpstr>
      <vt:lpstr>Arial</vt:lpstr>
      <vt:lpstr>Arial Rounded MT Bold</vt:lpstr>
      <vt:lpstr>Arial-Rounded</vt:lpstr>
      <vt:lpstr>Calibri</vt:lpstr>
      <vt:lpstr>Calibri Light</vt:lpstr>
      <vt:lpstr>Times New Roman</vt:lpstr>
      <vt:lpstr>2_Office Theme</vt:lpstr>
      <vt:lpstr>3_Office Theme</vt:lpstr>
      <vt:lpstr>6_Office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MAIHUNG</cp:lastModifiedBy>
  <cp:revision>49</cp:revision>
  <dcterms:created xsi:type="dcterms:W3CDTF">2021-05-27T09:57:00Z</dcterms:created>
  <dcterms:modified xsi:type="dcterms:W3CDTF">2025-04-07T07:28:39Z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