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  <p:sldMasterId id="2147483711" r:id="rId3"/>
  </p:sldMasterIdLst>
  <p:notesMasterIdLst>
    <p:notesMasterId r:id="rId14"/>
  </p:notesMasterIdLst>
  <p:sldIdLst>
    <p:sldId id="256" r:id="rId4"/>
    <p:sldId id="2007577118" r:id="rId5"/>
    <p:sldId id="2007577119" r:id="rId6"/>
    <p:sldId id="2007577120" r:id="rId7"/>
    <p:sldId id="2007577121" r:id="rId8"/>
    <p:sldId id="2007577128" r:id="rId9"/>
    <p:sldId id="2007577138" r:id="rId10"/>
    <p:sldId id="2007577125" r:id="rId11"/>
    <p:sldId id="2007577126" r:id="rId12"/>
    <p:sldId id="200757713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950B7-628E-4FF8-814C-26E499C4C2F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9A602-76F4-42C1-B746-F13D8892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5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71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7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99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520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869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305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955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546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186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182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12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78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85950" y="34290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0929A"/>
                </a:solidFill>
              </a:rPr>
              <a:t>请在此处输入小标题</a:t>
            </a:r>
          </a:p>
        </p:txBody>
      </p:sp>
    </p:spTree>
    <p:extLst>
      <p:ext uri="{BB962C8B-B14F-4D97-AF65-F5344CB8AC3E}">
        <p14:creationId xmlns:p14="http://schemas.microsoft.com/office/powerpoint/2010/main" val="1882020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91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07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21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79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72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902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45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83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98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6399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21211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78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0" r:id="rId2"/>
    <p:sldLayoutId id="2147483783" r:id="rId3"/>
    <p:sldLayoutId id="2147483686" r:id="rId4"/>
    <p:sldLayoutId id="2147483687" r:id="rId5"/>
    <p:sldLayoutId id="2147483688" r:id="rId6"/>
    <p:sldLayoutId id="2147483778" r:id="rId7"/>
    <p:sldLayoutId id="2147483742" r:id="rId8"/>
    <p:sldLayoutId id="2147483766" r:id="rId9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783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9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848786" y="1447362"/>
            <a:ext cx="51090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54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54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4" name="谢容儿-年华(电影《青春期》插曲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1600" y="-1093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1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850888" y="1446410"/>
            <a:ext cx="690088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Củng</a:t>
            </a:r>
            <a:r>
              <a:rPr kumimoji="0" lang="en-US" sz="8800" b="1" i="0" u="none" strike="noStrike" kern="1200" cap="none" spc="0" normalizeH="0" noProof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cố dặn dò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9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267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2045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3129" y="51175"/>
            <a:ext cx="10586654" cy="6847907"/>
            <a:chOff x="1253129" y="51175"/>
            <a:chExt cx="10586654" cy="6847907"/>
          </a:xfrm>
        </p:grpSpPr>
        <p:grpSp>
          <p:nvGrpSpPr>
            <p:cNvPr id="3" name="Group 2"/>
            <p:cNvGrpSpPr/>
            <p:nvPr/>
          </p:nvGrpSpPr>
          <p:grpSpPr>
            <a:xfrm>
              <a:off x="1253129" y="54459"/>
              <a:ext cx="10586654" cy="6774128"/>
              <a:chOff x="1265004" y="70225"/>
              <a:chExt cx="10586654" cy="6774128"/>
            </a:xfrm>
          </p:grpSpPr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490"/>
              <a:stretch/>
            </p:blipFill>
            <p:spPr bwMode="auto">
              <a:xfrm>
                <a:off x="1265004" y="70225"/>
                <a:ext cx="10565046" cy="27764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381"/>
              <a:stretch/>
            </p:blipFill>
            <p:spPr bwMode="auto">
              <a:xfrm>
                <a:off x="1265470" y="2794375"/>
                <a:ext cx="10578228" cy="27764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381" b="51479"/>
              <a:stretch/>
            </p:blipFill>
            <p:spPr bwMode="auto">
              <a:xfrm>
                <a:off x="1273430" y="5497201"/>
                <a:ext cx="10578228" cy="1347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883573" y="391122"/>
              <a:ext cx="952237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err="1" smtClean="0">
                  <a:solidFill>
                    <a:srgbClr val="660066"/>
                  </a:solidFill>
                  <a:latin typeface="HP001 4 hàng" pitchFamily="34" charset="0"/>
                </a:rPr>
                <a:t>Thứ</a:t>
              </a:r>
              <a:r>
                <a:rPr lang="en-US" sz="3400" b="1" dirty="0" smtClean="0">
                  <a:solidFill>
                    <a:srgbClr val="660066"/>
                  </a:solidFill>
                  <a:latin typeface="HP001 4 hàng" pitchFamily="34" charset="0"/>
                </a:rPr>
                <a:t> Ba </a:t>
              </a:r>
              <a:r>
                <a:rPr lang="en-US" sz="3400" b="1" err="1" smtClean="0">
                  <a:solidFill>
                    <a:srgbClr val="660066"/>
                  </a:solidFill>
                  <a:latin typeface="HP001 4 hàng" pitchFamily="34" charset="0"/>
                </a:rPr>
                <a:t>ngày</a:t>
              </a:r>
              <a:r>
                <a:rPr lang="en-US" sz="3400" b="1" smtClean="0">
                  <a:solidFill>
                    <a:srgbClr val="660066"/>
                  </a:solidFill>
                  <a:latin typeface="HP001 4 hàng" pitchFamily="34" charset="0"/>
                </a:rPr>
                <a:t> 12 </a:t>
              </a:r>
              <a:r>
                <a:rPr lang="en-US" sz="3400" b="1" err="1" smtClean="0">
                  <a:solidFill>
                    <a:srgbClr val="660066"/>
                  </a:solidFill>
                  <a:latin typeface="HP001 4 hàng" pitchFamily="34" charset="0"/>
                </a:rPr>
                <a:t>tháng</a:t>
              </a:r>
              <a:r>
                <a:rPr lang="en-US" sz="3400" b="1" smtClean="0">
                  <a:solidFill>
                    <a:srgbClr val="660066"/>
                  </a:solidFill>
                  <a:latin typeface="HP001 4 hàng" pitchFamily="34" charset="0"/>
                </a:rPr>
                <a:t> 10 </a:t>
              </a:r>
              <a:r>
                <a:rPr lang="en-US" sz="3400" b="1" dirty="0" err="1" smtClean="0">
                  <a:solidFill>
                    <a:srgbClr val="660066"/>
                  </a:solidFill>
                  <a:latin typeface="HP001 4 hàng" pitchFamily="34" charset="0"/>
                </a:rPr>
                <a:t>năm</a:t>
              </a:r>
              <a:r>
                <a:rPr lang="en-US" sz="3400" b="1" dirty="0" smtClean="0">
                  <a:solidFill>
                    <a:srgbClr val="660066"/>
                  </a:solidFill>
                  <a:latin typeface="HP001 4 hàng" pitchFamily="34" charset="0"/>
                </a:rPr>
                <a:t> 2021</a:t>
              </a:r>
              <a:endParaRPr lang="en-US" sz="3400" b="1" dirty="0">
                <a:solidFill>
                  <a:srgbClr val="660066"/>
                </a:solidFill>
                <a:latin typeface="HP001 4 hàng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94190" y="1082704"/>
              <a:ext cx="338301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err="1" smtClean="0">
                  <a:solidFill>
                    <a:srgbClr val="660066"/>
                  </a:solidFill>
                  <a:latin typeface="HP001 4 hàng" pitchFamily="34" charset="0"/>
                </a:rPr>
                <a:t>Tiếng</a:t>
              </a:r>
              <a:r>
                <a:rPr lang="en-US" sz="3400" b="1" dirty="0" smtClean="0">
                  <a:solidFill>
                    <a:srgbClr val="660066"/>
                  </a:solidFill>
                  <a:latin typeface="HP001 4 hàng" pitchFamily="34" charset="0"/>
                </a:rPr>
                <a:t> </a:t>
              </a:r>
              <a:r>
                <a:rPr lang="en-US" sz="3400" b="1" dirty="0" err="1" smtClean="0">
                  <a:solidFill>
                    <a:srgbClr val="660066"/>
                  </a:solidFill>
                  <a:latin typeface="HP001 4 hàng" pitchFamily="34" charset="0"/>
                </a:rPr>
                <a:t>Việt</a:t>
              </a:r>
              <a:endParaRPr lang="en-US" sz="3400" b="1" dirty="0">
                <a:solidFill>
                  <a:srgbClr val="660066"/>
                </a:solidFill>
                <a:latin typeface="HP001 4 hàng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5477" y="1301776"/>
              <a:ext cx="72692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smtClean="0">
                  <a:solidFill>
                    <a:srgbClr val="660066"/>
                  </a:solidFill>
                  <a:latin typeface="HP001 4 hàng" pitchFamily="34" charset="0"/>
                </a:rPr>
                <a:t>Cây xấu hổ (Tiết </a:t>
              </a:r>
              <a:r>
                <a:rPr lang="en-US" sz="3400" b="1" dirty="0" smtClean="0">
                  <a:solidFill>
                    <a:srgbClr val="660066"/>
                  </a:solidFill>
                  <a:latin typeface="HP001 4 hàng" pitchFamily="34" charset="0"/>
                </a:rPr>
                <a:t>3</a:t>
              </a:r>
              <a:r>
                <a:rPr lang="en-US" sz="8000" b="1" dirty="0" smtClean="0">
                  <a:solidFill>
                    <a:srgbClr val="660066"/>
                  </a:solidFill>
                  <a:latin typeface="HP001 4 hàng" pitchFamily="34" charset="0"/>
                </a:rPr>
                <a:t>,</a:t>
              </a:r>
              <a:r>
                <a:rPr lang="en-US" sz="3400" b="1" dirty="0" smtClean="0">
                  <a:solidFill>
                    <a:srgbClr val="660066"/>
                  </a:solidFill>
                  <a:latin typeface="HP001 4 hàng" pitchFamily="34" charset="0"/>
                </a:rPr>
                <a:t> </a:t>
              </a:r>
              <a:r>
                <a:rPr lang="en-US" sz="3400" b="1" dirty="0">
                  <a:solidFill>
                    <a:srgbClr val="660066"/>
                  </a:solidFill>
                  <a:latin typeface="HP001 4 hàng" pitchFamily="34" charset="0"/>
                </a:rPr>
                <a:t>4</a:t>
              </a:r>
              <a:r>
                <a:rPr lang="en-US" sz="3400" b="1" dirty="0" smtClean="0">
                  <a:solidFill>
                    <a:srgbClr val="660066"/>
                  </a:solidFill>
                  <a:latin typeface="HP001 4 hàng" pitchFamily="34" charset="0"/>
                </a:rPr>
                <a:t>)  </a:t>
              </a:r>
              <a:endParaRPr lang="en-US" sz="3400" b="1" dirty="0">
                <a:solidFill>
                  <a:srgbClr val="660066"/>
                </a:solidFill>
                <a:latin typeface="HP001 4 hàng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05080" y="2176619"/>
              <a:ext cx="64840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err="1" smtClean="0">
                  <a:solidFill>
                    <a:srgbClr val="660066"/>
                  </a:solidFill>
                  <a:latin typeface="HP001 4 hàng" pitchFamily="34" charset="0"/>
                </a:rPr>
                <a:t>Viết</a:t>
              </a:r>
              <a:r>
                <a:rPr lang="en-US" sz="6000" b="1" dirty="0" smtClean="0">
                  <a:solidFill>
                    <a:srgbClr val="660066"/>
                  </a:solidFill>
                  <a:latin typeface="HP001 4 hàng" pitchFamily="34" charset="0"/>
                </a:rPr>
                <a:t>:</a:t>
              </a:r>
              <a:r>
                <a:rPr lang="en-US" sz="3400" b="1" dirty="0" smtClean="0">
                  <a:solidFill>
                    <a:srgbClr val="660066"/>
                  </a:solidFill>
                  <a:latin typeface="HP001 4 hàng" pitchFamily="34" charset="0"/>
                </a:rPr>
                <a:t> </a:t>
              </a:r>
              <a:r>
                <a:rPr lang="en-US" sz="3400" b="1" dirty="0" err="1" smtClean="0">
                  <a:solidFill>
                    <a:srgbClr val="660066"/>
                  </a:solidFill>
                  <a:latin typeface="HP001 4 hàng" pitchFamily="34" charset="0"/>
                </a:rPr>
                <a:t>Chữ</a:t>
              </a:r>
              <a:r>
                <a:rPr lang="en-US" sz="3400" b="1" dirty="0" smtClean="0">
                  <a:solidFill>
                    <a:srgbClr val="660066"/>
                  </a:solidFill>
                  <a:latin typeface="HP001 4 hàng" pitchFamily="34" charset="0"/>
                </a:rPr>
                <a:t> h</a:t>
              </a:r>
              <a:r>
                <a:rPr lang="el-GR" sz="3400" b="1" smtClean="0">
                  <a:solidFill>
                    <a:srgbClr val="660066"/>
                  </a:solidFill>
                  <a:latin typeface="HP001 5 hàng"/>
                </a:rPr>
                <a:t>Ξ</a:t>
              </a:r>
              <a:r>
                <a:rPr lang="en-US" sz="3400" b="1" smtClean="0">
                  <a:solidFill>
                    <a:srgbClr val="660066"/>
                  </a:solidFill>
                  <a:latin typeface="HP001 4 hàng" pitchFamily="34" charset="0"/>
                </a:rPr>
                <a:t> </a:t>
              </a:r>
              <a:r>
                <a:rPr lang="en-US" sz="3400" b="1">
                  <a:solidFill>
                    <a:srgbClr val="660066"/>
                  </a:solidFill>
                  <a:latin typeface="HP001 4 hàng" pitchFamily="34" charset="0"/>
                </a:rPr>
                <a:t>C</a:t>
              </a:r>
              <a:r>
                <a:rPr lang="en-US" sz="3400" b="1" smtClean="0">
                  <a:solidFill>
                    <a:srgbClr val="660066"/>
                  </a:solidFill>
                  <a:latin typeface="HP001 4 hàng" pitchFamily="34" charset="0"/>
                </a:rPr>
                <a:t> </a:t>
              </a:r>
              <a:endParaRPr lang="en-US" sz="3400" b="1" dirty="0">
                <a:solidFill>
                  <a:srgbClr val="660066"/>
                </a:solidFill>
                <a:latin typeface="HP001 4 hàng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4043174" y="4136275"/>
              <a:ext cx="4958322" cy="906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320130" y="51175"/>
              <a:ext cx="7892" cy="68068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57578" y="70225"/>
              <a:ext cx="15852" cy="68288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893703" y="2861291"/>
            <a:ext cx="7782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660066"/>
                </a:solidFill>
                <a:latin typeface="HP001 4 hàng" pitchFamily="34" charset="0"/>
              </a:rPr>
              <a:t>N</a:t>
            </a:r>
            <a:r>
              <a:rPr lang="en-US" sz="3400" b="1" dirty="0" smtClean="0">
                <a:solidFill>
                  <a:srgbClr val="660066"/>
                </a:solidFill>
                <a:latin typeface="HP001 5 hàng"/>
              </a:rPr>
              <a:t>Ā</a:t>
            </a:r>
            <a:r>
              <a:rPr lang="en-US" sz="3400" b="1" dirty="0" smtClean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dirty="0" err="1" smtClean="0">
                <a:solidFill>
                  <a:srgbClr val="660066"/>
                </a:solidFill>
                <a:latin typeface="HP001 4 hàng" pitchFamily="34" charset="0"/>
              </a:rPr>
              <a:t>và</a:t>
            </a:r>
            <a:r>
              <a:rPr lang="en-US" sz="3400" b="1" dirty="0" smtClean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400" b="1" err="1" smtClean="0">
                <a:solidFill>
                  <a:srgbClr val="660066"/>
                </a:solidFill>
                <a:latin typeface="HP001 4 hàng" pitchFamily="34" charset="0"/>
              </a:rPr>
              <a:t>nghe</a:t>
            </a:r>
            <a:r>
              <a:rPr lang="en-US" sz="6000" b="1" smtClean="0">
                <a:solidFill>
                  <a:srgbClr val="660066"/>
                </a:solidFill>
                <a:latin typeface="HP001 4 hàng" pitchFamily="34" charset="0"/>
              </a:rPr>
              <a:t>:</a:t>
            </a:r>
            <a:r>
              <a:rPr lang="en-US" sz="3400" b="1" smtClean="0">
                <a:solidFill>
                  <a:srgbClr val="660066"/>
                </a:solidFill>
                <a:latin typeface="HP001 4 hàng" pitchFamily="34" charset="0"/>
              </a:rPr>
              <a:t> Kể chuyện Chú đỗ c</a:t>
            </a:r>
            <a:r>
              <a:rPr lang="el-GR" sz="3400" b="1" smtClean="0">
                <a:solidFill>
                  <a:srgbClr val="660066"/>
                </a:solidFill>
                <a:latin typeface="HP001 4 hàng"/>
              </a:rPr>
              <a:t>Ϊ</a:t>
            </a:r>
            <a:endParaRPr lang="en-US" sz="34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92" y="2869324"/>
            <a:ext cx="3026967" cy="333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160" y="299545"/>
            <a:ext cx="4424199" cy="597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15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C hoa - Instructions for capital letter C - 大写字母C的说明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1694" y="315311"/>
            <a:ext cx="10531365" cy="605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3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HOA C - CỠ 2,5 LY - -KIẾN THỨC TIỂU HỌC-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505" y="299550"/>
            <a:ext cx="10538372" cy="605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9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-17884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2607" y="135455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Viết từ ứng dụng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75" b="24651"/>
          <a:stretch/>
        </p:blipFill>
        <p:spPr bwMode="auto">
          <a:xfrm>
            <a:off x="0" y="1555846"/>
            <a:ext cx="12192000" cy="296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34471" y="2868557"/>
            <a:ext cx="11757947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4800" b="1" noProof="0" smtClean="0">
                <a:latin typeface="HP001 5 hàng" pitchFamily="34" charset="0"/>
              </a:rPr>
              <a:t>Có công mài sắt</a:t>
            </a:r>
            <a:r>
              <a:rPr lang="en-US" altLang="en-US" sz="6000" b="1" noProof="0" smtClean="0">
                <a:latin typeface="HP001 5 hàng" pitchFamily="34" charset="0"/>
              </a:rPr>
              <a:t>,</a:t>
            </a:r>
            <a:r>
              <a:rPr lang="en-US" altLang="en-US" sz="4800" b="1" noProof="0" smtClean="0">
                <a:latin typeface="HP001 5 hàng" pitchFamily="34" charset="0"/>
              </a:rPr>
              <a:t> có ngày nên kim</a:t>
            </a:r>
            <a:r>
              <a:rPr kumimoji="0" lang="en-US" altLang="en-US" sz="6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</a:rPr>
              <a:t>.</a:t>
            </a: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8501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1" y="1403117"/>
            <a:ext cx="3747431" cy="27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Khi viết, các... - Sách và Thiết bị Giáo dục cho bé vào Lớp 1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" descr="Khi viết, các... - Sách và Thiết bị Giáo dục cho bé vào Lớp 1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5"/>
          <a:stretch/>
        </p:blipFill>
        <p:spPr bwMode="auto">
          <a:xfrm>
            <a:off x="5195285" y="1103594"/>
            <a:ext cx="6628853" cy="543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3137" y="253829"/>
            <a:ext cx="4414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9464" y="108894"/>
            <a:ext cx="4414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70</Words>
  <Application>Microsoft Office PowerPoint</Application>
  <PresentationFormat>Widescreen</PresentationFormat>
  <Paragraphs>16</Paragraphs>
  <Slides>10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Microsoft YaHei</vt:lpstr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等线</vt:lpstr>
      <vt:lpstr>HP001 4 hàng</vt:lpstr>
      <vt:lpstr>HP001 5 hàng</vt:lpstr>
      <vt:lpstr>Times New Roman</vt:lpstr>
      <vt:lpstr>Verdana</vt:lpstr>
      <vt:lpstr>汉仪跳跳体简</vt:lpstr>
      <vt:lpstr>https://www.freeppt7.com</vt:lpstr>
      <vt:lpstr>3_Office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47</cp:revision>
  <dcterms:created xsi:type="dcterms:W3CDTF">2021-07-25T08:29:54Z</dcterms:created>
  <dcterms:modified xsi:type="dcterms:W3CDTF">2025-04-06T22:05:40Z</dcterms:modified>
</cp:coreProperties>
</file>