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Lst>
  <p:notesMasterIdLst>
    <p:notesMasterId r:id="rId9"/>
  </p:notesMasterIdLst>
  <p:sldIdLst>
    <p:sldId id="590" r:id="rId4"/>
    <p:sldId id="588" r:id="rId5"/>
    <p:sldId id="591" r:id="rId6"/>
    <p:sldId id="598" r:id="rId7"/>
    <p:sldId id="476"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D394"/>
    <a:srgbClr val="9900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96" d="100"/>
          <a:sy n="96" d="100"/>
        </p:scale>
        <p:origin x="82"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tags" Target="tags/tag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578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9088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6728850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79214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4/7/2025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4/7/2025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4/7/2025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pPr>
                <a:defRPr/>
              </a:pPr>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60" r:id="rId14"/>
    <p:sldLayoutId id="2147483761" r:id="rId15"/>
    <p:sldLayoutId id="2147483698"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985260" y="1401445"/>
            <a:ext cx="350647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3992B5"/>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5</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1644660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6708A3-DB05-4730-8B84-9E4CB8737BAC}"/>
              </a:ext>
            </a:extLst>
          </p:cNvPr>
          <p:cNvPicPr>
            <a:picLocks noChangeAspect="1"/>
          </p:cNvPicPr>
          <p:nvPr/>
        </p:nvPicPr>
        <p:blipFill>
          <a:blip r:embed="rId2"/>
          <a:stretch>
            <a:fillRect/>
          </a:stretch>
        </p:blipFill>
        <p:spPr>
          <a:xfrm>
            <a:off x="1796902" y="320416"/>
            <a:ext cx="8027582" cy="2561007"/>
          </a:xfrm>
          <a:prstGeom prst="rect">
            <a:avLst/>
          </a:prstGeom>
        </p:spPr>
      </p:pic>
      <p:pic>
        <p:nvPicPr>
          <p:cNvPr id="7" name="Picture 6">
            <a:extLst>
              <a:ext uri="{FF2B5EF4-FFF2-40B4-BE49-F238E27FC236}">
                <a16:creationId xmlns:a16="http://schemas.microsoft.com/office/drawing/2014/main" id="{F7A5BDCF-65C5-4F67-8965-41392A1F34DF}"/>
              </a:ext>
            </a:extLst>
          </p:cNvPr>
          <p:cNvPicPr>
            <a:picLocks noChangeAspect="1"/>
          </p:cNvPicPr>
          <p:nvPr/>
        </p:nvPicPr>
        <p:blipFill>
          <a:blip r:embed="rId3"/>
          <a:stretch>
            <a:fillRect/>
          </a:stretch>
        </p:blipFill>
        <p:spPr>
          <a:xfrm>
            <a:off x="2957512" y="3051544"/>
            <a:ext cx="6792544" cy="3317358"/>
          </a:xfrm>
          <a:prstGeom prst="rect">
            <a:avLst/>
          </a:prstGeom>
        </p:spPr>
      </p:pic>
      <p:sp>
        <p:nvSpPr>
          <p:cNvPr id="8" name="Thought Bubble: Cloud 7">
            <a:extLst>
              <a:ext uri="{FF2B5EF4-FFF2-40B4-BE49-F238E27FC236}">
                <a16:creationId xmlns:a16="http://schemas.microsoft.com/office/drawing/2014/main" id="{C1712ED3-EE6B-461C-8C2A-03AA59F1F11C}"/>
              </a:ext>
            </a:extLst>
          </p:cNvPr>
          <p:cNvSpPr/>
          <p:nvPr/>
        </p:nvSpPr>
        <p:spPr>
          <a:xfrm>
            <a:off x="202019" y="2456121"/>
            <a:ext cx="2562446" cy="222220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nhảy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dây</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hought Bubble: Cloud 9">
            <a:extLst>
              <a:ext uri="{FF2B5EF4-FFF2-40B4-BE49-F238E27FC236}">
                <a16:creationId xmlns:a16="http://schemas.microsoft.com/office/drawing/2014/main" id="{DD0B8BD5-B759-4D67-B8E3-C4241FC433E1}"/>
              </a:ext>
            </a:extLst>
          </p:cNvPr>
          <p:cNvSpPr/>
          <p:nvPr/>
        </p:nvSpPr>
        <p:spPr>
          <a:xfrm>
            <a:off x="9824484" y="2317897"/>
            <a:ext cx="2562446" cy="222220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Hoạt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đó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3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người</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id="{40D73334-B266-4AF2-82F2-A1C72A8E2F01}"/>
              </a:ext>
            </a:extLst>
          </p:cNvPr>
          <p:cNvSpPr/>
          <p:nvPr/>
        </p:nvSpPr>
        <p:spPr>
          <a:xfrm>
            <a:off x="1871330" y="4540102"/>
            <a:ext cx="2562446" cy="222220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Dụng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cụ</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đó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dây</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hought Bubble: Cloud 11">
            <a:extLst>
              <a:ext uri="{FF2B5EF4-FFF2-40B4-BE49-F238E27FC236}">
                <a16:creationId xmlns:a16="http://schemas.microsoft.com/office/drawing/2014/main" id="{A118A3E4-70C5-46A4-B432-3FD0D21DCBDB}"/>
              </a:ext>
            </a:extLst>
          </p:cNvPr>
          <p:cNvSpPr/>
          <p:nvPr/>
        </p:nvSpPr>
        <p:spPr>
          <a:xfrm>
            <a:off x="8468833" y="4343399"/>
            <a:ext cx="2562446" cy="222220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vẻ</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46456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4D220E-A9AF-4838-888D-DF5AF5075E01}"/>
              </a:ext>
            </a:extLst>
          </p:cNvPr>
          <p:cNvSpPr txBox="1"/>
          <p:nvPr/>
        </p:nvSpPr>
        <p:spPr>
          <a:xfrm>
            <a:off x="705446" y="485147"/>
            <a:ext cx="9440448" cy="861774"/>
          </a:xfrm>
          <a:prstGeom prst="rect">
            <a:avLst/>
          </a:prstGeom>
          <a:noFill/>
        </p:spPr>
        <p:txBody>
          <a:bodyPr wrap="square" rtlCol="0">
            <a:spAutoFit/>
          </a:bodyPr>
          <a:lstStyle/>
          <a:p>
            <a:pPr>
              <a:lnSpc>
                <a:spcPts val="3000"/>
              </a:lnSpc>
            </a:pP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3 - 4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kể về một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a:t>
            </a:r>
          </a:p>
        </p:txBody>
      </p:sp>
      <p:grpSp>
        <p:nvGrpSpPr>
          <p:cNvPr id="5" name="Group 4">
            <a:extLst>
              <a:ext uri="{FF2B5EF4-FFF2-40B4-BE49-F238E27FC236}">
                <a16:creationId xmlns:a16="http://schemas.microsoft.com/office/drawing/2014/main" id="{A760DB9E-7F5A-48B8-B1C4-AC8BCCF8EFDE}"/>
              </a:ext>
            </a:extLst>
          </p:cNvPr>
          <p:cNvGrpSpPr/>
          <p:nvPr/>
        </p:nvGrpSpPr>
        <p:grpSpPr>
          <a:xfrm>
            <a:off x="1068946" y="1513182"/>
            <a:ext cx="9839460" cy="5051207"/>
            <a:chOff x="768927" y="1641595"/>
            <a:chExt cx="5340928" cy="2511698"/>
          </a:xfrm>
          <a:solidFill>
            <a:schemeClr val="accent6">
              <a:lumMod val="60000"/>
              <a:lumOff val="40000"/>
            </a:schemeClr>
          </a:solidFill>
        </p:grpSpPr>
        <p:grpSp>
          <p:nvGrpSpPr>
            <p:cNvPr id="6" name="Group 5">
              <a:extLst>
                <a:ext uri="{FF2B5EF4-FFF2-40B4-BE49-F238E27FC236}">
                  <a16:creationId xmlns:a16="http://schemas.microsoft.com/office/drawing/2014/main" id="{9469D3EC-DB17-4446-BBA6-331A555D97E1}"/>
                </a:ext>
              </a:extLst>
            </p:cNvPr>
            <p:cNvGrpSpPr/>
            <p:nvPr/>
          </p:nvGrpSpPr>
          <p:grpSpPr>
            <a:xfrm>
              <a:off x="768927" y="1641595"/>
              <a:ext cx="5340928" cy="2511698"/>
              <a:chOff x="768927" y="1641595"/>
              <a:chExt cx="5340928" cy="2511698"/>
            </a:xfrm>
            <a:grpFill/>
          </p:grpSpPr>
          <p:sp>
            <p:nvSpPr>
              <p:cNvPr id="8" name="Rectangle 14">
                <a:extLst>
                  <a:ext uri="{FF2B5EF4-FFF2-40B4-BE49-F238E27FC236}">
                    <a16:creationId xmlns:a16="http://schemas.microsoft.com/office/drawing/2014/main" id="{99E58F81-081D-4155-971C-38154CA68E6F}"/>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1251;p47">
                <a:extLst>
                  <a:ext uri="{FF2B5EF4-FFF2-40B4-BE49-F238E27FC236}">
                    <a16:creationId xmlns:a16="http://schemas.microsoft.com/office/drawing/2014/main" id="{64695207-D7A6-4FA1-B3E9-1651F4049267}"/>
                  </a:ext>
                </a:extLst>
              </p:cNvPr>
              <p:cNvGrpSpPr/>
              <p:nvPr/>
            </p:nvGrpSpPr>
            <p:grpSpPr>
              <a:xfrm>
                <a:off x="768927" y="1641595"/>
                <a:ext cx="5340928" cy="2511698"/>
                <a:chOff x="4875791" y="946666"/>
                <a:chExt cx="1252993" cy="1443671"/>
              </a:xfrm>
              <a:grpFill/>
            </p:grpSpPr>
            <p:sp>
              <p:nvSpPr>
                <p:cNvPr id="11" name="Google Shape;1252;p47">
                  <a:extLst>
                    <a:ext uri="{FF2B5EF4-FFF2-40B4-BE49-F238E27FC236}">
                      <a16:creationId xmlns:a16="http://schemas.microsoft.com/office/drawing/2014/main" id="{878648EF-6039-4009-93E0-ED721E3E3EF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3;p47">
                  <a:extLst>
                    <a:ext uri="{FF2B5EF4-FFF2-40B4-BE49-F238E27FC236}">
                      <a16:creationId xmlns:a16="http://schemas.microsoft.com/office/drawing/2014/main" id="{8E57925A-EEE3-452F-BFD9-3351BC0767D4}"/>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4;p47">
                  <a:extLst>
                    <a:ext uri="{FF2B5EF4-FFF2-40B4-BE49-F238E27FC236}">
                      <a16:creationId xmlns:a16="http://schemas.microsoft.com/office/drawing/2014/main" id="{0715BB96-FE18-4279-AA96-2FFFEE7342EF}"/>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 name="Google Shape;1255;p47">
                  <a:extLst>
                    <a:ext uri="{FF2B5EF4-FFF2-40B4-BE49-F238E27FC236}">
                      <a16:creationId xmlns:a16="http://schemas.microsoft.com/office/drawing/2014/main" id="{1DECDB3A-E23C-4E61-909C-6759B721EC0D}"/>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6;p47">
                  <a:extLst>
                    <a:ext uri="{FF2B5EF4-FFF2-40B4-BE49-F238E27FC236}">
                      <a16:creationId xmlns:a16="http://schemas.microsoft.com/office/drawing/2014/main" id="{748DE16A-29B3-49A8-81D8-706217A285AB}"/>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7;p47">
                  <a:extLst>
                    <a:ext uri="{FF2B5EF4-FFF2-40B4-BE49-F238E27FC236}">
                      <a16:creationId xmlns:a16="http://schemas.microsoft.com/office/drawing/2014/main" id="{D4366227-46FE-4F68-A5C1-E0A674523C52}"/>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p47">
                  <a:extLst>
                    <a:ext uri="{FF2B5EF4-FFF2-40B4-BE49-F238E27FC236}">
                      <a16:creationId xmlns:a16="http://schemas.microsoft.com/office/drawing/2014/main" id="{859F8761-110B-43A6-8C55-DBFF4C0590ED}"/>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9;p47">
                  <a:extLst>
                    <a:ext uri="{FF2B5EF4-FFF2-40B4-BE49-F238E27FC236}">
                      <a16:creationId xmlns:a16="http://schemas.microsoft.com/office/drawing/2014/main" id="{40706B5E-4D6C-43BC-A855-15EFB58E1996}"/>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0;p47">
                  <a:extLst>
                    <a:ext uri="{FF2B5EF4-FFF2-40B4-BE49-F238E27FC236}">
                      <a16:creationId xmlns:a16="http://schemas.microsoft.com/office/drawing/2014/main" id="{5F776EA2-7376-4CC4-87DE-BFF9D585E50A}"/>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1;p47">
                  <a:extLst>
                    <a:ext uri="{FF2B5EF4-FFF2-40B4-BE49-F238E27FC236}">
                      <a16:creationId xmlns:a16="http://schemas.microsoft.com/office/drawing/2014/main" id="{BE76F209-089E-4E15-B834-B7070DF30F4F}"/>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14">
                <a:extLst>
                  <a:ext uri="{FF2B5EF4-FFF2-40B4-BE49-F238E27FC236}">
                    <a16:creationId xmlns:a16="http://schemas.microsoft.com/office/drawing/2014/main" id="{9A9C1B9E-3BB4-4138-B9DF-6F6FF558A5C6}"/>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B15ABFA-5254-4B7D-804B-F865F3A79EC5}"/>
                </a:ext>
              </a:extLst>
            </p:cNvPr>
            <p:cNvSpPr txBox="1"/>
            <p:nvPr/>
          </p:nvSpPr>
          <p:spPr>
            <a:xfrm>
              <a:off x="2948049" y="1701252"/>
              <a:ext cx="1129909" cy="430647"/>
            </a:xfrm>
            <a:prstGeom prst="rect">
              <a:avLst/>
            </a:prstGeom>
            <a:grp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ý</a:t>
              </a:r>
            </a:p>
          </p:txBody>
        </p:sp>
      </p:grpSp>
      <p:sp>
        <p:nvSpPr>
          <p:cNvPr id="21" name="TextBox 20">
            <a:extLst>
              <a:ext uri="{FF2B5EF4-FFF2-40B4-BE49-F238E27FC236}">
                <a16:creationId xmlns:a16="http://schemas.microsoft.com/office/drawing/2014/main" id="{72EF0D79-26EF-4099-827C-3C4527B0CEF8}"/>
              </a:ext>
            </a:extLst>
          </p:cNvPr>
          <p:cNvSpPr txBox="1"/>
          <p:nvPr/>
        </p:nvSpPr>
        <p:spPr>
          <a:xfrm>
            <a:off x="2078077" y="3078035"/>
            <a:ext cx="7865608" cy="2862322"/>
          </a:xfrm>
          <a:prstGeom prst="rect">
            <a:avLst/>
          </a:prstGeom>
          <a:noFill/>
        </p:spPr>
        <p:txBody>
          <a:bodyPr wrap="square" rtlCol="0">
            <a:spAutoFit/>
          </a:bodyPr>
          <a:lstStyle/>
          <a:p>
            <a:pPr marL="342900" indent="-342900">
              <a:buFontTx/>
              <a:buChar char="-"/>
            </a:pP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vi-VN" sz="3600" dirty="0">
                <a:latin typeface="Times New Roman" panose="02020603050405020304" pitchFamily="18" charset="0"/>
                <a:cs typeface="Times New Roman" panose="02020603050405020304" pitchFamily="18" charset="0"/>
              </a:rPr>
              <a:t>?</a:t>
            </a:r>
          </a:p>
          <a:p>
            <a:pPr marL="342900" indent="-342900">
              <a:buFontTx/>
              <a:buChar char="-"/>
            </a:pPr>
            <a:r>
              <a:rPr lang="vi-VN" sz="3600" dirty="0">
                <a:latin typeface="Times New Roman" panose="02020603050405020304" pitchFamily="18" charset="0"/>
                <a:cs typeface="Times New Roman" panose="02020603050405020304" pitchFamily="18" charset="0"/>
              </a:rPr>
              <a:t>Em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đâu</a:t>
            </a:r>
            <a:r>
              <a:rPr lang="vi-VN" sz="3600" dirty="0">
                <a:latin typeface="Times New Roman" panose="02020603050405020304" pitchFamily="18" charset="0"/>
                <a:cs typeface="Times New Roman" panose="02020603050405020304" pitchFamily="18" charset="0"/>
              </a:rPr>
              <a:t>?</a:t>
            </a:r>
          </a:p>
          <a:p>
            <a:pPr marL="342900" indent="-342900">
              <a:buFontTx/>
              <a:buChar char="-"/>
            </a:pP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5292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FE72C0-C21E-403F-880D-FB2B4BC54AEB}"/>
              </a:ext>
            </a:extLst>
          </p:cNvPr>
          <p:cNvSpPr/>
          <p:nvPr/>
        </p:nvSpPr>
        <p:spPr>
          <a:xfrm>
            <a:off x="795337" y="220087"/>
            <a:ext cx="10601325" cy="3046988"/>
          </a:xfrm>
          <a:prstGeom prst="rect">
            <a:avLst/>
          </a:prstGeom>
          <a:solidFill>
            <a:srgbClr val="FFFF00"/>
          </a:solidFill>
        </p:spPr>
        <p:txBody>
          <a:bodyPr wrap="square">
            <a:spAutoFit/>
          </a:bodyPr>
          <a:lstStyle/>
          <a:p>
            <a:pPr algn="ctr"/>
            <a:r>
              <a:rPr lang="en-US" sz="3200" dirty="0">
                <a:latin typeface="+mj-lt"/>
              </a:rPr>
              <a:t>   </a:t>
            </a:r>
            <a:r>
              <a:rPr lang="en-US" sz="3200" u="sng" dirty="0" err="1">
                <a:solidFill>
                  <a:srgbClr val="FF0000"/>
                </a:solidFill>
                <a:latin typeface="Times New Roman" panose="02020603050405020304" pitchFamily="18" charset="0"/>
                <a:cs typeface="Times New Roman" panose="02020603050405020304" pitchFamily="18" charset="0"/>
              </a:rPr>
              <a:t>Bài</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u="sng" dirty="0" err="1">
                <a:solidFill>
                  <a:srgbClr val="FF0000"/>
                </a:solidFill>
                <a:latin typeface="Times New Roman" panose="02020603050405020304" pitchFamily="18" charset="0"/>
                <a:cs typeface="Times New Roman" panose="02020603050405020304" pitchFamily="18" charset="0"/>
              </a:rPr>
              <a:t>làm</a:t>
            </a:r>
            <a:endParaRPr lang="en-US" sz="3200" u="sng" dirty="0">
              <a:solidFill>
                <a:srgbClr val="FF0000"/>
              </a:solidFill>
              <a:latin typeface="Times New Roman" panose="02020603050405020304" pitchFamily="18" charset="0"/>
              <a:cs typeface="Times New Roman" panose="02020603050405020304" pitchFamily="18" charset="0"/>
            </a:endParaRPr>
          </a:p>
          <a:p>
            <a:r>
              <a:rPr lang="en-US" sz="3200" dirty="0">
                <a:latin typeface="+mj-lt"/>
              </a:rPr>
              <a:t>	</a:t>
            </a:r>
            <a:r>
              <a:rPr lang="vi-VN" sz="3200" dirty="0">
                <a:latin typeface="+mj-lt"/>
              </a:rPr>
              <a:t>Tiết thể dục, chúng em đã cùng nhau chơi trò kéo co rất vui. Thầy chia cả lớp thành hai đội lớn, sau đó tất cả cùng nhau chơi kéo co bằng sợi dây thừng bản to và dài. Sau tiếng còi của thầy, chúng em ra sức tì chân, kéo đội bạn về phía mình. Sau gần 5 phút dằng co, đội của em đã dành chiến thắng.</a:t>
            </a:r>
            <a:endParaRPr lang="en-US" sz="3200" dirty="0">
              <a:latin typeface="+mj-lt"/>
            </a:endParaRPr>
          </a:p>
        </p:txBody>
      </p:sp>
      <p:sp>
        <p:nvSpPr>
          <p:cNvPr id="3" name="Rectangle 2">
            <a:extLst>
              <a:ext uri="{FF2B5EF4-FFF2-40B4-BE49-F238E27FC236}">
                <a16:creationId xmlns:a16="http://schemas.microsoft.com/office/drawing/2014/main" id="{0CC92F79-C99B-466E-B335-B27A5EDE56F9}"/>
              </a:ext>
            </a:extLst>
          </p:cNvPr>
          <p:cNvSpPr/>
          <p:nvPr/>
        </p:nvSpPr>
        <p:spPr>
          <a:xfrm>
            <a:off x="1038225" y="3524250"/>
            <a:ext cx="10358437" cy="3046988"/>
          </a:xfrm>
          <a:prstGeom prst="rect">
            <a:avLst/>
          </a:prstGeom>
          <a:solidFill>
            <a:srgbClr val="FFCCCC"/>
          </a:solidFill>
        </p:spPr>
        <p:txBody>
          <a:bodyPr wrap="square">
            <a:spAutoFit/>
          </a:bodyPr>
          <a:lstStyle/>
          <a:p>
            <a:r>
              <a:rPr lang="en-US" sz="3200" dirty="0">
                <a:latin typeface="+mj-lt"/>
              </a:rPr>
              <a:t>                                               </a:t>
            </a:r>
            <a:r>
              <a:rPr lang="en-US" sz="3200" u="sng" dirty="0" err="1">
                <a:solidFill>
                  <a:srgbClr val="FF0000"/>
                </a:solidFill>
                <a:latin typeface="Times New Roman" panose="02020603050405020304" pitchFamily="18" charset="0"/>
                <a:cs typeface="Times New Roman" panose="02020603050405020304" pitchFamily="18" charset="0"/>
              </a:rPr>
              <a:t>Bài</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u="sng" dirty="0" err="1">
                <a:solidFill>
                  <a:srgbClr val="FF0000"/>
                </a:solidFill>
                <a:latin typeface="Times New Roman" panose="02020603050405020304" pitchFamily="18" charset="0"/>
                <a:cs typeface="Times New Roman" panose="02020603050405020304" pitchFamily="18" charset="0"/>
              </a:rPr>
              <a:t>làm</a:t>
            </a:r>
            <a:endParaRPr lang="en-US" sz="3200" dirty="0">
              <a:latin typeface="+mj-lt"/>
            </a:endParaRPr>
          </a:p>
          <a:p>
            <a:r>
              <a:rPr lang="en-US" sz="3200" dirty="0">
                <a:latin typeface="+mj-lt"/>
              </a:rPr>
              <a:t>	</a:t>
            </a:r>
            <a:r>
              <a:rPr lang="vi-VN" sz="3200" dirty="0">
                <a:latin typeface="+mj-lt"/>
              </a:rPr>
              <a:t>Giờ ra chơi sáng nay, em đã cùng các bạn chơi đá cầu. Ba người bọn em đứng tách nhau ra, rồi lần lượt tâng cầu cho nhau. Mỗi khi một người đỡ được pha cầu khó, chúng em lại trầm trồ khen ngợi. Kết thúc giờ ra chơi, chúng em trở về lớp với niềm vui sướng.</a:t>
            </a:r>
            <a:endParaRPr lang="en-US" sz="3200" dirty="0">
              <a:latin typeface="+mj-lt"/>
            </a:endParaRPr>
          </a:p>
        </p:txBody>
      </p:sp>
    </p:spTree>
    <p:extLst>
      <p:ext uri="{BB962C8B-B14F-4D97-AF65-F5344CB8AC3E}">
        <p14:creationId xmlns:p14="http://schemas.microsoft.com/office/powerpoint/2010/main" val="654319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115</Words>
  <Application>Microsoft Office PowerPoint</Application>
  <PresentationFormat>Widescreen</PresentationFormat>
  <Paragraphs>19</Paragraphs>
  <Slides>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Microsoft YaHei</vt:lpstr>
      <vt:lpstr>SimSun</vt:lpstr>
      <vt:lpstr>Arial</vt:lpstr>
      <vt:lpstr>Arial-Rounded</vt:lpstr>
      <vt:lpstr>Calibri</vt:lpstr>
      <vt:lpstr>Calibri Light</vt:lpstr>
      <vt:lpstr>等线</vt:lpstr>
      <vt:lpstr>Times New Roman</vt:lpstr>
      <vt:lpstr>3_Office Theme</vt:lpstr>
      <vt:lpstr>NỀN 5</vt:lpstr>
      <vt:lpstr>nền 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115</cp:revision>
  <dcterms:created xsi:type="dcterms:W3CDTF">2021-06-24T12:42:07Z</dcterms:created>
  <dcterms:modified xsi:type="dcterms:W3CDTF">2025-04-06T22:18:09Z</dcterms:modified>
</cp:coreProperties>
</file>