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5" r:id="rId1"/>
  </p:sldMasterIdLst>
  <p:notesMasterIdLst>
    <p:notesMasterId r:id="rId43"/>
  </p:notesMasterIdLst>
  <p:sldIdLst>
    <p:sldId id="338" r:id="rId2"/>
    <p:sldId id="256" r:id="rId3"/>
    <p:sldId id="506" r:id="rId4"/>
    <p:sldId id="326" r:id="rId5"/>
    <p:sldId id="259" r:id="rId6"/>
    <p:sldId id="902" r:id="rId7"/>
    <p:sldId id="903" r:id="rId8"/>
    <p:sldId id="904" r:id="rId9"/>
    <p:sldId id="905" r:id="rId10"/>
    <p:sldId id="521" r:id="rId11"/>
    <p:sldId id="873" r:id="rId12"/>
    <p:sldId id="880" r:id="rId13"/>
    <p:sldId id="894" r:id="rId14"/>
    <p:sldId id="895" r:id="rId15"/>
    <p:sldId id="896" r:id="rId16"/>
    <p:sldId id="884" r:id="rId17"/>
    <p:sldId id="360" r:id="rId18"/>
    <p:sldId id="361" r:id="rId19"/>
    <p:sldId id="362" r:id="rId20"/>
    <p:sldId id="900" r:id="rId21"/>
    <p:sldId id="901" r:id="rId22"/>
    <p:sldId id="887" r:id="rId23"/>
    <p:sldId id="874" r:id="rId24"/>
    <p:sldId id="890" r:id="rId25"/>
    <p:sldId id="899" r:id="rId26"/>
    <p:sldId id="888" r:id="rId27"/>
    <p:sldId id="875" r:id="rId28"/>
    <p:sldId id="525" r:id="rId29"/>
    <p:sldId id="727" r:id="rId30"/>
    <p:sldId id="728" r:id="rId31"/>
    <p:sldId id="736" r:id="rId32"/>
    <p:sldId id="737" r:id="rId33"/>
    <p:sldId id="738" r:id="rId34"/>
    <p:sldId id="739" r:id="rId35"/>
    <p:sldId id="740" r:id="rId36"/>
    <p:sldId id="741" r:id="rId37"/>
    <p:sldId id="742" r:id="rId38"/>
    <p:sldId id="745" r:id="rId39"/>
    <p:sldId id="744" r:id="rId40"/>
    <p:sldId id="743" r:id="rId41"/>
    <p:sldId id="746" r:id="rId4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fortaa" panose="020B0604020202020204" charset="0"/>
      <p:regular r:id="rId48"/>
      <p:bold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Sport Day" panose="020B0604020202020204" charset="0"/>
      <p:regular r:id="rId53"/>
      <p:bold r:id="rId53"/>
      <p:italic r:id="rId53"/>
      <p:boldItalic r:id="rId53"/>
    </p:embeddedFont>
    <p:embeddedFont>
      <p:font typeface="Papernotes" panose="020B0604020202020204" charset="0"/>
      <p:regular r:id="rId54"/>
      <p:bold r:id="rId55"/>
      <p:italic r:id="rId56"/>
      <p:boldItalic r:id="rId57"/>
    </p:embeddedFont>
    <p:embeddedFont>
      <p:font typeface="Arial Black" panose="020B0A04020102020204" pitchFamily="34" charset="0"/>
      <p:bold r:id="rId58"/>
    </p:embeddedFont>
    <p:embeddedFont>
      <p:font typeface="Titan One" panose="020B0604020202020204" charset="0"/>
      <p:regular r:id="rId53"/>
      <p:bold r:id="rId59"/>
    </p:embeddedFont>
    <p:embeddedFont>
      <p:font typeface="Calibri Light" panose="020F0302020204030204" pitchFamily="34" charset="0"/>
      <p:regular r:id="rId60"/>
      <p: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7"/>
    <p:restoredTop sz="94154" autoAdjust="0"/>
  </p:normalViewPr>
  <p:slideViewPr>
    <p:cSldViewPr snapToGrid="0">
      <p:cViewPr varScale="1">
        <p:scale>
          <a:sx n="108" d="100"/>
          <a:sy n="108" d="100"/>
        </p:scale>
        <p:origin x="2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Option 1: Teacher says the activity, students act.</a:t>
            </a:r>
          </a:p>
          <a:p>
            <a:r>
              <a:rPr lang="en-VN" dirty="0"/>
              <a:t>Option 2: Invite  a student to come to the front and act out. Have the class guess the activity.</a:t>
            </a:r>
          </a:p>
          <a:p>
            <a:r>
              <a:rPr lang="en-VN" dirty="0"/>
              <a:t>Option 3: Write each activity on a piece of paper. Divide class into 3 teams. Invite one person from each team takes turn to act out the activities on the pieces of paper and the other students from their </a:t>
            </a:r>
            <a:r>
              <a:rPr lang="en-VN"/>
              <a:t>team guess. </a:t>
            </a:r>
            <a:r>
              <a:rPr lang="en-VN" dirty="0"/>
              <a:t>Each team has 2 minutes to act and guess. Which team has more activities guessed out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43796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1538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957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889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446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90724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372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013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92592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20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089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772150" y="1118475"/>
            <a:ext cx="5599800" cy="16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2158550" y="3220213"/>
            <a:ext cx="4872900" cy="4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2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13468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6263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4011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4401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59229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40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9452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73206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C47E8-95E9-4B13-85F9-80039A66D437}" type="datetimeFigureOut">
              <a:rPr lang="en-GB" smtClean="0"/>
              <a:t>14/05/2025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40E0C-BCBF-4153-9832-4D4FBAA10F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8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8.png"/><Relationship Id="rId3" Type="http://schemas.openxmlformats.org/officeDocument/2006/relationships/slide" Target="slide33.xml"/><Relationship Id="rId7" Type="http://schemas.microsoft.com/office/2007/relationships/hdphoto" Target="../media/hdphoto1.wdp"/><Relationship Id="rId12" Type="http://schemas.openxmlformats.org/officeDocument/2006/relationships/slide" Target="slide35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slide" Target="slide30.xml"/><Relationship Id="rId15" Type="http://schemas.openxmlformats.org/officeDocument/2006/relationships/image" Target="../media/image19.png"/><Relationship Id="rId10" Type="http://schemas.openxmlformats.org/officeDocument/2006/relationships/slide" Target="slide31.xml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ChangeArrowheads="1" noChangeShapeType="1" noTextEdit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 Nghia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number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48707-5E48-29F9-7B69-A870335C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6" y="1338727"/>
            <a:ext cx="8842531" cy="24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dishes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6" t="24400" r="70078" b="3001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79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42575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help with the cooking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0" t="24067" r="46924" b="3334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7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42575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clothes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33" t="27008" r="24041" b="393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8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005891" y="2023116"/>
            <a:ext cx="4968776" cy="54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clean the floor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55" t="24067" r="219" b="3334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9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0F65659-F5D7-CA80-CCA7-0BCDD8A1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50" y="403300"/>
            <a:ext cx="7704000" cy="572700"/>
          </a:xfrm>
        </p:spPr>
        <p:txBody>
          <a:bodyPr/>
          <a:lstStyle/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number.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B6D38C-1A5C-CA1B-8D48-1304F48BC890}"/>
              </a:ext>
            </a:extLst>
          </p:cNvPr>
          <p:cNvSpPr txBox="1">
            <a:spLocks/>
          </p:cNvSpPr>
          <p:nvPr/>
        </p:nvSpPr>
        <p:spPr>
          <a:xfrm>
            <a:off x="2309194" y="38319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736CE3-A036-2E0B-3360-6565A7A2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4" y="1653577"/>
            <a:ext cx="8842531" cy="246604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0C4D6A5-4490-5853-0365-6C3EFECD33F5}"/>
              </a:ext>
            </a:extLst>
          </p:cNvPr>
          <p:cNvSpPr txBox="1">
            <a:spLocks/>
          </p:cNvSpPr>
          <p:nvPr/>
        </p:nvSpPr>
        <p:spPr>
          <a:xfrm>
            <a:off x="6168521" y="3575825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C12853-80A1-39C3-1AC9-4AEC56455E99}"/>
              </a:ext>
            </a:extLst>
          </p:cNvPr>
          <p:cNvSpPr txBox="1">
            <a:spLocks/>
          </p:cNvSpPr>
          <p:nvPr/>
        </p:nvSpPr>
        <p:spPr>
          <a:xfrm>
            <a:off x="2061374" y="3542809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4157BD9-89EB-6CFC-8432-F59D84891EB7}"/>
              </a:ext>
            </a:extLst>
          </p:cNvPr>
          <p:cNvSpPr txBox="1">
            <a:spLocks/>
          </p:cNvSpPr>
          <p:nvPr/>
        </p:nvSpPr>
        <p:spPr>
          <a:xfrm>
            <a:off x="8283921" y="3542808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B591C0F-D50A-C508-8419-5E99BC7C6E6B}"/>
              </a:ext>
            </a:extLst>
          </p:cNvPr>
          <p:cNvSpPr txBox="1">
            <a:spLocks/>
          </p:cNvSpPr>
          <p:nvPr/>
        </p:nvSpPr>
        <p:spPr>
          <a:xfrm>
            <a:off x="4127525" y="3559257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226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z Time Sticker by glintsid for iOS &amp; Android | GIPHY">
            <a:extLst>
              <a:ext uri="{FF2B5EF4-FFF2-40B4-BE49-F238E27FC236}">
                <a16:creationId xmlns:a16="http://schemas.microsoft.com/office/drawing/2014/main" id="{9CD2D665-6185-D1AB-3A67-B45A4B15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365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iz Gif - IceGif">
            <a:extLst>
              <a:ext uri="{FF2B5EF4-FFF2-40B4-BE49-F238E27FC236}">
                <a16:creationId xmlns:a16="http://schemas.microsoft.com/office/drawing/2014/main" id="{926841A5-D1B7-BC98-6643-20643884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9" y="696361"/>
            <a:ext cx="1905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F45776-1877-E6DE-5527-438E097C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29" y="3643197"/>
            <a:ext cx="8610267" cy="572700"/>
          </a:xfrm>
        </p:spPr>
        <p:txBody>
          <a:bodyPr/>
          <a:lstStyle/>
          <a:p>
            <a:r>
              <a:rPr lang="en-VN" sz="3200" dirty="0">
                <a:solidFill>
                  <a:srgbClr val="002060"/>
                </a:solidFill>
              </a:rPr>
              <a:t>Listen again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295469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5" y="96284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 wash the clothes in the morning.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TRUE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FALSE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1" y="218937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9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84219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 watch TV at noon.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True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False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89" y="2072861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  <a:t/>
            </a: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2 – Period 4</a:t>
            </a: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84219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When do you help mum with the cooking?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43B4BA"/>
                </a:solidFill>
                <a:latin typeface="Papernotes" pitchFamily="2" charset="0"/>
              </a:rPr>
              <a:t>In the afternoon.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3B4BA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321300" y="2571750"/>
            <a:ext cx="2916225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In the evening.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14" y="225991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7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5" y="96284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do in the afternoon?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clean  the floor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3CC8">
                    <a:lumMod val="75000"/>
                  </a:srgbClr>
                </a:solidFill>
                <a:latin typeface="Papernotes" pitchFamily="2" charset="0"/>
              </a:rPr>
              <a:t>read books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3CC8">
                  <a:lumMod val="75000"/>
                </a:srgbClr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1" y="218937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64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Look, complete and read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E9B2B3-BB7E-AADC-C4A7-4E992C2E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16" y="61284"/>
            <a:ext cx="6489768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8F1F9E-E6D5-5CD2-599F-8FF901AACDA1}"/>
              </a:ext>
            </a:extLst>
          </p:cNvPr>
          <p:cNvGrpSpPr/>
          <p:nvPr/>
        </p:nvGrpSpPr>
        <p:grpSpPr>
          <a:xfrm>
            <a:off x="168307" y="745749"/>
            <a:ext cx="8755559" cy="3952725"/>
            <a:chOff x="699156" y="722107"/>
            <a:chExt cx="8276536" cy="3407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5DE3EB-EF45-B28B-64B1-74BEC6382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27" b="49408"/>
            <a:stretch/>
          </p:blipFill>
          <p:spPr>
            <a:xfrm>
              <a:off x="699156" y="722107"/>
              <a:ext cx="8276536" cy="3407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57DC9D-8095-1D6B-8BAA-9FABF01A3EF4}"/>
                </a:ext>
              </a:extLst>
            </p:cNvPr>
            <p:cNvSpPr/>
            <p:nvPr/>
          </p:nvSpPr>
          <p:spPr>
            <a:xfrm>
              <a:off x="699156" y="756850"/>
              <a:ext cx="4858694" cy="64288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2208305" y="217085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clothes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EA01F5-5BCE-2CD9-2A23-1059441A0500}"/>
              </a:ext>
            </a:extLst>
          </p:cNvPr>
          <p:cNvSpPr txBox="1">
            <a:spLocks/>
          </p:cNvSpPr>
          <p:nvPr/>
        </p:nvSpPr>
        <p:spPr>
          <a:xfrm>
            <a:off x="731991" y="261106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94421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5DE3EB-EF45-B28B-64B1-74BEC6382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1" t="50184" r="556" b="-776"/>
          <a:stretch/>
        </p:blipFill>
        <p:spPr>
          <a:xfrm>
            <a:off x="168307" y="745749"/>
            <a:ext cx="8755559" cy="39527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3766172" y="129266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afternoon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EA01F5-5BCE-2CD9-2A23-1059441A0500}"/>
              </a:ext>
            </a:extLst>
          </p:cNvPr>
          <p:cNvSpPr txBox="1">
            <a:spLocks/>
          </p:cNvSpPr>
          <p:nvPr/>
        </p:nvSpPr>
        <p:spPr>
          <a:xfrm>
            <a:off x="2208305" y="22584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evening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C7871A-3C35-CCB8-21CF-2341E1DD20AE}"/>
              </a:ext>
            </a:extLst>
          </p:cNvPr>
          <p:cNvSpPr txBox="1">
            <a:spLocks/>
          </p:cNvSpPr>
          <p:nvPr/>
        </p:nvSpPr>
        <p:spPr>
          <a:xfrm>
            <a:off x="2493019" y="27289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000417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play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3C551-3411-5E54-7385-2C24882D1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8" y="812389"/>
            <a:ext cx="8551724" cy="37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game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Your Date Here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Footer Here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hlinkClick r:id="" action="ppaction://noaction"/>
              </a:rPr>
              <a:t>End game</a:t>
            </a:r>
            <a:endParaRPr lang="en-US" b="1" dirty="0"/>
          </a:p>
        </p:txBody>
      </p:sp>
      <p:sp>
        <p:nvSpPr>
          <p:cNvPr id="2" name="AutoShape 2" descr="Kết quả hình ảnh cho superhero cartoon marvel  transparen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22">
            <a:off x="1750869" y="2938540"/>
            <a:ext cx="1735282" cy="1846044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462049"/>
            <a:ext cx="2306790" cy="193569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693446"/>
            <a:ext cx="2028693" cy="256328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0550"/>
            <a:ext cx="1428750" cy="220895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5264"/>
            <a:ext cx="1576700" cy="22570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77" y="342901"/>
            <a:ext cx="2251703" cy="2031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354">
            <a:off x="211946" y="509460"/>
            <a:ext cx="2664656" cy="26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Table of Contents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728644" y="1322981"/>
            <a:ext cx="2518200" cy="354900"/>
          </a:xfrm>
        </p:spPr>
        <p:txBody>
          <a:bodyPr/>
          <a:lstStyle/>
          <a:p>
            <a:r>
              <a:rPr lang="en-VN" dirty="0"/>
              <a:t>Warm-up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9D4160-FC8A-9EB6-3482-C50A33481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8644" y="1757931"/>
            <a:ext cx="2518200" cy="492300"/>
          </a:xfrm>
        </p:spPr>
        <p:txBody>
          <a:bodyPr/>
          <a:lstStyle/>
          <a:p>
            <a:r>
              <a:rPr lang="en-VN"/>
              <a:t>Listen and draw</a:t>
            </a:r>
            <a:endParaRPr lang="en-V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5D03B-79BC-CD5D-29C2-580BF907C87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578694" y="1322981"/>
            <a:ext cx="2518200" cy="354900"/>
          </a:xfrm>
        </p:spPr>
        <p:txBody>
          <a:bodyPr/>
          <a:lstStyle/>
          <a:p>
            <a:r>
              <a:rPr lang="en-VN" dirty="0"/>
              <a:t>Activity 5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2A3F63-06BB-5406-17EA-610C125D3D5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78696" y="1757936"/>
            <a:ext cx="2902116" cy="492300"/>
          </a:xfrm>
        </p:spPr>
        <p:txBody>
          <a:bodyPr/>
          <a:lstStyle/>
          <a:p>
            <a:r>
              <a:rPr lang="en-VN" dirty="0"/>
              <a:t>Look, complete and read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16D2DA-3E06-BD24-5C43-7C89E7EF3711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728652" y="2593557"/>
            <a:ext cx="2518200" cy="354900"/>
          </a:xfrm>
        </p:spPr>
        <p:txBody>
          <a:bodyPr/>
          <a:lstStyle/>
          <a:p>
            <a:r>
              <a:rPr lang="en-VN" dirty="0"/>
              <a:t>Activity  4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728643" y="3022781"/>
            <a:ext cx="2518200" cy="492300"/>
          </a:xfrm>
        </p:spPr>
        <p:txBody>
          <a:bodyPr/>
          <a:lstStyle/>
          <a:p>
            <a:r>
              <a:rPr lang="en-VN" dirty="0"/>
              <a:t>Listen and number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BFD1147-EA83-3160-76A6-D09589B9D6C4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5578694" y="2593557"/>
            <a:ext cx="2518200" cy="354900"/>
          </a:xfrm>
        </p:spPr>
        <p:txBody>
          <a:bodyPr/>
          <a:lstStyle/>
          <a:p>
            <a:r>
              <a:rPr lang="en-VN" dirty="0"/>
              <a:t>Activity 6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4581048-F37E-9F2D-5720-42B721B081D5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578696" y="3031885"/>
            <a:ext cx="2518200" cy="492300"/>
          </a:xfrm>
        </p:spPr>
        <p:txBody>
          <a:bodyPr/>
          <a:lstStyle/>
          <a:p>
            <a:r>
              <a:rPr lang="en-VN" dirty="0"/>
              <a:t>Let’s play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55176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81004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03</a:t>
            </a:r>
            <a:endParaRPr lang="en-VN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4600406" y="155176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02</a:t>
            </a:r>
            <a:endParaRPr lang="en-VN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600406" y="281004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04</a:t>
            </a:r>
            <a:endParaRPr lang="en-VN" dirty="0"/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E87176D7-0571-766C-FBF4-7B2E2A41748C}"/>
              </a:ext>
            </a:extLst>
          </p:cNvPr>
          <p:cNvSpPr txBox="1">
            <a:spLocks/>
          </p:cNvSpPr>
          <p:nvPr/>
        </p:nvSpPr>
        <p:spPr>
          <a:xfrm>
            <a:off x="4063403" y="3859944"/>
            <a:ext cx="2518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Titan One"/>
              <a:buNone/>
              <a:defRPr sz="2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/>
              <a:t>Fun time</a:t>
            </a:r>
          </a:p>
        </p:txBody>
      </p:sp>
      <p:sp>
        <p:nvSpPr>
          <p:cNvPr id="18" name="Subtitle 9">
            <a:extLst>
              <a:ext uri="{FF2B5EF4-FFF2-40B4-BE49-F238E27FC236}">
                <a16:creationId xmlns:a16="http://schemas.microsoft.com/office/drawing/2014/main" id="{685961B0-B05A-7F2B-8FA8-66352973ED3C}"/>
              </a:ext>
            </a:extLst>
          </p:cNvPr>
          <p:cNvSpPr txBox="1">
            <a:spLocks/>
          </p:cNvSpPr>
          <p:nvPr/>
        </p:nvSpPr>
        <p:spPr>
          <a:xfrm>
            <a:off x="4063405" y="4298272"/>
            <a:ext cx="25182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rPr lang="en-US" dirty="0"/>
              <a:t> Marvel game</a:t>
            </a: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26FA1DFD-4674-BBF6-8D37-C0DF65313E01}"/>
              </a:ext>
            </a:extLst>
          </p:cNvPr>
          <p:cNvSpPr txBox="1">
            <a:spLocks/>
          </p:cNvSpPr>
          <p:nvPr/>
        </p:nvSpPr>
        <p:spPr>
          <a:xfrm>
            <a:off x="3085115" y="4076431"/>
            <a:ext cx="9783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chemeClr val="tx1"/>
                </a:solidFill>
              </a:rPr>
              <a:t>05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2846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150" y="187438"/>
            <a:ext cx="5799580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wash the ____ at noon.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76C707-C2F7-439C-CF8B-B7D2671A6F8F}"/>
              </a:ext>
            </a:extLst>
          </p:cNvPr>
          <p:cNvSpPr txBox="1">
            <a:spLocks/>
          </p:cNvSpPr>
          <p:nvPr/>
        </p:nvSpPr>
        <p:spPr>
          <a:xfrm>
            <a:off x="1965324" y="3104955"/>
            <a:ext cx="2606676" cy="9143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clothes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9376EF-B177-8D40-A71D-D897BA0C2E37}"/>
              </a:ext>
            </a:extLst>
          </p:cNvPr>
          <p:cNvSpPr txBox="1">
            <a:spLocks/>
          </p:cNvSpPr>
          <p:nvPr/>
        </p:nvSpPr>
        <p:spPr>
          <a:xfrm>
            <a:off x="4773614" y="3104955"/>
            <a:ext cx="2120900" cy="91439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dishes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E611A03-8A28-14E8-B8EE-EE6F637FE713}"/>
              </a:ext>
            </a:extLst>
          </p:cNvPr>
          <p:cNvSpPr txBox="1">
            <a:spLocks/>
          </p:cNvSpPr>
          <p:nvPr/>
        </p:nvSpPr>
        <p:spPr>
          <a:xfrm>
            <a:off x="7200900" y="2857500"/>
            <a:ext cx="742950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513F91-9849-9F5F-9FEA-B32B6B99CFA3}"/>
              </a:ext>
            </a:extLst>
          </p:cNvPr>
          <p:cNvSpPr/>
          <p:nvPr/>
        </p:nvSpPr>
        <p:spPr>
          <a:xfrm>
            <a:off x="1885950" y="3053280"/>
            <a:ext cx="2228850" cy="966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id="{12480CF7-3BFE-513A-FFFC-15B39E32B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089053" y="928469"/>
            <a:ext cx="1948715" cy="1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B19BC82A-06E3-9635-BDCF-F2F3E146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06" y="455151"/>
            <a:ext cx="5799580" cy="9144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____ do you read books?</a:t>
            </a:r>
            <a:br>
              <a:rPr lang="en-US" sz="3600" dirty="0"/>
            </a:br>
            <a:r>
              <a:rPr lang="en-US" sz="3600" dirty="0"/>
              <a:t>I read in the afternoon.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2893CD-733D-5ADC-0FA1-41953B971CF5}"/>
              </a:ext>
            </a:extLst>
          </p:cNvPr>
          <p:cNvSpPr txBox="1">
            <a:spLocks/>
          </p:cNvSpPr>
          <p:nvPr/>
        </p:nvSpPr>
        <p:spPr>
          <a:xfrm>
            <a:off x="1269780" y="2815830"/>
            <a:ext cx="2003868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B774E-E040-FCFB-67FE-F58F300F7DF4}"/>
              </a:ext>
            </a:extLst>
          </p:cNvPr>
          <p:cNvSpPr txBox="1">
            <a:spLocks/>
          </p:cNvSpPr>
          <p:nvPr/>
        </p:nvSpPr>
        <p:spPr>
          <a:xfrm>
            <a:off x="5257799" y="2849787"/>
            <a:ext cx="1614487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When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43519D-5BF2-0F00-FF7F-68488DC5D138}"/>
              </a:ext>
            </a:extLst>
          </p:cNvPr>
          <p:cNvSpPr/>
          <p:nvPr/>
        </p:nvSpPr>
        <p:spPr>
          <a:xfrm>
            <a:off x="5086221" y="2680694"/>
            <a:ext cx="200386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701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E10F1E0-5924-0BC5-60EA-168D73B1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70" y="362493"/>
            <a:ext cx="5799580" cy="9144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 the dishes in the evening.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71900"/>
            <a:ext cx="1520042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9C0426-295E-7676-39C3-BB0F29769C1C}"/>
              </a:ext>
            </a:extLst>
          </p:cNvPr>
          <p:cNvSpPr txBox="1">
            <a:spLocks/>
          </p:cNvSpPr>
          <p:nvPr/>
        </p:nvSpPr>
        <p:spPr>
          <a:xfrm>
            <a:off x="1563089" y="2411974"/>
            <a:ext cx="1825832" cy="12807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watch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695C08-0248-346B-CA6A-6D94D52CCCA5}"/>
              </a:ext>
            </a:extLst>
          </p:cNvPr>
          <p:cNvSpPr txBox="1">
            <a:spLocks/>
          </p:cNvSpPr>
          <p:nvPr/>
        </p:nvSpPr>
        <p:spPr>
          <a:xfrm>
            <a:off x="4974031" y="2493295"/>
            <a:ext cx="1562100" cy="10575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wash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9B902A-9A6F-0D87-17A8-282C7CFCE997}"/>
              </a:ext>
            </a:extLst>
          </p:cNvPr>
          <p:cNvSpPr/>
          <p:nvPr/>
        </p:nvSpPr>
        <p:spPr>
          <a:xfrm>
            <a:off x="4751781" y="2571750"/>
            <a:ext cx="200659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96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778FA14D-848E-3191-F832-1A6287CE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83" y="469167"/>
            <a:ext cx="6256780" cy="13728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do the ______ in  the morning.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243B8-6CF5-10EA-6533-CF3AC5EF4736}"/>
              </a:ext>
            </a:extLst>
          </p:cNvPr>
          <p:cNvSpPr txBox="1">
            <a:spLocks/>
          </p:cNvSpPr>
          <p:nvPr/>
        </p:nvSpPr>
        <p:spPr>
          <a:xfrm>
            <a:off x="865280" y="30252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homework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80C91B-A5BA-D13C-8130-65913C4CEABC}"/>
              </a:ext>
            </a:extLst>
          </p:cNvPr>
          <p:cNvSpPr txBox="1">
            <a:spLocks/>
          </p:cNvSpPr>
          <p:nvPr/>
        </p:nvSpPr>
        <p:spPr>
          <a:xfrm>
            <a:off x="4558780" y="30252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housework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CB4328-A0EA-8474-FCCF-5F38F8360D9B}"/>
              </a:ext>
            </a:extLst>
          </p:cNvPr>
          <p:cNvSpPr/>
          <p:nvPr/>
        </p:nvSpPr>
        <p:spPr>
          <a:xfrm>
            <a:off x="4514590" y="30252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id="{428429F9-FFA8-67F6-B700-F9FAEB28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65" y="1155578"/>
            <a:ext cx="1461596" cy="1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69505" y="648749"/>
            <a:ext cx="5138305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do you play?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56CF6-D8F5-ED87-9D34-348B5DE71EC9}"/>
              </a:ext>
            </a:extLst>
          </p:cNvPr>
          <p:cNvSpPr txBox="1">
            <a:spLocks/>
          </p:cNvSpPr>
          <p:nvPr/>
        </p:nvSpPr>
        <p:spPr>
          <a:xfrm>
            <a:off x="922690" y="23775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football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DE34C5-8EB3-8133-1FEB-C82649084C88}"/>
              </a:ext>
            </a:extLst>
          </p:cNvPr>
          <p:cNvSpPr txBox="1">
            <a:spLocks/>
          </p:cNvSpPr>
          <p:nvPr/>
        </p:nvSpPr>
        <p:spPr>
          <a:xfrm>
            <a:off x="4616190" y="23775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at noon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D575C8-108A-6281-CCAE-DD744C4E020F}"/>
              </a:ext>
            </a:extLst>
          </p:cNvPr>
          <p:cNvSpPr/>
          <p:nvPr/>
        </p:nvSpPr>
        <p:spPr>
          <a:xfrm>
            <a:off x="4572000" y="23775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773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35E49C4-2742-1BE6-66C4-0A3F66D090E4}"/>
              </a:ext>
            </a:extLst>
          </p:cNvPr>
          <p:cNvSpPr txBox="1">
            <a:spLocks/>
          </p:cNvSpPr>
          <p:nvPr/>
        </p:nvSpPr>
        <p:spPr>
          <a:xfrm>
            <a:off x="1669505" y="648749"/>
            <a:ext cx="513830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1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dirty="0"/>
              <a:t>What do you play?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9C095A-D5A6-E208-2424-9E9AAE5786E2}"/>
              </a:ext>
            </a:extLst>
          </p:cNvPr>
          <p:cNvSpPr txBox="1">
            <a:spLocks/>
          </p:cNvSpPr>
          <p:nvPr/>
        </p:nvSpPr>
        <p:spPr>
          <a:xfrm>
            <a:off x="688563" y="2288850"/>
            <a:ext cx="2988910" cy="11229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the piano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821614-95D7-B30B-07C2-0DEF3FA9888D}"/>
              </a:ext>
            </a:extLst>
          </p:cNvPr>
          <p:cNvSpPr txBox="1">
            <a:spLocks/>
          </p:cNvSpPr>
          <p:nvPr/>
        </p:nvSpPr>
        <p:spPr>
          <a:xfrm>
            <a:off x="4114800" y="2377599"/>
            <a:ext cx="361950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in the afternoon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FE5F8F-4131-17CC-A44E-0B2F8473441A}"/>
              </a:ext>
            </a:extLst>
          </p:cNvPr>
          <p:cNvSpPr/>
          <p:nvPr/>
        </p:nvSpPr>
        <p:spPr>
          <a:xfrm>
            <a:off x="644937" y="2288850"/>
            <a:ext cx="315236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94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9127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506682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857250"/>
            <a:ext cx="2743200" cy="263690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0"/>
            <a:ext cx="171004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97442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376785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57200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9576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1543050" cy="148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7566"/>
            <a:ext cx="1543050" cy="1483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431393"/>
            <a:ext cx="1543050" cy="1483257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draw</a:t>
            </a: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578C336-BCB8-7DE4-5431-98FF6A316A7B}"/>
              </a:ext>
            </a:extLst>
          </p:cNvPr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4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246341" y="2122910"/>
            <a:ext cx="47257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Listen and draw</a:t>
            </a:r>
            <a:endParaRPr dirty="0"/>
          </a:p>
        </p:txBody>
      </p: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612438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sh-clothes GIFs - Get the best GIF on GIPHY">
            <a:extLst>
              <a:ext uri="{FF2B5EF4-FFF2-40B4-BE49-F238E27FC236}">
                <a16:creationId xmlns:a16="http://schemas.microsoft.com/office/drawing/2014/main" id="{80F85309-2FE5-7EDB-AC96-FE48C97F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9" y="457200"/>
            <a:ext cx="153500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ven Universe Washing Dishes animated gif">
            <a:extLst>
              <a:ext uri="{FF2B5EF4-FFF2-40B4-BE49-F238E27FC236}">
                <a16:creationId xmlns:a16="http://schemas.microsoft.com/office/drawing/2014/main" id="{80E72F98-7004-4316-B508-9C9FFB02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528" r="41406" b="-3252"/>
          <a:stretch/>
        </p:blipFill>
        <p:spPr bwMode="auto">
          <a:xfrm>
            <a:off x="2324100" y="533399"/>
            <a:ext cx="293047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or-sweeping GIFs - Get the best GIF on GIPHY">
            <a:extLst>
              <a:ext uri="{FF2B5EF4-FFF2-40B4-BE49-F238E27FC236}">
                <a16:creationId xmlns:a16="http://schemas.microsoft.com/office/drawing/2014/main" id="{9016460B-9CC3-0F43-246B-279EFED0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6250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ssWIC GIFs - Find &amp; Share on GIPHY">
            <a:extLst>
              <a:ext uri="{FF2B5EF4-FFF2-40B4-BE49-F238E27FC236}">
                <a16:creationId xmlns:a16="http://schemas.microsoft.com/office/drawing/2014/main" id="{B6FC0AC9-4C53-5CED-6691-F4333083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98488"/>
            <a:ext cx="2151062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</TotalTime>
  <Words>429</Words>
  <Application>Microsoft Office PowerPoint</Application>
  <PresentationFormat>On-screen Show (16:9)</PresentationFormat>
  <Paragraphs>118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Calibri</vt:lpstr>
      <vt:lpstr>Comfortaa</vt:lpstr>
      <vt:lpstr>Comic Sans MS</vt:lpstr>
      <vt:lpstr>Sport Day</vt:lpstr>
      <vt:lpstr>Times New Roman</vt:lpstr>
      <vt:lpstr>Papernotes</vt:lpstr>
      <vt:lpstr>Arial Black</vt:lpstr>
      <vt:lpstr>Arial</vt:lpstr>
      <vt:lpstr>Titan One</vt:lpstr>
      <vt:lpstr>Calibri Light</vt:lpstr>
      <vt:lpstr>Office Theme</vt:lpstr>
      <vt:lpstr>PowerPoint Presentation</vt:lpstr>
      <vt:lpstr> Daily  Activities</vt:lpstr>
      <vt:lpstr>Table of Contents</vt:lpstr>
      <vt:lpstr>Warm-up</vt:lpstr>
      <vt:lpstr>Listen and draw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number.</vt:lpstr>
      <vt:lpstr>Listen again and answer the questions.</vt:lpstr>
      <vt:lpstr>I wash the clothes in the morning.</vt:lpstr>
      <vt:lpstr>I watch TV at noon.</vt:lpstr>
      <vt:lpstr>When do you help mum with the cooking?</vt:lpstr>
      <vt:lpstr>What do you do in the afternoon?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Fun  Time</vt:lpstr>
      <vt:lpstr>PowerPoint Presentation</vt:lpstr>
      <vt:lpstr>I wash the ____ at noon.</vt:lpstr>
      <vt:lpstr>____ do you read books? I read in the afternoon.</vt:lpstr>
      <vt:lpstr>I ____ the dishes in the evening.</vt:lpstr>
      <vt:lpstr>I do the ______ in  the morning.</vt:lpstr>
      <vt:lpstr>When do you play?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MAIHUNG</cp:lastModifiedBy>
  <cp:revision>26</cp:revision>
  <cp:lastPrinted>2023-02-10T15:45:12Z</cp:lastPrinted>
  <dcterms:modified xsi:type="dcterms:W3CDTF">2025-05-14T01:42:10Z</dcterms:modified>
</cp:coreProperties>
</file>