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3"/>
    <p:sldId id="314" r:id="rId4"/>
    <p:sldId id="315" r:id="rId5"/>
    <p:sldId id="316" r:id="rId6"/>
    <p:sldId id="317" r:id="rId7"/>
    <p:sldId id="318" r:id="rId8"/>
    <p:sldId id="319" r:id="rId9"/>
    <p:sldId id="32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  <a:endParaRPr lang="en-US" sz="5400" dirty="0" smtClean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>
            <a:fillRect/>
          </a:stretch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>
            <a:fillRect/>
          </a:stretch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66 w 10000"/>
                <a:gd name="connsiteY0-2" fmla="*/ 5022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66 w 10000"/>
                <a:gd name="connsiteY4-10" fmla="*/ 5022 h 10000"/>
                <a:gd name="connsiteX0-11" fmla="*/ 6 w 10006"/>
                <a:gd name="connsiteY0-12" fmla="*/ 5022 h 10000"/>
                <a:gd name="connsiteX1-13" fmla="*/ 10006 w 10006"/>
                <a:gd name="connsiteY1-14" fmla="*/ 0 h 10000"/>
                <a:gd name="connsiteX2-15" fmla="*/ 10006 w 10006"/>
                <a:gd name="connsiteY2-16" fmla="*/ 10000 h 10000"/>
                <a:gd name="connsiteX3-17" fmla="*/ 6 w 10006"/>
                <a:gd name="connsiteY3-18" fmla="*/ 10000 h 10000"/>
                <a:gd name="connsiteX4-19" fmla="*/ 6 w 10006"/>
                <a:gd name="connsiteY4-20" fmla="*/ 502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WPS Spreadsheets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Arial</vt:lpstr>
      <vt:lpstr>Times New Roman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102</cp:revision>
  <dcterms:created xsi:type="dcterms:W3CDTF">2025-12-17T09:00:36Z</dcterms:created>
  <dcterms:modified xsi:type="dcterms:W3CDTF">2025-12-17T09:00:36Z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