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9"/>
  </p:notesMasterIdLst>
  <p:sldIdLst>
    <p:sldId id="352" r:id="rId3"/>
    <p:sldId id="353" r:id="rId4"/>
    <p:sldId id="355" r:id="rId5"/>
    <p:sldId id="375" r:id="rId6"/>
    <p:sldId id="392" r:id="rId7"/>
    <p:sldId id="358" r:id="rId8"/>
    <p:sldId id="385" r:id="rId9"/>
    <p:sldId id="386" r:id="rId10"/>
    <p:sldId id="359" r:id="rId11"/>
    <p:sldId id="387" r:id="rId12"/>
    <p:sldId id="360" r:id="rId13"/>
    <p:sldId id="361" r:id="rId14"/>
    <p:sldId id="388" r:id="rId15"/>
    <p:sldId id="363" r:id="rId16"/>
    <p:sldId id="389" r:id="rId17"/>
    <p:sldId id="380" r:id="rId18"/>
    <p:sldId id="366" r:id="rId19"/>
    <p:sldId id="367" r:id="rId20"/>
    <p:sldId id="368" r:id="rId21"/>
    <p:sldId id="369" r:id="rId22"/>
    <p:sldId id="370" r:id="rId23"/>
    <p:sldId id="381" r:id="rId24"/>
    <p:sldId id="372" r:id="rId25"/>
    <p:sldId id="373" r:id="rId26"/>
    <p:sldId id="390" r:id="rId27"/>
    <p:sldId id="391" r:id="rId28"/>
  </p:sldIdLst>
  <p:sldSz cx="6858000" cy="5143500"/>
  <p:notesSz cx="6858000" cy="9144000"/>
  <p:embeddedFontLs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Kalam" panose="020B0604020202020204" charset="0"/>
      <p:regular r:id="rId34"/>
      <p:bold r:id="rId35"/>
    </p:embeddedFont>
    <p:embeddedFont>
      <p:font typeface="UTM Charlotte" panose="02040603050506020204" pitchFamily="18" charset="0"/>
      <p:regular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UTM Cookies" panose="02040603050506020204" pitchFamily="18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HP001" panose="020B0604020202020204" charset="0"/>
      <p:regular r:id="rId48"/>
      <p:bold r:id="rId49"/>
    </p:embeddedFont>
    <p:embeddedFont>
      <p:font typeface="HP001 4 hàng" panose="020B0603050302020204" pitchFamily="34" charset="0"/>
      <p:regular r:id="rId50"/>
      <p:bold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B40"/>
    <a:srgbClr val="FFFFFF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818" autoAdjust="0"/>
  </p:normalViewPr>
  <p:slideViewPr>
    <p:cSldViewPr snapToGrid="0">
      <p:cViewPr>
        <p:scale>
          <a:sx n="100" d="100"/>
          <a:sy n="100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E0F87-276D-49EC-9028-2BD7E3C427C4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9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100977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6694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ngại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8068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446070" y="16694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phần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53415" y="2080953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77771-CE53-4A1F-B397-147620BDFE6C}"/>
              </a:ext>
            </a:extLst>
          </p:cNvPr>
          <p:cNvSpPr/>
          <p:nvPr/>
        </p:nvSpPr>
        <p:spPr>
          <a:xfrm>
            <a:off x="307824" y="294759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endParaRPr lang="vi-VN" sz="1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7A0938-CBF8-4E70-A241-E17E40B8F85B}"/>
              </a:ext>
            </a:extLst>
          </p:cNvPr>
          <p:cNvSpPr/>
          <p:nvPr/>
        </p:nvSpPr>
        <p:spPr>
          <a:xfrm>
            <a:off x="398205" y="308502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E8E05-B1E2-435E-9055-C81476306C39}"/>
              </a:ext>
            </a:extLst>
          </p:cNvPr>
          <p:cNvSpPr txBox="1"/>
          <p:nvPr/>
        </p:nvSpPr>
        <p:spPr>
          <a:xfrm>
            <a:off x="1446070" y="2947594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gỉ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6A9F3-C37A-49D2-B504-A73F176E21CA}"/>
              </a:ext>
            </a:extLst>
          </p:cNvPr>
          <p:cNvSpPr txBox="1"/>
          <p:nvPr/>
        </p:nvSpPr>
        <p:spPr>
          <a:xfrm>
            <a:off x="553415" y="3359110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83374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dội</a:t>
            </a:r>
            <a:r>
              <a:rPr lang="en-US" sz="1500" dirty="0"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22666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dội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bệnh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6" y="2949161"/>
            <a:ext cx="635909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phẫu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kịp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488718" y="3286453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phòng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thắp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đèn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B27F83-2FAE-46B3-A577-0CF6D40F1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814629"/>
            <a:ext cx="5602735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cậu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772665" y="321754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447C6-70B4-4353-8047-A8A2FE009406}"/>
              </a:ext>
            </a:extLst>
          </p:cNvPr>
          <p:cNvSpPr txBox="1"/>
          <p:nvPr/>
        </p:nvSpPr>
        <p:spPr>
          <a:xfrm>
            <a:off x="369087" y="1843296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E954E64-9D8E-48DF-85CF-514EF97AB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159596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7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393246" y="1362115"/>
            <a:ext cx="4881824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lo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D8720DD-1A4C-49E2-B84B-5E3725516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369087" y="2136423"/>
            <a:ext cx="6119826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liền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phẫu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cứu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vội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sang…)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434684"/>
            <a:ext cx="546354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1233675" y="4047353"/>
            <a:ext cx="45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Ê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suy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thế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r>
              <a:rPr lang="en-US" sz="1500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62EF1-C418-4E09-8C06-0A6E927C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18"/>
          <a:stretch/>
        </p:blipFill>
        <p:spPr>
          <a:xfrm>
            <a:off x="369087" y="952501"/>
            <a:ext cx="6119826" cy="327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0E1B41-BAFE-461A-A094-EAE674825A1A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411D12-0195-4F59-90EF-4C9A8B398CC9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8EC592-D820-4DEA-B7F3-BAFE29C8671A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B337535-4B17-4417-A6DD-83E2D520A70C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HP001 4 hàng" panose="020B0603050302020204" pitchFamily="34" charset="0"/>
              </a:rPr>
              <a:t>P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10DB0C2-67C3-422C-8162-CC815650D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3" t="23984" r="13536" b="23984"/>
          <a:stretch/>
        </p:blipFill>
        <p:spPr>
          <a:xfrm>
            <a:off x="3765539" y="2799343"/>
            <a:ext cx="2040902" cy="20409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BF2B79-63BF-4BA3-88C1-15519F9A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24"/>
          <a:stretch/>
        </p:blipFill>
        <p:spPr>
          <a:xfrm>
            <a:off x="1215362" y="2105086"/>
            <a:ext cx="2213638" cy="27455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0F3EDA-29B4-450B-A813-5510C81C15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5CE66-A170-4D6F-A5A4-A88D66EB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6" y="1110017"/>
            <a:ext cx="5916144" cy="346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853313" y="34290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">
            <a:hlinkClick r:id="" action="ppaction://media"/>
            <a:extLst>
              <a:ext uri="{FF2B5EF4-FFF2-40B4-BE49-F238E27FC236}">
                <a16:creationId xmlns:a16="http://schemas.microsoft.com/office/drawing/2014/main" id="{95410939-AF5E-4B37-9D18-AA227E73B09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315" r="3333" b="13170"/>
          <a:stretch/>
        </p:blipFill>
        <p:spPr>
          <a:xfrm>
            <a:off x="1215326" y="1053487"/>
            <a:ext cx="4659694" cy="3747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360547" y="1406822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mệt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E556A4-3A45-48E1-9DBB-539081414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145999"/>
            <a:ext cx="5676900" cy="278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PhưŖg wở đỏ ǟực jŎ gŉ ǇrƟ. </a:t>
              </a:r>
              <a:endParaRPr lang="en-US" sz="28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426471C-829A-46E6-A569-3BF8D66EB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90C9C1-FBBD-457D-B121-830EF3BFB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1BF69B-DCC7-456F-873E-24797E7EBC93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D9C42-0BDA-4D82-9A2C-2B3E7AADC09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52F8-04FF-461C-8AD8-169DEF24E042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8A715D-951F-4531-BC7B-5C2B4586BF5A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68172" y="694515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767596-7E0A-4EA8-BA0A-452CD460C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A6E1D4-D2B1-49A2-9B2C-7CE4601A1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00" y="1708998"/>
            <a:ext cx="6107198" cy="2897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Quan </a:t>
            </a:r>
            <a:r>
              <a:rPr lang="en-US" sz="1500" dirty="0" err="1">
                <a:latin typeface="UTM Avo" panose="02040603050506020204" pitchFamily="18" charset="0"/>
              </a:rPr>
              <a:t>sát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Ánh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sáng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của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yêu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thương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BD500-BAD8-4AF9-A22B-FE537E9D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32" y="1457325"/>
            <a:ext cx="5275321" cy="29718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364D8A-F221-4974-AA0D-8A37E4356086}"/>
              </a:ext>
            </a:extLst>
          </p:cNvPr>
          <p:cNvSpPr/>
          <p:nvPr/>
        </p:nvSpPr>
        <p:spPr>
          <a:xfrm>
            <a:off x="0" y="864580"/>
            <a:ext cx="1933575" cy="1133474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5" name="Thought Bubble: Cloud 10">
            <a:extLst>
              <a:ext uri="{FF2B5EF4-FFF2-40B4-BE49-F238E27FC236}">
                <a16:creationId xmlns:a16="http://schemas.microsoft.com/office/drawing/2014/main" id="{C4264706-BD53-4381-A57A-1705580E0DFF}"/>
              </a:ext>
            </a:extLst>
          </p:cNvPr>
          <p:cNvSpPr/>
          <p:nvPr/>
        </p:nvSpPr>
        <p:spPr>
          <a:xfrm>
            <a:off x="4621964" y="700055"/>
            <a:ext cx="1997911" cy="1113119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6" name="Thought Bubble: Cloud 11">
            <a:extLst>
              <a:ext uri="{FF2B5EF4-FFF2-40B4-BE49-F238E27FC236}">
                <a16:creationId xmlns:a16="http://schemas.microsoft.com/office/drawing/2014/main" id="{30A523DE-EA21-4881-8F72-CF07A06CD54F}"/>
              </a:ext>
            </a:extLst>
          </p:cNvPr>
          <p:cNvSpPr/>
          <p:nvPr/>
        </p:nvSpPr>
        <p:spPr>
          <a:xfrm>
            <a:off x="36095" y="2455295"/>
            <a:ext cx="1776330" cy="981373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7" name="Thought Bubble: Cloud 12">
            <a:extLst>
              <a:ext uri="{FF2B5EF4-FFF2-40B4-BE49-F238E27FC236}">
                <a16:creationId xmlns:a16="http://schemas.microsoft.com/office/drawing/2014/main" id="{E2B53AC8-F2AD-46B3-84C7-9EF4F766CC80}"/>
              </a:ext>
            </a:extLst>
          </p:cNvPr>
          <p:cNvSpPr/>
          <p:nvPr/>
        </p:nvSpPr>
        <p:spPr>
          <a:xfrm>
            <a:off x="4924425" y="2333625"/>
            <a:ext cx="1933575" cy="1245047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err="1"/>
              <a:t>gương</a:t>
            </a:r>
            <a:r>
              <a:rPr lang="en-US"/>
              <a:t> </a:t>
            </a:r>
            <a:r>
              <a:rPr lang="en-US" smtClean="0"/>
              <a:t>lớn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13" y="2636435"/>
            <a:ext cx="2429166" cy="1850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700077"/>
            <a:ext cx="2432451" cy="1852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328" y="694854"/>
            <a:ext cx="2371103" cy="185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2636435"/>
            <a:ext cx="2432451" cy="1850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8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13" y="2636435"/>
            <a:ext cx="2429166" cy="1850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700077"/>
            <a:ext cx="2432451" cy="1852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328" y="694854"/>
            <a:ext cx="2371103" cy="18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2636435"/>
            <a:ext cx="2432451" cy="1850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0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224427-0242-4561-9B60-0E3C158F7755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6F2703-4F31-4721-B571-2C86A66FBD6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1AB35A-8C9D-4944-BD39-CEBBF01DA758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266104-9523-4005-8121-DFD42D9B0DB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74890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6000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UTM Avo" panose="02040603050506020204" pitchFamily="18" charset="0"/>
              </a:rPr>
              <a:t>r</a:t>
            </a:r>
            <a:r>
              <a:rPr lang="en-US" sz="2100" smtClean="0">
                <a:latin typeface="UTM Avo" panose="02040603050506020204" pitchFamily="18" charset="0"/>
              </a:rPr>
              <a:t>uột thừa</a:t>
            </a:r>
            <a:endParaRPr lang="en-US" sz="2100"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9537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smtClean="0">
                <a:latin typeface="UTM Avo" panose="02040603050506020204" pitchFamily="18" charset="0"/>
              </a:rPr>
              <a:t>đau đớn</a:t>
            </a:r>
            <a:endParaRPr lang="en-US" sz="2100"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7759" y="2647244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á</a:t>
            </a:r>
            <a:r>
              <a:rPr lang="en-US" sz="2000" smtClean="0">
                <a:latin typeface="UTM Avo" panose="02040603050506020204" pitchFamily="18" charset="0"/>
              </a:rPr>
              <a:t>nh sáng</a:t>
            </a:r>
            <a:endParaRPr lang="en-US" sz="2000"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9537" y="2775027"/>
            <a:ext cx="2262330" cy="1119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s</a:t>
            </a:r>
            <a:r>
              <a:rPr lang="en-US" sz="2000" smtClean="0">
                <a:latin typeface="UTM Avo" panose="02040603050506020204" pitchFamily="18" charset="0"/>
              </a:rPr>
              <a:t>áng trưng</a:t>
            </a:r>
            <a:endParaRPr lang="en-US" sz="20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 câu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err="1">
                <a:latin typeface="UTM Avo" panose="02040603050506020204" pitchFamily="18" charset="0"/>
              </a:rPr>
              <a:t>Đột</a:t>
            </a:r>
            <a:r>
              <a:rPr lang="en-US" sz="1800">
                <a:latin typeface="UTM Avo" panose="02040603050506020204" pitchFamily="18" charset="0"/>
              </a:rPr>
              <a:t> </a:t>
            </a:r>
            <a:r>
              <a:rPr lang="en-US" sz="1800" smtClean="0">
                <a:latin typeface="UTM Avo" panose="02040603050506020204" pitchFamily="18" charset="0"/>
              </a:rPr>
              <a:t>nhiên,cậu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đèn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030387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3854555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4377537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4314444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00701"/>
            <a:ext cx="304770" cy="28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1445326"/>
            <a:ext cx="288000" cy="28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2539282"/>
            <a:ext cx="288000" cy="28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10CAF-03B2-41AE-9EF7-A4EE3B90A0B8}"/>
              </a:ext>
            </a:extLst>
          </p:cNvPr>
          <p:cNvGrpSpPr/>
          <p:nvPr/>
        </p:nvGrpSpPr>
        <p:grpSpPr>
          <a:xfrm>
            <a:off x="425474" y="3685383"/>
            <a:ext cx="395884" cy="646331"/>
            <a:chOff x="3371645" y="2868155"/>
            <a:chExt cx="395884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8D4DDB-71DB-46C9-97E8-D97DB03EEFBF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12009-EBBD-4F28-A8E5-DB592A57B682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48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6041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0471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Ê –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- </a:t>
            </a:r>
            <a:r>
              <a:rPr lang="en-US" sz="1800" dirty="0" err="1">
                <a:latin typeface="UTM Avo" panose="02040603050506020204" pitchFamily="18" charset="0"/>
              </a:rPr>
              <a:t>xơn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1845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879287" y="10471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15163" y="1420309"/>
            <a:ext cx="5996761" cy="8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đèn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pic>
        <p:nvPicPr>
          <p:cNvPr id="1032" name="Picture 8" descr="Thomas Edison – Wikipedia tiếng Việt">
            <a:extLst>
              <a:ext uri="{FF2B5EF4-FFF2-40B4-BE49-F238E27FC236}">
                <a16:creationId xmlns:a16="http://schemas.microsoft.com/office/drawing/2014/main" id="{C862D764-C1E3-48F9-9B9E-FDFFEEC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" y="2488253"/>
            <a:ext cx="1714652" cy="21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as Alva Edison (lampa ixtiraçısı) - Bildirchin.az">
            <a:extLst>
              <a:ext uri="{FF2B5EF4-FFF2-40B4-BE49-F238E27FC236}">
                <a16:creationId xmlns:a16="http://schemas.microsoft.com/office/drawing/2014/main" id="{A5D8D662-B18E-4545-9601-2682DCF0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41" y="2571750"/>
            <a:ext cx="2875586" cy="205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1.Anhsangcuayeuthuong[2021060210182943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1695</Words>
  <Application>Microsoft Office PowerPoint</Application>
  <PresentationFormat>Custom</PresentationFormat>
  <Paragraphs>109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UTM Avo</vt:lpstr>
      <vt:lpstr>Kalam</vt:lpstr>
      <vt:lpstr>UTM Charlotte</vt:lpstr>
      <vt:lpstr>Montserrat</vt:lpstr>
      <vt:lpstr>Calibri Light</vt:lpstr>
      <vt:lpstr>Wingdings</vt:lpstr>
      <vt:lpstr>UTM Cookies</vt:lpstr>
      <vt:lpstr>Calibri</vt:lpstr>
      <vt:lpstr>Arial</vt:lpstr>
      <vt:lpstr>HP001</vt:lpstr>
      <vt:lpstr>HP001 4 hàng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225</cp:revision>
  <dcterms:modified xsi:type="dcterms:W3CDTF">2024-12-29T01:44:49Z</dcterms:modified>
</cp:coreProperties>
</file>