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  <p:sldMasterId id="2147483711" r:id="rId2"/>
    <p:sldMasterId id="2147483725" r:id="rId3"/>
  </p:sldMasterIdLst>
  <p:notesMasterIdLst>
    <p:notesMasterId r:id="rId18"/>
  </p:notesMasterIdLst>
  <p:sldIdLst>
    <p:sldId id="269" r:id="rId4"/>
    <p:sldId id="257" r:id="rId5"/>
    <p:sldId id="414" r:id="rId6"/>
    <p:sldId id="415" r:id="rId7"/>
    <p:sldId id="416" r:id="rId8"/>
    <p:sldId id="417" r:id="rId9"/>
    <p:sldId id="418" r:id="rId10"/>
    <p:sldId id="413" r:id="rId11"/>
    <p:sldId id="406" r:id="rId12"/>
    <p:sldId id="407" r:id="rId13"/>
    <p:sldId id="408" r:id="rId14"/>
    <p:sldId id="409" r:id="rId15"/>
    <p:sldId id="410" r:id="rId16"/>
    <p:sldId id="411" r:id="rId17"/>
  </p:sldIdLst>
  <p:sldSz cx="12192000" cy="6858000"/>
  <p:notesSz cx="6858000" cy="9144000"/>
  <p:embeddedFontLst>
    <p:embeddedFont>
      <p:font typeface="Franklin Gothic Book" panose="020B0503020102020204" pitchFamily="34" charset="0"/>
      <p:regular r:id="rId19"/>
      <p:italic r:id="rId20"/>
    </p:embeddedFont>
    <p:embeddedFont>
      <p:font typeface="Franklin Gothic Medium" panose="020B0603020102020204" pitchFamily="34" charset="0"/>
      <p:regular r:id="rId21"/>
      <p: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Sigmar One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33CC33"/>
    <a:srgbClr val="CC66FF"/>
    <a:srgbClr val="9900FF"/>
    <a:srgbClr val="EABB40"/>
    <a:srgbClr val="66FF66"/>
    <a:srgbClr val="9933FF"/>
    <a:srgbClr val="FFFB9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482D-CBFC-4161-9AC6-33E28EC8805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BD26-666E-4734-9516-C47C59B02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E22-30E6-4F03-9500-540989D22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9352-1455-4EE7-9CD8-D806FD1E1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8A25A-C792-48C1-866F-6181A40A1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02FC-FAD3-4E07-8EF7-D32A8B7D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4B59-8E6B-4F77-99F8-1C77275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8838-44C3-4F50-AF72-FF27499B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0A5-FDBA-4C69-A33F-9C20D38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1CCEB-462A-427A-8467-0D872354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478F-2D0A-4699-9D16-380E301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0B80-A8C2-4D98-B9BB-3257344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EF7D-9531-4B5B-B081-07D3B3B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F01DB-E73B-4F44-BFDC-3D496ED6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CC570-CF38-404E-A460-B77BD8D4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A22B-8D2B-4EF7-9E1B-532A1FF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6461-BA09-4F9D-AF6D-4CE61D2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1CE3-5998-4B9C-8550-3ABE619A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26E7-ADD1-47B3-8ABD-49B6840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361-222D-431B-8793-4D86F7D6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AADA-62B3-4A5B-8DC8-CB0F1351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247E-9A3E-4662-B1DB-918DC983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C6D0-E61E-4F83-A804-76617D49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5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9944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B1E0-E2E5-5D3C-761E-0378945D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98A5A-E66E-2F9C-C093-52770AA53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86C88-72C3-7C81-D704-61250F00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F4A01-2612-DB27-96BE-782E9BCD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2553-BE9E-566C-921B-2AD177CE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0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FBF6-9817-DF98-271A-01FE0E89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9283-5286-E9C2-416D-54FC138A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3DE4-6AA6-966B-B15E-5C49D407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5E2B-87FB-2543-0C3B-D2FED4E5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C2D8-39B0-3185-EFC3-E2146C39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BCBE-C3D4-AE03-A8FD-4C2D2A95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A5207-1A97-D7F9-3E2E-8EB3CE672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8603-84A1-59D8-E402-8DDD62C2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F50A-048F-CAB0-A2D7-8257D678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A29E-ADA3-C756-7883-18E35314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8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2723-B4B9-9E60-6196-96DB4344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6442-A028-625F-824A-D6D8B8BDE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3BB9F-2468-601C-CABB-176E2A4B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28429-1662-C458-1E0D-B4AEBFCA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0A34-330E-C5FC-D6F3-E2489212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87687-85EC-B15E-44F7-6990D88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1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2C3A-76BA-E8B6-E20D-39C50280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5F142-DB27-CA75-C903-66ABAF8A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1CC75-4928-8B7F-318D-B38C8A63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3724D-FB0F-D81C-369D-E7064C7F5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0FB55-69F6-4E80-D490-F1FC7E98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69A45-8214-8849-C93F-CE511208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6A552-A121-834B-5AEC-776DDC89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60205-942A-7A9E-5E95-6577FF4E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108E-ACD7-4ECC-A8DE-2E8C697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42-F522-47B9-81A9-5F6622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93DE-C7C5-418E-8498-DA4387AA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8092-FA22-4554-8E52-9A6E489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60E0-057C-4393-B33D-7A79DCD2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8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767A-41E1-6DE6-F18C-3D7F128C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30437-D0D8-6BF0-9BEA-F80E7EB3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EF08F-1BA4-8595-3915-A08AE73B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89304-C0D8-8F93-3236-6FD619EE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0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378C3-EC07-C339-AAC1-7BEAA197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C28E2-D7D6-272C-2905-9EC61C72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07CD4-45E7-0A71-F269-017C2AED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53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2DC6-6550-566C-6871-3A2EAACD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B947-D195-F277-809F-900D5569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97A7F-5A27-897A-CC27-CBAA5606C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1E52-6EA3-5DFF-881A-9E4FB9A8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ABC2E-1D9D-DCBD-909C-FDE9D9D9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E7FD-AAEE-71B0-9BEF-18F16C9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1515-E197-3F16-79DA-DB301AA2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CB3B6-A120-FEA7-33A5-17A2CEC37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B2D90-122D-8AAD-4D56-6EA1688FD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4C72A-F1DB-5437-55FE-36E26976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70058-8515-DD8A-1BC5-ED545CCA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D3A26-BBC4-2897-CDD4-A5A8B187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8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1D55-7C27-9333-FA10-E5AB6EF6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F75D9-8AC2-915B-39A4-0731BAEB0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0EA3-EDC8-A4BC-502E-F5A3E4CA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484CB-D5C5-F721-A813-D0F3637F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282F-1475-1EFE-CB50-460D63BE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39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2725A-3092-0304-04AC-E0D2CDEC1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95A6E-135C-E7F7-76A7-CE7863D46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5FB66-58D2-5064-959C-5CE942CF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629F-B986-47B7-C4FC-5D61429A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9EE1-A757-1BBF-C26B-5110F54F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5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37D-AC01-4A1F-8112-53D8AEC0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1790-D1AA-49A0-ADED-E59778AF1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865C-AAA2-4425-8D0D-1F847201E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58AB-B081-45C5-AF03-CE59BA19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95FA-8659-4E3F-A8E6-B60F3352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CEB6-5616-4CCB-B354-1398D1AC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6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E5E5-23E5-4E79-8D48-58C27219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8C0C-3C15-4FC1-B77C-D8C63482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A6E76-DC78-46E2-9198-3441956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099-DA4D-4E57-98D2-89FEB6086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86134-C4B2-4AAA-A071-4593801AD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A32B-FE07-4D24-8982-425DA4B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A677A-2019-4586-949D-D8E085C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7F0-CA86-4C14-859D-B867E2A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CF0-30ED-4C45-8ADB-922059D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690AC-99EA-400A-BE0A-0A3D4920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FD36C-B294-4680-988F-9275E2B4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85CD0-5964-40CB-BEF0-2604929C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0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1382F-4E4C-4516-B34B-67A027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8026D-EB94-4A36-BA31-ED2D1456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816E-88B8-4556-9A02-891C5F9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0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CDDE-1BFD-4315-AA1E-97F9B43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03A2-CA50-494E-9789-E2A09F4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A63E-7755-4792-8175-70D42C14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A74EC-6830-4ABC-A244-DF957B59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83F2-C7E4-43E0-9A8D-8DE982B5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0710-820A-4F9A-9039-C1EEA95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D01-7326-488D-976F-8B42EDA7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9210-8693-4FA1-8C01-F225D31F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43C9C-F059-4447-A5C4-E3BF96C0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D5CB-C37D-4A0B-B0C8-17C5835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104D-D678-4327-9443-A79E5ACF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FDF0-EABE-41D0-9FF4-3271E8C7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5B46-4966-48CF-AC94-FC2BB64B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FAF2-9D0E-4B36-A629-659AD6A0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79C-4638-450E-AACF-D9C7090F6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CD3F-8274-4B56-A566-7F51DBA45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6839-77A2-4513-AACE-044335138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0C290-9654-4872-9459-A0B2DB8F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AECF-4979-4C78-897E-90073F7B2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C5345-E377-494E-A6D7-8E51A13A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BCEFB9-CBD3-4719-B2D7-9830C15621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85165-F78D-AD92-C420-C9FD8D11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894C-1DD4-0746-018B-3F1174EB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5BFC-5D9E-0077-5C12-096E49128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3C7A5-86D4-45D9-9E68-98DFF531099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3D9-B4CC-0471-4958-4D1BB4D08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2540-BFC6-D8D5-2755-0AACE3B7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6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1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5" Type="http://schemas.openxmlformats.org/officeDocument/2006/relationships/slide" Target="slide9.xml"/><Relationship Id="rId10" Type="http://schemas.openxmlformats.org/officeDocument/2006/relationships/image" Target="../media/image17.png"/><Relationship Id="rId19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7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90"/>
            <a:ext cx="7518400" cy="51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80" tIns="53741" rIns="107480" bIns="5374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643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 HƯNG ĐẠO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-954333" y="1489106"/>
            <a:ext cx="11858324" cy="8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80" tIns="53741" rIns="107480" bIns="537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6433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03" y="449580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6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8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6828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4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30541-8EAC-5281-6A8A-A8BF7721AF19}"/>
              </a:ext>
            </a:extLst>
          </p:cNvPr>
          <p:cNvSpPr txBox="1"/>
          <p:nvPr/>
        </p:nvSpPr>
        <p:spPr>
          <a:xfrm>
            <a:off x="466699" y="2633737"/>
            <a:ext cx="10074536" cy="132342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100, 1000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973" y="313565"/>
            <a:ext cx="882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75"/>
            <a:ext cx="2514885" cy="11322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8" y="2403230"/>
            <a:ext cx="11664462" cy="12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5563" y="2649415"/>
            <a:ext cx="723758" cy="75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4146" y="2649415"/>
            <a:ext cx="915653" cy="75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735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98776" y="2649415"/>
            <a:ext cx="723758" cy="75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12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885" y="135475"/>
            <a:ext cx="9677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75"/>
            <a:ext cx="2514885" cy="11322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07" y="1351370"/>
            <a:ext cx="5017063" cy="37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76571"/>
            <a:ext cx="7541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25 × 3 = 75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25 + 75 = 100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1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8152" y="606641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Bài</a:t>
            </a:r>
            <a:r>
              <a:rPr lang="en-US" sz="3200" dirty="0"/>
              <a:t> 4: </a:t>
            </a: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75"/>
            <a:ext cx="2514885" cy="11322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" y="1758462"/>
            <a:ext cx="11413624" cy="25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04492" y="2051538"/>
            <a:ext cx="422031" cy="48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2768" y="3053557"/>
            <a:ext cx="422031" cy="48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16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84" y="125377"/>
            <a:ext cx="8897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75"/>
            <a:ext cx="2514885" cy="113224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72" y="1910862"/>
            <a:ext cx="9803540" cy="30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0523" y="2438400"/>
            <a:ext cx="574431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7354" y="2438400"/>
            <a:ext cx="574431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7354" y="3223847"/>
            <a:ext cx="574431" cy="5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78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6" y="1356359"/>
            <a:ext cx="12346545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2185114" y="3429000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rgbClr val="FF00FF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</p:spTree>
    <p:extLst>
      <p:ext uri="{BB962C8B-B14F-4D97-AF65-F5344CB8AC3E}">
        <p14:creationId xmlns:p14="http://schemas.microsoft.com/office/powerpoint/2010/main" val="15417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2" y="322042"/>
            <a:ext cx="5724640" cy="3950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4042" y="1228697"/>
            <a:ext cx="4218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505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7027">
            <a:off x="5132453" y="661518"/>
            <a:ext cx="802912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5" t="4305" r="14444" b="203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080" y="3868798"/>
            <a:ext cx="6125355" cy="2719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8548921" y="2983909"/>
            <a:ext cx="3138594" cy="361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854906" y="915348"/>
            <a:ext cx="8112341" cy="146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76" y="1888262"/>
            <a:ext cx="3690995" cy="4909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6573" y="2327364"/>
            <a:ext cx="1810669" cy="1487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8244" y="2044659"/>
            <a:ext cx="1726846" cy="141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734" y="517612"/>
            <a:ext cx="1810669" cy="1487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037" y="484506"/>
            <a:ext cx="1810669" cy="1487553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5B7396F6-65D5-4123-9176-D523757373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1070"/>
          <a:stretch/>
        </p:blipFill>
        <p:spPr>
          <a:xfrm>
            <a:off x="8742916" y="2030665"/>
            <a:ext cx="1451545" cy="178425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Picture 30">
            <a:hlinkClick r:id="rId13" action="ppaction://hlinksldjump"/>
            <a:extLst>
              <a:ext uri="{FF2B5EF4-FFF2-40B4-BE49-F238E27FC236}">
                <a16:creationId xmlns:a16="http://schemas.microsoft.com/office/drawing/2014/main" id="{61595F91-6043-4585-9D43-81E497C7420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8040"/>
          <a:stretch/>
        </p:blipFill>
        <p:spPr>
          <a:xfrm>
            <a:off x="10417242" y="1773616"/>
            <a:ext cx="1227048" cy="16821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Picture 31">
            <a:hlinkClick r:id="rId15" action="ppaction://hlinksldjump"/>
            <a:extLst>
              <a:ext uri="{FF2B5EF4-FFF2-40B4-BE49-F238E27FC236}">
                <a16:creationId xmlns:a16="http://schemas.microsoft.com/office/drawing/2014/main" id="{3B79D3DA-2C03-48E8-986B-AC19F39173D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393" r="36745"/>
          <a:stretch/>
        </p:blipFill>
        <p:spPr>
          <a:xfrm>
            <a:off x="8617837" y="145795"/>
            <a:ext cx="1219073" cy="188738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32">
            <a:hlinkClick r:id="rId15" action="ppaction://hlinksldjump"/>
            <a:extLst>
              <a:ext uri="{FF2B5EF4-FFF2-40B4-BE49-F238E27FC236}">
                <a16:creationId xmlns:a16="http://schemas.microsoft.com/office/drawing/2014/main" id="{AD6F63DD-AF66-4B54-A34A-055589DA697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29486"/>
          <a:stretch/>
        </p:blipFill>
        <p:spPr>
          <a:xfrm>
            <a:off x="10315644" y="160272"/>
            <a:ext cx="1516549" cy="182678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Picture 12" descr="Káº¿t quáº£ hÃ¬nh áº£nh cho win text gif">
            <a:extLst>
              <a:ext uri="{FF2B5EF4-FFF2-40B4-BE49-F238E27FC236}">
                <a16:creationId xmlns:a16="http://schemas.microsoft.com/office/drawing/2014/main" id="{65664409-04A4-4C39-8CCC-1F9283EBF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14" y="804639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hlinkClick r:id="rId19" action="ppaction://hlinksldjump"/>
            <a:extLst>
              <a:ext uri="{FF2B5EF4-FFF2-40B4-BE49-F238E27FC236}">
                <a16:creationId xmlns:a16="http://schemas.microsoft.com/office/drawing/2014/main" id="{C2D3FE67-DF06-42FC-A28B-8A029084E22F}"/>
              </a:ext>
            </a:extLst>
          </p:cNvPr>
          <p:cNvSpPr/>
          <p:nvPr/>
        </p:nvSpPr>
        <p:spPr>
          <a:xfrm>
            <a:off x="225896" y="315297"/>
            <a:ext cx="1516549" cy="54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3E2AE-3C4B-4611-B953-0863BD636114}"/>
              </a:ext>
            </a:extLst>
          </p:cNvPr>
          <p:cNvSpPr txBox="1"/>
          <p:nvPr/>
        </p:nvSpPr>
        <p:spPr>
          <a:xfrm>
            <a:off x="914377" y="561126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 : 5 = 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EFF1404-B720-458C-9DF7-E2FAE15B7E9A}"/>
              </a:ext>
            </a:extLst>
          </p:cNvPr>
          <p:cNvSpPr/>
          <p:nvPr/>
        </p:nvSpPr>
        <p:spPr>
          <a:xfrm>
            <a:off x="1116851" y="3693716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70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E87014B-0049-4503-9744-CB90E8BA7D1A}"/>
              </a:ext>
            </a:extLst>
          </p:cNvPr>
          <p:cNvSpPr/>
          <p:nvPr/>
        </p:nvSpPr>
        <p:spPr>
          <a:xfrm>
            <a:off x="4896047" y="4963939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4A87DCC7-AFB1-4C9E-91D6-3F40E7209F6A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3A4C6E3B-116C-4AC2-ABE9-0754CC3AFED1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201" y="368079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0576053-E2ED-4AA1-9544-F15233C6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50297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066593A6-6363-4A19-8CD0-0EF09BEA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5EFEBA44-3903-4C15-9DFC-21CA41D9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EE7BC55D-1115-45E6-8864-BCC4EDEE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524" y="-217701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82FF48-DC50-40A3-B8EA-142891A98C68}"/>
              </a:ext>
            </a:extLst>
          </p:cNvPr>
          <p:cNvSpPr txBox="1"/>
          <p:nvPr/>
        </p:nvSpPr>
        <p:spPr>
          <a:xfrm>
            <a:off x="819542" y="767756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106 x 7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8E7C54F1-9206-4F24-AB06-6B6DA1E73897}"/>
              </a:ext>
            </a:extLst>
          </p:cNvPr>
          <p:cNvSpPr/>
          <p:nvPr/>
        </p:nvSpPr>
        <p:spPr>
          <a:xfrm>
            <a:off x="860282" y="5050392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6A65781A-6AED-41DD-95B7-7262992C91E7}"/>
              </a:ext>
            </a:extLst>
          </p:cNvPr>
          <p:cNvSpPr/>
          <p:nvPr/>
        </p:nvSpPr>
        <p:spPr>
          <a:xfrm>
            <a:off x="4639478" y="3717708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6CAF9397-59E3-4B46-9647-79636103C168}"/>
              </a:ext>
            </a:extLst>
          </p:cNvPr>
          <p:cNvSpPr/>
          <p:nvPr/>
        </p:nvSpPr>
        <p:spPr>
          <a:xfrm>
            <a:off x="844407" y="3717708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AB4A187A-B25C-46E6-A2B1-4D7B7D62B64F}"/>
              </a:ext>
            </a:extLst>
          </p:cNvPr>
          <p:cNvSpPr/>
          <p:nvPr/>
        </p:nvSpPr>
        <p:spPr>
          <a:xfrm>
            <a:off x="4639478" y="5050392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AB0D0836-A781-4635-893F-3A7BF11A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097" y="261092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D8B49EC-5748-41E2-BF6B-1ED80399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64" y="3783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77F5590D-2011-47FE-A6A6-6E241A01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64" y="515382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041459E3-2876-4ABC-B836-B2C706FC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7" y="38211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8B0ACFF6-BBF9-4EE7-9A09-1EED004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097" y="-276883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C8292-8B63-4A4C-BDA7-EF6363F5B1E9}"/>
              </a:ext>
            </a:extLst>
          </p:cNvPr>
          <p:cNvSpPr txBox="1"/>
          <p:nvPr/>
        </p:nvSpPr>
        <p:spPr>
          <a:xfrm>
            <a:off x="342670" y="523419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630 : 7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B0EBE26-0D90-4042-843D-8ED85E05FD90}"/>
              </a:ext>
            </a:extLst>
          </p:cNvPr>
          <p:cNvSpPr/>
          <p:nvPr/>
        </p:nvSpPr>
        <p:spPr>
          <a:xfrm>
            <a:off x="1116851" y="3693716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90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D2F41969-9E6E-4C2F-A112-5E44CC398C14}"/>
              </a:ext>
            </a:extLst>
          </p:cNvPr>
          <p:cNvSpPr/>
          <p:nvPr/>
        </p:nvSpPr>
        <p:spPr>
          <a:xfrm>
            <a:off x="4896047" y="4963939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007D42C9-B35B-455E-A1BA-2FCA556E0790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016197C9-6BA9-44AA-8F4B-13171F4B10E5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DCEC1849-73B8-4829-AC0A-98D23918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5562" y="286684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1BDFC43-FDDE-4AA4-822B-7A5C2397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50297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4E6D5E84-E575-40A2-A842-9830D9FF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A47960E4-93C4-46F0-97FE-143D1647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9741A882-2F93-44FD-B2F8-E1F43B9C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391" y="-102271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1636B-4185-4D41-B8F4-88C8B9291470}"/>
              </a:ext>
            </a:extLst>
          </p:cNvPr>
          <p:cNvSpPr txBox="1"/>
          <p:nvPr/>
        </p:nvSpPr>
        <p:spPr>
          <a:xfrm>
            <a:off x="914377" y="373010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x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B0E3FEF9-66CC-4DEC-8A27-23E5C3904578}"/>
              </a:ext>
            </a:extLst>
          </p:cNvPr>
          <p:cNvSpPr/>
          <p:nvPr/>
        </p:nvSpPr>
        <p:spPr>
          <a:xfrm>
            <a:off x="4921173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A5C2BD0D-BA54-40E6-AB4C-75D70E14569C}"/>
              </a:ext>
            </a:extLst>
          </p:cNvPr>
          <p:cNvSpPr/>
          <p:nvPr/>
        </p:nvSpPr>
        <p:spPr>
          <a:xfrm>
            <a:off x="1121534" y="3634600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765E8A52-1D1B-4C67-8893-2F4AD114A55D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EEA9A6D4-5688-457C-929E-49F109507CEA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101</a:t>
            </a: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5A41FC3A-D5C1-4870-B1A6-CB3401E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3010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E979C6B2-9A26-4DF7-9390-EEEFC406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20" y="370044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3B78DFD4-0760-40F2-97B9-FA349D2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269CF55C-891F-41A1-8B7E-E54062C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id="{919438BC-F27A-436D-81C1-1CC3DE85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804" y="-114269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9456" y="276605"/>
            <a:ext cx="10369152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31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449" y="1210634"/>
            <a:ext cx="2511412" cy="8309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895" y="2099514"/>
            <a:ext cx="10074536" cy="156964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41: LUYỆN TẬP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023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345421"/>
              </p:ext>
            </p:extLst>
          </p:nvPr>
        </p:nvGraphicFramePr>
        <p:xfrm>
          <a:off x="736376" y="1494730"/>
          <a:ext cx="10236424" cy="4255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3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0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47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0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 × 4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10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468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768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786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867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938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906 : 3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2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320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B. 32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203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302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7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Số dư của phép chia 628 : 8 là: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B. 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44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00221" y="135475"/>
            <a:ext cx="1453661" cy="65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Bài</a:t>
            </a:r>
            <a:r>
              <a:rPr lang="en-US" sz="3200" dirty="0"/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75"/>
            <a:ext cx="2514885" cy="1132242"/>
          </a:xfrm>
          <a:prstGeom prst="rect">
            <a:avLst/>
          </a:prstGeom>
        </p:spPr>
      </p:pic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096851" y="2678010"/>
            <a:ext cx="660400" cy="5802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9202202" y="3969521"/>
            <a:ext cx="660400" cy="5802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7104912" y="5286967"/>
            <a:ext cx="660400" cy="5802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357</Words>
  <Application>Microsoft Office PowerPoint</Application>
  <PresentationFormat>Widescreen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Tahoma</vt:lpstr>
      <vt:lpstr>Wingdings</vt:lpstr>
      <vt:lpstr>Sigmar One</vt:lpstr>
      <vt:lpstr>Times New Roman</vt:lpstr>
      <vt:lpstr>HP001 4 hàng</vt:lpstr>
      <vt:lpstr>Calibri</vt:lpstr>
      <vt:lpstr>Franklin Gothic Medium</vt:lpstr>
      <vt:lpstr>HP-087</vt:lpstr>
      <vt:lpstr>Calibri Light</vt:lpstr>
      <vt:lpstr>Franklin Gothic Book</vt:lpstr>
      <vt:lpstr>4_Office Theme</vt:lpstr>
      <vt:lpstr>Angles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129</cp:revision>
  <dcterms:created xsi:type="dcterms:W3CDTF">2022-03-27T22:47:58Z</dcterms:created>
  <dcterms:modified xsi:type="dcterms:W3CDTF">2025-01-13T07:15:06Z</dcterms:modified>
</cp:coreProperties>
</file>