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7" r:id="rId2"/>
    <p:sldId id="407" r:id="rId3"/>
    <p:sldId id="427" r:id="rId4"/>
    <p:sldId id="428" r:id="rId5"/>
    <p:sldId id="426" r:id="rId6"/>
    <p:sldId id="442" r:id="rId7"/>
    <p:sldId id="443" r:id="rId8"/>
    <p:sldId id="433" r:id="rId9"/>
    <p:sldId id="444" r:id="rId10"/>
    <p:sldId id="340" r:id="rId11"/>
  </p:sldIdLst>
  <p:sldSz cx="16276638" cy="9144000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63" d="100"/>
          <a:sy n="63" d="100"/>
        </p:scale>
        <p:origin x="-446" y="-8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10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50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Giai%20nghia%20tu/Linh%20xuong.pptx" TargetMode="External"/><Relationship Id="rId2" Type="http://schemas.openxmlformats.org/officeDocument/2006/relationships/hyperlink" Target="Giai%20nghia%20tu/Mo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Giai%20nghia%20tu/ao%20thuat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……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1668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5: NGÀY HỘI RỪNG XANH (T1, 2)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</a:t>
            </a:r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:</a:t>
            </a:r>
            <a:endParaRPr lang="en-US" altLang="en-US" sz="2400" b="1" i="1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490119" y="4191000"/>
            <a:ext cx="9296400" cy="1049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0519" y="0"/>
            <a:ext cx="9586119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Callout 1"/>
          <p:cNvSpPr/>
          <p:nvPr/>
        </p:nvSpPr>
        <p:spPr>
          <a:xfrm>
            <a:off x="0" y="2362200"/>
            <a:ext cx="6690519" cy="5715000"/>
          </a:xfrm>
          <a:prstGeom prst="wedgeEllipseCallout">
            <a:avLst>
              <a:gd name="adj1" fmla="val -51894"/>
              <a:gd name="adj2" fmla="val 662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 </a:t>
            </a:r>
            <a:r>
              <a:rPr lang="en-US" sz="3200" b="1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hỏi:</a:t>
            </a:r>
          </a:p>
          <a:p>
            <a:pPr algn="just"/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Kể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Các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15" name="Group 14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</a:t>
              </a: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563435" y="2828092"/>
            <a:ext cx="139662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Đọc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hởi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1;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thong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2;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3,4.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838" y="5876092"/>
            <a:ext cx="1357868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493787" y="4885492"/>
            <a:ext cx="4191000" cy="677108"/>
            <a:chOff x="1508919" y="1888664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đoạn.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5120" y="2722706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06914" y="1944469"/>
            <a:ext cx="67818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Luyện đọc và tìm hiểu bài.</a:t>
            </a:r>
            <a:endParaRPr lang="en-US" sz="36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07519" y="3674745"/>
            <a:ext cx="555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38308" y="2720673"/>
            <a:ext cx="2059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õ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24907" y="2692225"/>
            <a:ext cx="1638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90319" y="2692225"/>
            <a:ext cx="2262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38119" y="2666128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376319" y="2658050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519319" y="2658050"/>
            <a:ext cx="205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oác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85120" y="6113383"/>
            <a:ext cx="4343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i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nghĩa từ:</a:t>
            </a:r>
            <a:endParaRPr lang="en-US" sz="4000" b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>
            <a:hlinkClick r:id="rId2" action="ppaction://hlinkpres?slideindex=1&amp;slidetitle="/>
          </p:cNvPr>
          <p:cNvSpPr/>
          <p:nvPr/>
        </p:nvSpPr>
        <p:spPr>
          <a:xfrm>
            <a:off x="1661319" y="7278469"/>
            <a:ext cx="129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endParaRPr lang="en-US" sz="3600">
              <a:solidFill>
                <a:srgbClr val="0000CC"/>
              </a:solidFill>
            </a:endParaRPr>
          </a:p>
        </p:txBody>
      </p:sp>
      <p:sp>
        <p:nvSpPr>
          <p:cNvPr id="7" name="Rectangle 6">
            <a:hlinkClick r:id="rId3" action="ppaction://hlinkpres?slideindex=1&amp;slidetitle="/>
          </p:cNvPr>
          <p:cNvSpPr/>
          <p:nvPr/>
        </p:nvSpPr>
        <p:spPr>
          <a:xfrm>
            <a:off x="3008901" y="7270630"/>
            <a:ext cx="26148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xướng </a:t>
            </a:r>
            <a:endParaRPr lang="en-US" sz="3600">
              <a:solidFill>
                <a:srgbClr val="0000CC"/>
              </a:solidFill>
            </a:endParaRPr>
          </a:p>
        </p:txBody>
      </p:sp>
      <p:sp>
        <p:nvSpPr>
          <p:cNvPr id="8" name="Rectangle 7">
            <a:hlinkClick r:id="rId4" action="ppaction://hlinkpres?slideindex=1&amp;slidetitle="/>
          </p:cNvPr>
          <p:cNvSpPr/>
          <p:nvPr/>
        </p:nvSpPr>
        <p:spPr>
          <a:xfrm>
            <a:off x="6070010" y="7278469"/>
            <a:ext cx="1915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Ảo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endParaRPr lang="en-US" sz="3600">
              <a:solidFill>
                <a:srgbClr val="0000CC"/>
              </a:solidFill>
            </a:endParaRPr>
          </a:p>
        </p:txBody>
      </p:sp>
      <p:sp>
        <p:nvSpPr>
          <p:cNvPr id="9" name="Rectangle 8">
            <a:hlinkClick r:id="rId4" action="ppaction://hlinkpres?slideindex=1&amp;slidetitle="/>
          </p:cNvPr>
          <p:cNvSpPr/>
          <p:nvPr/>
        </p:nvSpPr>
        <p:spPr>
          <a:xfrm>
            <a:off x="8649933" y="7270630"/>
            <a:ext cx="2230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nước </a:t>
            </a:r>
            <a:endParaRPr lang="en-US" sz="3600">
              <a:solidFill>
                <a:srgbClr val="0000CC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33" name="Group 32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4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</a:t>
              </a: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600701" y="26670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23719" y="3905071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Tre, trúc nổi nhạc sáo, khe suối gảy nhạc đàn, nấm mang ô đi hội, cọn nước chơi trò đu quay.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623878" y="5295977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23718" y="6786477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M: - Chim gõ kiến làm gì?</a:t>
            </a: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- Chim gõ kiến nổi mõ.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33121" y="2758275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423720" y="2797314"/>
            <a:ext cx="2059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õ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385618" y="2797314"/>
            <a:ext cx="1638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660657" y="2820648"/>
            <a:ext cx="1429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66175" y="3559314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330327" y="3559314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512066" y="3539930"/>
            <a:ext cx="205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oác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29552" y="4680820"/>
            <a:ext cx="555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35" name="Group 34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6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</a:t>
              </a: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310616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789151" y="2743200"/>
            <a:ext cx="100453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89152" y="4044561"/>
            <a:ext cx="100453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mõ, tiếng gà rừng gọi, tiếng nhạc sáo của tre trúc, tiếng nhạc đàn của khe suối, tiếng lĩnh xướng của khướu. Tác dụng: Những âm thanh đa dạng đó làm cho ngày hội vui tươi, rộn rã hơn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789151" y="6820287"/>
            <a:ext cx="101015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5600701" y="26670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33121" y="2758275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23720" y="2797314"/>
            <a:ext cx="2059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õ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385618" y="2797314"/>
            <a:ext cx="1638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660657" y="2820648"/>
            <a:ext cx="1429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66175" y="3559314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330327" y="3559314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12066" y="3539930"/>
            <a:ext cx="205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oác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9552" y="4680820"/>
            <a:ext cx="555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53" name="Group 52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4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</a:t>
              </a: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121114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9223274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8671719" y="2819400"/>
            <a:ext cx="4138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004723" y="3819080"/>
            <a:ext cx="9144000" cy="3065977"/>
            <a:chOff x="6004723" y="3819080"/>
            <a:chExt cx="9144000" cy="3065977"/>
          </a:xfrm>
        </p:grpSpPr>
        <p:pic>
          <p:nvPicPr>
            <p:cNvPr id="35" name="Picture 6" descr="Khung viền đẹp - Mẫu khung viền bìa Giáo án, Báo cáo, Luận vă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9043734" y="780069"/>
              <a:ext cx="3065977" cy="914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6638592" y="4385608"/>
              <a:ext cx="7824327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nl-NL" sz="4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Thiên nhiên xung quanh chúng ta là một thế giới vô cùng kì thú và hấp dẫn.</a:t>
              </a:r>
              <a:endPara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4" name="Straight Connector 33"/>
          <p:cNvCxnSpPr/>
          <p:nvPr/>
        </p:nvCxnSpPr>
        <p:spPr>
          <a:xfrm>
            <a:off x="5600701" y="26670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433121" y="2758275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23720" y="2797314"/>
            <a:ext cx="2059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õ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85618" y="2797314"/>
            <a:ext cx="1638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660657" y="2820648"/>
            <a:ext cx="1429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6175" y="3559314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330327" y="3559314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512066" y="3539930"/>
            <a:ext cx="205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oác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9552" y="4680820"/>
            <a:ext cx="555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53" name="Group 52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4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</a:t>
              </a: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81187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406914" y="2030031"/>
            <a:ext cx="9596297" cy="646331"/>
            <a:chOff x="1508918" y="1888664"/>
            <a:chExt cx="8733709" cy="1083059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8733709" cy="10830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Nói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nghe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	         RỪNG</a:t>
              </a:r>
              <a:endPara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2896526"/>
              <a:ext cx="2521647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406914" y="2971800"/>
            <a:ext cx="116098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(qua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phim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319" y="3886200"/>
            <a:ext cx="6680821" cy="3882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0375" y="4267200"/>
            <a:ext cx="897271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cối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21" name="Group 20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</a:t>
              </a: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280586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406914" y="2030031"/>
            <a:ext cx="9596297" cy="646331"/>
            <a:chOff x="1508918" y="1888664"/>
            <a:chExt cx="8733709" cy="1083059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8733709" cy="10830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Nói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nghe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	         RỪNG</a:t>
              </a:r>
              <a:endPara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2896526"/>
              <a:ext cx="2521647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406914" y="2819400"/>
            <a:ext cx="116098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rừng!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46" y="3667126"/>
            <a:ext cx="4396248" cy="26075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563" y="3581400"/>
            <a:ext cx="4800600" cy="26932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211" y="3624263"/>
            <a:ext cx="4678908" cy="2693294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21" name="Group 20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</a:t>
              </a: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406914" y="6454676"/>
            <a:ext cx="13944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Tuyên truyền bảo vệ rừng cho 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mọi </a:t>
            </a:r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Giải thích cho mọi người về lợi ích 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không</a:t>
            </a:r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chặt phá rừng</a:t>
            </a:r>
          </a:p>
          <a:p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Trồng thêm thật nhiều cây xanh</a:t>
            </a:r>
          </a:p>
          <a:p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Ko đốt rừng và khai thác bừa bãi</a:t>
            </a:r>
          </a:p>
        </p:txBody>
      </p:sp>
    </p:spTree>
    <p:extLst>
      <p:ext uri="{BB962C8B-B14F-4D97-AF65-F5344CB8AC3E}">
        <p14:creationId xmlns:p14="http://schemas.microsoft.com/office/powerpoint/2010/main" val="33680051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9541</TotalTime>
  <Words>749</Words>
  <Application>Microsoft Office PowerPoint</Application>
  <PresentationFormat>Custom</PresentationFormat>
  <Paragraphs>104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1045</cp:revision>
  <dcterms:created xsi:type="dcterms:W3CDTF">2008-09-09T22:52:10Z</dcterms:created>
  <dcterms:modified xsi:type="dcterms:W3CDTF">2022-08-12T08:16:53Z</dcterms:modified>
</cp:coreProperties>
</file>