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41" r:id="rId5"/>
    <p:sldId id="442" r:id="rId6"/>
    <p:sldId id="436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48" d="100"/>
          <a:sy n="48" d="100"/>
        </p:scale>
        <p:origin x="604" y="3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9719" y="3962400"/>
            <a:ext cx="14325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THỨC ĂN ĐỒ UỐNG CÓ LỢI CHO SỨC KHỎE (T2)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88716" y="215426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việc ăn uống hàng ngày.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3331" y="3038477"/>
            <a:ext cx="7902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 sẻ về thức ăn, đồ uống mà em: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Thường xuyên sử dụng: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Thỉnh thoảng sử dụng: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Không sử dụng: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8C9A99-C3D9-4945-8E41-B7F8330B7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9205119" y="2800591"/>
            <a:ext cx="5720199" cy="5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E4D13206-C78A-45ED-BBD0-38EDF8A0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208C33-8E7A-4143-A810-AFCA7EC086F9}"/>
              </a:ext>
            </a:extLst>
          </p:cNvPr>
          <p:cNvSpPr/>
          <p:nvPr/>
        </p:nvSpPr>
        <p:spPr>
          <a:xfrm>
            <a:off x="1364322" y="1983440"/>
            <a:ext cx="1335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Em cần thay đổi thói quen ăn uống nào để có lợi cho sức khỏe.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E2F411-2642-4397-86AC-27A0B8ADF994}"/>
              </a:ext>
            </a:extLst>
          </p:cNvPr>
          <p:cNvSpPr/>
          <p:nvPr/>
        </p:nvSpPr>
        <p:spPr>
          <a:xfrm>
            <a:off x="1263309" y="2693874"/>
            <a:ext cx="9277890" cy="583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Duy trì thói quen ăn đúng bữa.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Ăn nhiều trái cây và rau xanh.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Uống nước ấm nhiều hơn nước lạnh.</a:t>
            </a:r>
          </a:p>
          <a:p>
            <a:pPr algn="just"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Không làm việc riêng khi ăn.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thói quen ăn uống khoa học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chế độ ăn đầy đủ chất dinh dưỡng.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đủ bữa, không bỏ bữa ăn, đặc biệt là bữa ăn sáng.</a:t>
            </a:r>
          </a:p>
          <a:p>
            <a:pPr>
              <a:lnSpc>
                <a:spcPct val="110000"/>
              </a:lnSpc>
            </a:pPr>
            <a:r>
              <a:rPr lang="en-US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ăn quá no sau mỗi bữa ăn.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D6E7A7-046C-42CE-9746-745A53970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3192"/>
          <a:stretch/>
        </p:blipFill>
        <p:spPr>
          <a:xfrm>
            <a:off x="10556439" y="2971800"/>
            <a:ext cx="5720199" cy="57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id="{7CED3AB1-7869-4B65-B683-A2C53EF3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821DD9-5ED6-4FE0-99B1-692D3E5423B3}"/>
              </a:ext>
            </a:extLst>
          </p:cNvPr>
          <p:cNvSpPr/>
          <p:nvPr/>
        </p:nvSpPr>
        <p:spPr>
          <a:xfrm>
            <a:off x="1573149" y="1782783"/>
            <a:ext cx="13352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Xử lí tình huống.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D57A5-3F52-4C93-BF6B-E714D4954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30001" r="16719" b="10832"/>
          <a:stretch/>
        </p:blipFill>
        <p:spPr>
          <a:xfrm>
            <a:off x="1812646" y="2743200"/>
            <a:ext cx="1173587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Plaque 3"/>
          <p:cNvSpPr/>
          <p:nvPr/>
        </p:nvSpPr>
        <p:spPr>
          <a:xfrm>
            <a:off x="1623219" y="2895600"/>
            <a:ext cx="13030200" cy="42672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nhớ ăn nhiều loại rau, trái cây, thịt, cá, các loại hạt,... uống đủ nước để có lợi cho sức khỏe nhé!</a:t>
            </a:r>
            <a:endParaRPr lang="en-US" sz="6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4E4EE02-789F-4288-8934-64AD8DA37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73" y="1097280"/>
            <a:ext cx="1003374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THỨC ĂN ĐỒ UỐNG CÓ LỢI CHO SỨC KHỎE (T2)</a:t>
            </a:r>
          </a:p>
        </p:txBody>
      </p:sp>
    </p:spTree>
    <p:extLst>
      <p:ext uri="{BB962C8B-B14F-4D97-AF65-F5344CB8AC3E}">
        <p14:creationId xmlns:p14="http://schemas.microsoft.com/office/powerpoint/2010/main" val="261500454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9832</TotalTime>
  <Words>362</Words>
  <Application>Microsoft Office PowerPoint</Application>
  <PresentationFormat>Custom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Xiem Do</cp:lastModifiedBy>
  <cp:revision>1138</cp:revision>
  <dcterms:created xsi:type="dcterms:W3CDTF">2008-09-09T22:52:10Z</dcterms:created>
  <dcterms:modified xsi:type="dcterms:W3CDTF">2022-08-14T13:03:17Z</dcterms:modified>
</cp:coreProperties>
</file>