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p:scale>
          <a:sx n="50" d="100"/>
          <a:sy n="50" d="100"/>
        </p:scale>
        <p:origin x="-762" y="-24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5</a:t>
            </a:r>
            <a:r>
              <a:rPr lang="en-US" sz="3600" b="1" dirty="0" smtClean="0">
                <a:solidFill>
                  <a:srgbClr val="FF0000"/>
                </a:solidFill>
                <a:latin typeface="Times New Roman" pitchFamily="18" charset="0"/>
                <a:cs typeface="Times New Roman" pitchFamily="18" charset="0"/>
              </a:rPr>
              <a:t>: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CẬU BÉ ĐÁNH GIÀY</a:t>
            </a:r>
            <a:endParaRPr lang="en-US" sz="3600" b="1" dirty="0">
              <a:solidFill>
                <a:srgbClr val="FF0000"/>
              </a:solidFill>
              <a:latin typeface="Times New Roman" pitchFamily="18" charset="0"/>
              <a:cs typeface="Times New Roman" pitchFamily="18" charset="0"/>
            </a:endParaRP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Kể</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lại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đoạn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câu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chuyện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FFFF00"/>
                </a:solidFill>
                <a:cs typeface="Arial" charset="0"/>
              </a:rPr>
              <a:t>QUAY ĐỂ TÌM PHƯƠNG TIỆN</a:t>
            </a:r>
            <a:endParaRPr lang="en-US" altLang="en-US" sz="2400" b="1">
              <a:solidFill>
                <a:srgbClr val="FFFF00"/>
              </a:solidFill>
              <a:cs typeface="Arial" charset="0"/>
            </a:endParaRP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TRÒ CHƠI: PHƯƠNG TIỆN GIAO THÔNG</a:t>
            </a:r>
            <a:endParaRPr lang="en-GB" sz="3600" b="1">
              <a:solidFill>
                <a:srgbClr val="0000CC"/>
              </a:solidFill>
              <a:latin typeface="Times New Roman" pitchFamily="18" charset="0"/>
              <a:cs typeface="Times New Roman" pitchFamily="18" charset="0"/>
            </a:endParaRP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smtClean="0">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Lách chách: </a:t>
            </a:r>
            <a:r>
              <a:rPr lang="en-US" sz="3600" b="1" smtClean="0">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Bẵng: </a:t>
            </a:r>
            <a:r>
              <a:rPr lang="en-US" sz="3600" b="1" smtClean="0">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Léo nhéo: </a:t>
            </a:r>
            <a:r>
              <a:rPr lang="en-US" sz="3600" b="1" smtClean="0">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Nhộn: </a:t>
            </a:r>
            <a:r>
              <a:rPr lang="en-US" sz="3600" b="1" smtClean="0">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Nơi </a:t>
            </a:r>
            <a:r>
              <a:rPr lang="nl-NL" sz="3600" b="1" dirty="0">
                <a:solidFill>
                  <a:srgbClr val="0000CC"/>
                </a:solidFill>
                <a:latin typeface="Times New Roman" panose="02020603050405020304" pitchFamily="18" charset="0"/>
                <a:cs typeface="Times New Roman" panose="02020603050405020304" pitchFamily="18" charset="0"/>
              </a:rPr>
              <a:t>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Những </a:t>
            </a:r>
            <a:r>
              <a:rPr lang="nl-NL" sz="3600" b="1" dirty="0">
                <a:solidFill>
                  <a:srgbClr val="0000CC"/>
                </a:solidFill>
                <a:latin typeface="Times New Roman" panose="02020603050405020304" pitchFamily="18" charset="0"/>
                <a:cs typeface="Times New Roman" panose="02020603050405020304" pitchFamily="18" charset="0"/>
              </a:rPr>
              <a:t>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smtClean="0">
                <a:solidFill>
                  <a:srgbClr val="0000CC"/>
                </a:solidFill>
                <a:latin typeface="Times New Roman" panose="02020603050405020304" pitchFamily="18" charset="0"/>
                <a:cs typeface="Times New Roman" panose="02020603050405020304" pitchFamily="18" charset="0"/>
              </a:rPr>
              <a:t>Lần </a:t>
            </a:r>
            <a:r>
              <a:rPr lang="nl-NL" sz="3600" b="1" dirty="0">
                <a:solidFill>
                  <a:srgbClr val="0000CC"/>
                </a:solidFill>
                <a:latin typeface="Times New Roman" panose="02020603050405020304" pitchFamily="18" charset="0"/>
                <a:cs typeface="Times New Roman" panose="02020603050405020304" pitchFamily="18" charset="0"/>
              </a:rPr>
              <a:t>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9542</TotalTime>
  <Words>665</Words>
  <Application>Microsoft Office PowerPoint</Application>
  <PresentationFormat>Custom</PresentationFormat>
  <Paragraphs>125</Paragraphs>
  <Slides>16</Slides>
  <Notes>1</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1034</cp:revision>
  <dcterms:created xsi:type="dcterms:W3CDTF">2008-09-09T22:52:10Z</dcterms:created>
  <dcterms:modified xsi:type="dcterms:W3CDTF">2025-03-03T01:39:51Z</dcterms:modified>
</cp:coreProperties>
</file>