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58" r:id="rId5"/>
    <p:sldId id="266" r:id="rId6"/>
    <p:sldId id="259" r:id="rId7"/>
    <p:sldId id="260" r:id="rId8"/>
    <p:sldId id="267" r:id="rId9"/>
    <p:sldId id="262" r:id="rId10"/>
    <p:sldId id="264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8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0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535061" y="4224697"/>
            <a:ext cx="11361532" cy="240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56. NHÂN SỐ CÓ BỐN CHỮ SỐ VỚI SỐ CÓ MỘT CHỮ SỐ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891" y="680693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422052" y="673774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261519" y="4038600"/>
            <a:ext cx="9906000" cy="1201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5"/>
          <p:cNvSpPr>
            <a:spLocks noChangeArrowheads="1"/>
          </p:cNvSpPr>
          <p:nvPr/>
        </p:nvSpPr>
        <p:spPr bwMode="auto">
          <a:xfrm>
            <a:off x="3895209" y="1219200"/>
            <a:ext cx="81891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SÔNG DÀI ĐẤT VIỆT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0719" y="2590800"/>
            <a:ext cx="3352800" cy="2398435"/>
            <a:chOff x="8519319" y="2438400"/>
            <a:chExt cx="3352800" cy="2398435"/>
          </a:xfrm>
        </p:grpSpPr>
        <p:pic>
          <p:nvPicPr>
            <p:cNvPr id="4" name="Picture 4" descr="Chính xác, đáp án là sông Đồng Nai - VnExpre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9207034" y="4467503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 Sông Đồng Nai</a:t>
              </a:r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09319" y="5780294"/>
            <a:ext cx="3366918" cy="2483319"/>
            <a:chOff x="12557919" y="5627894"/>
            <a:chExt cx="3366918" cy="2483319"/>
          </a:xfrm>
        </p:grpSpPr>
        <p:pic>
          <p:nvPicPr>
            <p:cNvPr id="13" name="Picture 14" descr="Nét hùng vĩ và hoang sơ của sông Mã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5627894"/>
              <a:ext cx="3366918" cy="2068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13633331" y="7741881"/>
              <a:ext cx="121058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Mã </a:t>
              </a:r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595519" y="2618874"/>
            <a:ext cx="3352800" cy="2450794"/>
            <a:chOff x="8595519" y="2618874"/>
            <a:chExt cx="3352800" cy="2450794"/>
          </a:xfrm>
        </p:grpSpPr>
        <p:pic>
          <p:nvPicPr>
            <p:cNvPr id="16" name="Picture 2" descr="Tìm hiểu về sông Mê Cô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2618874"/>
              <a:ext cx="3352800" cy="20421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9497887" y="4700336"/>
              <a:ext cx="18646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Mê Kông </a:t>
              </a:r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514481" y="5776395"/>
            <a:ext cx="3352801" cy="2403318"/>
            <a:chOff x="12514481" y="5776395"/>
            <a:chExt cx="3352801" cy="2403318"/>
          </a:xfrm>
        </p:grpSpPr>
        <p:pic>
          <p:nvPicPr>
            <p:cNvPr id="25" name="Picture 8" descr="Vẻ đẹp sông Hương, cầu Trường Tiền ở Huế - VnExpress Du lịc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14481" y="5776395"/>
              <a:ext cx="3352801" cy="20240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13603377" y="7810381"/>
              <a:ext cx="16049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Hương</a:t>
              </a:r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276326" y="3378344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09478" y="3378344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9 972 – 9 687 =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938771" y="3368992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2672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2514481" y="3368992"/>
            <a:ext cx="2595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5 809 – 5137 =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709319" y="2590800"/>
            <a:ext cx="3352800" cy="2402809"/>
            <a:chOff x="12557919" y="2438400"/>
            <a:chExt cx="3352800" cy="2402809"/>
          </a:xfrm>
        </p:grpSpPr>
        <p:pic>
          <p:nvPicPr>
            <p:cNvPr id="7" name="Picture 6" descr="Hình ảnh con sông Đà trong tuỳ bút “Người lái đò sông Đà” của Nguyễn Tuân -  Lớp Văn Cô Thu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438400"/>
              <a:ext cx="3352800" cy="20250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13624719" y="447187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Đà </a:t>
              </a:r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557919" y="2584896"/>
            <a:ext cx="3352800" cy="2484772"/>
            <a:chOff x="12557919" y="2584896"/>
            <a:chExt cx="3352800" cy="2484772"/>
          </a:xfrm>
        </p:grpSpPr>
        <p:pic>
          <p:nvPicPr>
            <p:cNvPr id="19" name="Picture 4" descr="Sông Tiền – Wikipedia tiếng Việ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57919" y="2584896"/>
              <a:ext cx="3352800" cy="2067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13472319" y="4700336"/>
              <a:ext cx="12961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Tiền</a:t>
              </a:r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32919" y="6568428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67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170" y="656842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1035 – 968 =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70719" y="5811477"/>
            <a:ext cx="3352800" cy="2459975"/>
            <a:chOff x="8519319" y="5659077"/>
            <a:chExt cx="3352800" cy="2459975"/>
          </a:xfrm>
        </p:grpSpPr>
        <p:pic>
          <p:nvPicPr>
            <p:cNvPr id="10" name="Picture 8" descr="Một đoạn Sông Hồ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9319" y="5659077"/>
              <a:ext cx="3352800" cy="2037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9493819" y="7749720"/>
              <a:ext cx="14157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Hồng</a:t>
              </a:r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1147445" y="6526803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925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594548" y="6526803"/>
            <a:ext cx="2694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5 912 – 4 987 =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8595519" y="5780294"/>
            <a:ext cx="3352800" cy="2447405"/>
            <a:chOff x="8595519" y="5780294"/>
            <a:chExt cx="3352800" cy="2447405"/>
          </a:xfrm>
        </p:grpSpPr>
        <p:pic>
          <p:nvPicPr>
            <p:cNvPr id="22" name="Picture 6" descr="Thêm 2 doanh nghiệp “sáng cửa” trúng thầu dự án luồng sông Hậu | Tạp chí  Giao thông vận tải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95519" y="5780294"/>
              <a:ext cx="3352800" cy="2030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9623824" y="7858367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/>
                <a:t>Sông Hậu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219200"/>
            <a:ext cx="16078200" cy="6934200"/>
            <a:chOff x="-700881" y="762000"/>
            <a:chExt cx="17526000" cy="7391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28750" t="12964" r="2500" b="16666"/>
            <a:stretch/>
          </p:blipFill>
          <p:spPr>
            <a:xfrm>
              <a:off x="4252119" y="762000"/>
              <a:ext cx="12573000" cy="7239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667" t="29259" r="53750" b="15185"/>
            <a:stretch/>
          </p:blipFill>
          <p:spPr>
            <a:xfrm>
              <a:off x="-700881" y="2438400"/>
              <a:ext cx="8153400" cy="5715000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9517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2577659" y="1232952"/>
            <a:ext cx="11114477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55: NHÂN SỐ CÓ BỐN CHỮ SỐ VỚI SỐ CÓ MỘT CHỮ SỐ (T1)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42917" t="34444" r="28750" b="52963"/>
          <a:stretch/>
        </p:blipFill>
        <p:spPr>
          <a:xfrm>
            <a:off x="5544098" y="2256608"/>
            <a:ext cx="5181600" cy="129540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094209" y="4267200"/>
            <a:ext cx="1781750" cy="2057400"/>
            <a:chOff x="1537909" y="4010288"/>
            <a:chExt cx="1781750" cy="2057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1 034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5793" r="-12892" b="-140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6067688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535096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533316" y="4160106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533316" y="4962342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533316" y="5764578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33316" y="6566814"/>
            <a:ext cx="5923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72698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94433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86012" y="6406403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873032" y="4330669"/>
            <a:ext cx="1897088" cy="2131442"/>
            <a:chOff x="1537909" y="4010288"/>
            <a:chExt cx="1781750" cy="200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1 225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6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r>
                    <a:rPr lang="en-US" sz="44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</a:t>
                  </a:r>
                  <a:endParaRPr lang="en-US" sz="36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749197" cy="2000548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5429" r="-6209" b="-6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Connector 24"/>
            <p:cNvCxnSpPr/>
            <p:nvPr/>
          </p:nvCxnSpPr>
          <p:spPr>
            <a:xfrm>
              <a:off x="1582299" y="5881770"/>
              <a:ext cx="1737360" cy="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412978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12139" y="4223575"/>
            <a:ext cx="803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2139" y="5025811"/>
            <a:ext cx="9874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12139" y="5828047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312139" y="6630283"/>
            <a:ext cx="63068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851520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73255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164834" y="6324600"/>
            <a:ext cx="497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0417" t="34444" r="41250" b="52963"/>
          <a:stretch/>
        </p:blipFill>
        <p:spPr>
          <a:xfrm>
            <a:off x="5584360" y="2346296"/>
            <a:ext cx="51816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8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755288" y="2376161"/>
            <a:ext cx="2015382" cy="712232"/>
            <a:chOff x="1470819" y="1943100"/>
            <a:chExt cx="2015382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707886"/>
              <a:chOff x="1737519" y="1943100"/>
              <a:chExt cx="533400" cy="70788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4114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36768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341796" y="6007357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96854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8 204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469060" y="6238319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6 327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41266" y="6143565"/>
            <a:ext cx="14542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6 296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18519" y="3886200"/>
            <a:ext cx="12365132" cy="2128956"/>
            <a:chOff x="2118519" y="3886200"/>
            <a:chExt cx="12365132" cy="2128956"/>
          </a:xfrm>
        </p:grpSpPr>
        <p:grpSp>
          <p:nvGrpSpPr>
            <p:cNvPr id="24" name="Group 23"/>
            <p:cNvGrpSpPr/>
            <p:nvPr/>
          </p:nvGrpSpPr>
          <p:grpSpPr>
            <a:xfrm>
              <a:off x="5646313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3 148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2"/>
                    <a:stretch>
                      <a:fillRect t="-6098" r="-13240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Connector 25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9174107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2 109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Straight Connector 28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2701901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2 051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4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1" name="TextBox 3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6098" r="-12892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2" name="Straight Connector 31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oup 32"/>
            <p:cNvGrpSpPr/>
            <p:nvPr/>
          </p:nvGrpSpPr>
          <p:grpSpPr>
            <a:xfrm>
              <a:off x="2118519" y="3886200"/>
              <a:ext cx="1781750" cy="2128956"/>
              <a:chOff x="1537909" y="4010288"/>
              <a:chExt cx="1781750" cy="212895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1 014</a:t>
                    </a: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itchFamily="18" charset="0"/>
                            </a:rPr>
                            <m:t>×</m:t>
                          </m:r>
                        </m:oMath>
                      </m:oMathPara>
                    </a14:m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0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         </a:t>
                    </a:r>
                    <a:r>
                      <a:rPr lang="en-US" sz="44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5</a:t>
                    </a:r>
                    <a:endParaRPr lang="en-US" sz="36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34" name="TextBox 3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37909" y="4010288"/>
                    <a:ext cx="1749197" cy="200054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t="-6098" r="-13287" b="-1372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5" name="Straight Connector 34"/>
              <p:cNvCxnSpPr/>
              <p:nvPr/>
            </p:nvCxnSpPr>
            <p:spPr>
              <a:xfrm>
                <a:off x="1582299" y="6139244"/>
                <a:ext cx="1737360" cy="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TextBox 36"/>
          <p:cNvSpPr txBox="1"/>
          <p:nvPr/>
        </p:nvSpPr>
        <p:spPr>
          <a:xfrm>
            <a:off x="3303876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21178" y="6024441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99931" y="6015156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523414" y="2255595"/>
            <a:ext cx="4349354" cy="681454"/>
            <a:chOff x="1470819" y="1943100"/>
            <a:chExt cx="4349354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370165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616019" y="5373416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1 103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3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3 309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167" t="45556" r="9167" b="36666"/>
          <a:stretch/>
        </p:blipFill>
        <p:spPr>
          <a:xfrm>
            <a:off x="1590504" y="3581400"/>
            <a:ext cx="13106400" cy="1604865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7539204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1 021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9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6040" r="-1302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4" name="Straight Connector 33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9 189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1901109" y="5186265"/>
            <a:ext cx="1595309" cy="2793598"/>
            <a:chOff x="1537909" y="4010288"/>
            <a:chExt cx="1595309" cy="27935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2 041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32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×</m:t>
                        </m:r>
                      </m:oMath>
                    </m:oMathPara>
                  </a14:m>
                  <a:endParaRPr lang="en-US" sz="3200" b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        4</a:t>
                  </a:r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7909" y="4010288"/>
                  <a:ext cx="1595309" cy="181588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6040" r="-12977" b="-1342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/>
            <p:cNvCxnSpPr/>
            <p:nvPr/>
          </p:nvCxnSpPr>
          <p:spPr>
            <a:xfrm>
              <a:off x="1537909" y="5975011"/>
              <a:ext cx="1554480" cy="0"/>
            </a:xfrm>
            <a:prstGeom prst="line">
              <a:avLst/>
            </a:pr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1666149" y="6096000"/>
              <a:ext cx="146706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8 164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32719" y="2158329"/>
            <a:ext cx="5649390" cy="681454"/>
            <a:chOff x="1470819" y="1943100"/>
            <a:chExt cx="5649390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27917" t="11481" r="24167" b="57408"/>
          <a:stretch/>
        </p:blipFill>
        <p:spPr>
          <a:xfrm>
            <a:off x="4705897" y="3119561"/>
            <a:ext cx="6858000" cy="250466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499968" y="6096000"/>
            <a:ext cx="12024765" cy="1850886"/>
            <a:chOff x="1499968" y="6096000"/>
            <a:chExt cx="12024765" cy="1850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a) 4 000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2 = </a:t>
                  </a: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9968" y="6096000"/>
                  <a:ext cx="3223959" cy="707886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16" t="-15517" r="-5860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c) 2 000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4 = </a:t>
                  </a: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8519" y="7239000"/>
                  <a:ext cx="3195105" cy="7078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6870" t="-15517" r="-5725" b="-353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b) 3 000 </a:t>
                  </a:r>
                  <a14:m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×</m:t>
                      </m:r>
                    </m:oMath>
                  </a14:m>
                  <a:r>
                    <a:rPr lang="en-US" sz="32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000" b="1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rPr>
                    <a:t>3 = </a:t>
                  </a: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71919" y="6096000"/>
                  <a:ext cx="3252814" cy="70788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554" t="-15517" r="-5805" b="-362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TextBox 28"/>
          <p:cNvSpPr txBox="1"/>
          <p:nvPr/>
        </p:nvSpPr>
        <p:spPr>
          <a:xfrm>
            <a:off x="4581264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389357" y="609600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9 000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00078" y="7223760"/>
            <a:ext cx="13388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8 000</a:t>
            </a:r>
          </a:p>
        </p:txBody>
      </p:sp>
    </p:spTree>
    <p:extLst>
      <p:ext uri="{BB962C8B-B14F-4D97-AF65-F5344CB8AC3E}">
        <p14:creationId xmlns:p14="http://schemas.microsoft.com/office/powerpoint/2010/main" val="442732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08562" y="2672253"/>
            <a:ext cx="13631123" cy="1266230"/>
            <a:chOff x="1470819" y="1943100"/>
            <a:chExt cx="14363700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83742" y="1943100"/>
                <a:ext cx="45723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20" y="1947446"/>
              <a:ext cx="13715999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dạng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vuông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 1 617 m.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khu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833519" y="4267200"/>
            <a:ext cx="725376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40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1 617 x 4 = 6 468 (m)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Đáp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6 468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1350" y="4267200"/>
            <a:ext cx="679688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u="sng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  <a:endParaRPr lang="en-US" sz="4000" b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Khu </a:t>
            </a:r>
            <a:r>
              <a:rPr lang="en-US" sz="4000" b="1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hình vuông, có cạnh: 1 617m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Tính chu vi:…….m?</a:t>
            </a:r>
            <a:endParaRPr lang="en-US" sz="40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38231" y="4158897"/>
            <a:ext cx="0" cy="468030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51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391</Words>
  <Application>Microsoft Office PowerPoint</Application>
  <PresentationFormat>Custom</PresentationFormat>
  <Paragraphs>100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133</cp:revision>
  <dcterms:created xsi:type="dcterms:W3CDTF">2022-07-10T01:37:20Z</dcterms:created>
  <dcterms:modified xsi:type="dcterms:W3CDTF">2025-03-04T01:22:59Z</dcterms:modified>
</cp:coreProperties>
</file>