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 id="2147483677" r:id="rId3"/>
  </p:sldMasterIdLst>
  <p:notesMasterIdLst>
    <p:notesMasterId r:id="rId32"/>
  </p:notesMasterIdLst>
  <p:handoutMasterIdLst>
    <p:handoutMasterId r:id="rId33"/>
  </p:handoutMasterIdLst>
  <p:sldIdLst>
    <p:sldId id="395" r:id="rId4"/>
    <p:sldId id="397" r:id="rId5"/>
    <p:sldId id="431" r:id="rId6"/>
    <p:sldId id="432" r:id="rId7"/>
    <p:sldId id="433" r:id="rId8"/>
    <p:sldId id="435" r:id="rId9"/>
    <p:sldId id="401" r:id="rId10"/>
    <p:sldId id="434" r:id="rId11"/>
    <p:sldId id="421" r:id="rId12"/>
    <p:sldId id="403" r:id="rId13"/>
    <p:sldId id="404" r:id="rId14"/>
    <p:sldId id="422" r:id="rId15"/>
    <p:sldId id="423" r:id="rId16"/>
    <p:sldId id="437" r:id="rId17"/>
    <p:sldId id="405" r:id="rId18"/>
    <p:sldId id="407" r:id="rId19"/>
    <p:sldId id="438" r:id="rId20"/>
    <p:sldId id="410" r:id="rId21"/>
    <p:sldId id="412" r:id="rId22"/>
    <p:sldId id="439" r:id="rId23"/>
    <p:sldId id="409" r:id="rId24"/>
    <p:sldId id="426" r:id="rId25"/>
    <p:sldId id="415" r:id="rId26"/>
    <p:sldId id="416" r:id="rId27"/>
    <p:sldId id="427" r:id="rId28"/>
    <p:sldId id="440" r:id="rId29"/>
    <p:sldId id="280" r:id="rId30"/>
    <p:sldId id="385" r:id="rId31"/>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96" autoAdjust="0"/>
    <p:restoredTop sz="94343" autoAdjust="0"/>
  </p:normalViewPr>
  <p:slideViewPr>
    <p:cSldViewPr>
      <p:cViewPr varScale="1">
        <p:scale>
          <a:sx n="93" d="100"/>
          <a:sy n="93" d="100"/>
        </p:scale>
        <p:origin x="90" y="9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2022/7/7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2022/7/7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87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630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791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454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7529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5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632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457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9286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4174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569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88842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fontAlgn="base">
              <a:spcBef>
                <a:spcPct val="50000"/>
              </a:spcBef>
              <a:spcAft>
                <a:spcPct val="0"/>
              </a:spcAft>
            </a:pPr>
            <a:r>
              <a:rPr lang="en-US" altLang="en-US" sz="1966"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8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2022"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8: BẦY VOI RỪNG TRƯỜNG SƠN (T1,2</a:t>
            </a: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a:solidFill>
                  <a:srgbClr val="FF0066"/>
                </a:solidFill>
                <a:latin typeface="Times New Roman" pitchFamily="18" charset="0"/>
              </a:rPr>
              <a:t>Giáo viên:</a:t>
            </a:r>
          </a:p>
          <a:p>
            <a:pPr defTabSz="513710" fontAlgn="base">
              <a:spcBef>
                <a:spcPct val="0"/>
              </a:spcBef>
              <a:spcAft>
                <a:spcPct val="0"/>
              </a:spcAft>
            </a:pPr>
            <a:r>
              <a:rPr lang="en-US" altLang="en-US" sz="134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927422"/>
            <a:ext cx="8611764" cy="3170099"/>
          </a:xfrm>
          <a:prstGeom prst="rect">
            <a:avLst/>
          </a:prstGeom>
        </p:spPr>
        <p:txBody>
          <a:bodyPr wrap="square">
            <a:spAutoFit/>
          </a:bodyPr>
          <a:lstStyle/>
          <a:p>
            <a:pPr lvl="0" algn="just">
              <a:defRPr/>
            </a:pPr>
            <a:r>
              <a:rPr lang="en-US" sz="3200" dirty="0" smtClean="0">
                <a:solidFill>
                  <a:srgbClr val="000000"/>
                </a:solidFill>
                <a:latin typeface="OpenSans"/>
              </a:rPr>
              <a:t>      </a:t>
            </a:r>
            <a:r>
              <a:rPr lang="en-US" sz="2800" b="1" kern="0" dirty="0">
                <a:solidFill>
                  <a:srgbClr val="000000"/>
                </a:solidFill>
                <a:latin typeface="Times New Roman" panose="02020603050405020304" pitchFamily="18" charset="0"/>
                <a:cs typeface="Times New Roman" panose="02020603050405020304" pitchFamily="18" charset="0"/>
              </a:rPr>
              <a:t>Dãy </a:t>
            </a:r>
            <a:r>
              <a:rPr lang="en-US" sz="2800" b="1" kern="0" dirty="0" err="1">
                <a:solidFill>
                  <a:srgbClr val="000000"/>
                </a:solidFill>
                <a:latin typeface="Times New Roman" panose="02020603050405020304" pitchFamily="18" charset="0"/>
                <a:cs typeface="Times New Roman" panose="02020603050405020304" pitchFamily="18" charset="0"/>
              </a:rPr>
              <a:t>Trừơng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chạy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Trung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nước</a:t>
            </a:r>
            <a:r>
              <a:rPr lang="en-US" sz="2800" b="1" kern="0" dirty="0">
                <a:solidFill>
                  <a:srgbClr val="000000"/>
                </a:solidFill>
                <a:latin typeface="Times New Roman" panose="02020603050405020304" pitchFamily="18" charset="0"/>
                <a:cs typeface="Times New Roman" panose="02020603050405020304" pitchFamily="18" charset="0"/>
              </a:rPr>
              <a:t> ta. </a:t>
            </a:r>
            <a:r>
              <a:rPr lang="en-US" sz="2800" b="1" kern="0" dirty="0" err="1">
                <a:solidFill>
                  <a:srgbClr val="000000"/>
                </a:solidFill>
                <a:latin typeface="Times New Roman" panose="02020603050405020304" pitchFamily="18" charset="0"/>
                <a:cs typeface="Times New Roman" panose="02020603050405020304" pitchFamily="18" charset="0"/>
              </a:rPr>
              <a:t>Đường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lên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nhiều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cánh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hoang</a:t>
            </a:r>
            <a:r>
              <a:rPr lang="en-US" sz="2800" b="1" kern="0" dirty="0">
                <a:solidFill>
                  <a:srgbClr val="000000"/>
                </a:solidFill>
                <a:latin typeface="Times New Roman" panose="02020603050405020304" pitchFamily="18" charset="0"/>
                <a:cs typeface="Times New Roman" panose="02020603050405020304" pitchFamily="18" charset="0"/>
              </a:rPr>
              <a:t> vu. </a:t>
            </a:r>
            <a:r>
              <a:rPr lang="en-US" sz="2800" b="1" kern="0" dirty="0" err="1">
                <a:solidFill>
                  <a:srgbClr val="000000"/>
                </a:solidFill>
                <a:latin typeface="Times New Roman" panose="02020603050405020304" pitchFamily="18" charset="0"/>
                <a:cs typeface="Times New Roman" panose="02020603050405020304" pitchFamily="18" charset="0"/>
              </a:rPr>
              <a:t>Trong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núi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chen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lẫn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đồi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sương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phủ</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quanh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năm</a:t>
            </a:r>
            <a:r>
              <a:rPr lang="en-US" sz="2800" b="1" kern="0" dirty="0">
                <a:solidFill>
                  <a:srgbClr val="000000"/>
                </a:solidFill>
                <a:latin typeface="Times New Roman" panose="02020603050405020304" pitchFamily="18" charset="0"/>
                <a:cs typeface="Times New Roman" panose="02020603050405020304" pitchFamily="18" charset="0"/>
              </a:rPr>
              <a:t>. Nơi </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nguồn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không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bao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cạn</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bãi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rực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đỏ</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lau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ngày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đêm</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xứ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sở</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loài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voi</a:t>
            </a:r>
            <a:r>
              <a:rPr lang="en-US" sz="2800" b="1" kern="0" dirty="0">
                <a:solidFill>
                  <a:srgbClr val="000000"/>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670DA32C-0382-4BEB-2359-824E91001094}"/>
              </a:ext>
            </a:extLst>
          </p:cNvPr>
          <p:cNvGrpSpPr/>
          <p:nvPr/>
        </p:nvGrpSpPr>
        <p:grpSpPr>
          <a:xfrm>
            <a:off x="395536" y="1131590"/>
            <a:ext cx="318677" cy="288031"/>
            <a:chOff x="8079657" y="1342173"/>
            <a:chExt cx="707923" cy="707923"/>
          </a:xfrm>
        </p:grpSpPr>
        <p:sp>
          <p:nvSpPr>
            <p:cNvPr id="8" name="Oval 7">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9" name="Oval 8">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55AB03A-A976-8BE8-5689-BD575F414A8E}"/>
              </a:ext>
            </a:extLst>
          </p:cNvPr>
          <p:cNvSpPr txBox="1"/>
          <p:nvPr/>
        </p:nvSpPr>
        <p:spPr>
          <a:xfrm>
            <a:off x="-119884" y="3012454"/>
            <a:ext cx="2731508"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3601962"/>
            <a:ext cx="2409634"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2805170" y="3601961"/>
            <a:ext cx="6037006" cy="430887"/>
          </a:xfrm>
          <a:prstGeom prst="rect">
            <a:avLst/>
          </a:prstGeom>
        </p:spPr>
        <p:txBody>
          <a:bodyPr wrap="square">
            <a:spAutoFit/>
          </a:bodyPr>
          <a:lstStyle/>
          <a:p>
            <a:r>
              <a:rPr lang="en-US" sz="2200" dirty="0" smtClean="0">
                <a:solidFill>
                  <a:srgbClr val="000000"/>
                </a:solidFill>
                <a:latin typeface="Times New Roman" panose="02020603050405020304" pitchFamily="18" charset="0"/>
                <a:cs typeface="Times New Roman" panose="02020603050405020304" pitchFamily="18" charset="0"/>
              </a:rPr>
              <a:t>(</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mọc</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rậm</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rạp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cao</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thấp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nối</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tiếp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nhau</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0433" y="1079623"/>
            <a:ext cx="8774055" cy="1569660"/>
          </a:xfrm>
          <a:prstGeom prst="rect">
            <a:avLst/>
          </a:prstGeom>
        </p:spPr>
        <p:txBody>
          <a:bodyPr wrap="square">
            <a:spAutoFit/>
          </a:bodyPr>
          <a:lstStyle/>
          <a:p>
            <a:r>
              <a:rPr lang="en-US" sz="3200" kern="0" dirty="0" smtClean="0">
                <a:solidFill>
                  <a:srgbClr val="000000"/>
                </a:solidFill>
                <a:latin typeface="Times New Roman" panose="02020603050405020304" pitchFamily="18" charset="0"/>
                <a:cs typeface="Times New Roman" panose="02020603050405020304" pitchFamily="18" charset="0"/>
              </a:rPr>
              <a:t>Nơi </a:t>
            </a:r>
            <a:r>
              <a:rPr lang="en-US" sz="3200" kern="0" dirty="0" err="1">
                <a:solidFill>
                  <a:srgbClr val="000000"/>
                </a:solidFill>
                <a:latin typeface="Times New Roman" panose="02020603050405020304" pitchFamily="18" charset="0"/>
                <a:cs typeface="Times New Roman" panose="02020603050405020304" pitchFamily="18" charset="0"/>
              </a:rPr>
              <a:t>đó</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có</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suối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bao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cạn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bãi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rực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hoa</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đỏ</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rừng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ngày</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đêm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giũ</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lá</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a:t>
            </a:r>
            <a:endParaRPr lang="en-US" sz="3200" dirty="0"/>
          </a:p>
        </p:txBody>
      </p:sp>
      <p:cxnSp>
        <p:nvCxnSpPr>
          <p:cNvPr id="5" name="Straight Connector 4"/>
          <p:cNvCxnSpPr/>
          <p:nvPr/>
        </p:nvCxnSpPr>
        <p:spPr>
          <a:xfrm flipH="1">
            <a:off x="8748464" y="127560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580112" y="1707123"/>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1152158" y="224774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5673824"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5767536"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78" y="434020"/>
            <a:ext cx="8856984" cy="3046988"/>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2400" b="1" kern="0" dirty="0">
                <a:solidFill>
                  <a:srgbClr val="000000"/>
                </a:solidFill>
                <a:latin typeface="Times New Roman" panose="02020603050405020304" pitchFamily="18" charset="0"/>
                <a:cs typeface="Times New Roman" panose="02020603050405020304" pitchFamily="18" charset="0"/>
              </a:rPr>
              <a:t>Voi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thành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đông</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khỏe</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nuôi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cơ</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thể</a:t>
            </a:r>
            <a:r>
              <a:rPr lang="en-US" sz="2400" b="1" kern="0" dirty="0">
                <a:solidFill>
                  <a:srgbClr val="000000"/>
                </a:solidFill>
                <a:latin typeface="Times New Roman" panose="02020603050405020304" pitchFamily="18" charset="0"/>
                <a:cs typeface="Times New Roman" panose="02020603050405020304" pitchFamily="18" charset="0"/>
              </a:rPr>
              <a:t> to </a:t>
            </a:r>
            <a:r>
              <a:rPr lang="en-US" sz="2400" b="1" kern="0" dirty="0" err="1">
                <a:solidFill>
                  <a:srgbClr val="000000"/>
                </a:solidFill>
                <a:latin typeface="Times New Roman" panose="02020603050405020304" pitchFamily="18" charset="0"/>
                <a:cs typeface="Times New Roman" panose="02020603050405020304" pitchFamily="18" charset="0"/>
              </a:rPr>
              <a:t>lớn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của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mình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con </a:t>
            </a:r>
            <a:r>
              <a:rPr lang="en-US" sz="2400" b="1" kern="0" dirty="0" err="1">
                <a:solidFill>
                  <a:srgbClr val="000000"/>
                </a:solidFill>
                <a:latin typeface="Times New Roman" panose="02020603050405020304" pitchFamily="18" charset="0"/>
                <a:cs typeface="Times New Roman" panose="02020603050405020304" pitchFamily="18" charset="0"/>
              </a:rPr>
              <a:t>voi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khoảng</a:t>
            </a:r>
            <a:r>
              <a:rPr lang="en-US" sz="2400" b="1" kern="0" dirty="0">
                <a:solidFill>
                  <a:srgbClr val="000000"/>
                </a:solidFill>
                <a:latin typeface="Times New Roman" panose="02020603050405020304" pitchFamily="18" charset="0"/>
                <a:cs typeface="Times New Roman" panose="02020603050405020304" pitchFamily="18" charset="0"/>
              </a:rPr>
              <a:t> 150 </a:t>
            </a:r>
            <a:r>
              <a:rPr lang="en-US" sz="2400" b="1" kern="0" dirty="0" err="1">
                <a:solidFill>
                  <a:srgbClr val="000000"/>
                </a:solidFill>
                <a:latin typeface="Times New Roman" panose="02020603050405020304" pitchFamily="18" charset="0"/>
                <a:cs typeface="Times New Roman" panose="02020603050405020304" pitchFamily="18" charset="0"/>
              </a:rPr>
              <a:t>ki</a:t>
            </a:r>
            <a:r>
              <a:rPr lang="en-US" sz="2400" b="1" kern="0" dirty="0">
                <a:solidFill>
                  <a:srgbClr val="000000"/>
                </a:solidFill>
                <a:latin typeface="Times New Roman" panose="02020603050405020304" pitchFamily="18" charset="0"/>
                <a:cs typeface="Times New Roman" panose="02020603050405020304" pitchFamily="18" charset="0"/>
              </a:rPr>
              <a:t> – </a:t>
            </a:r>
            <a:r>
              <a:rPr lang="en-US" sz="2400" b="1" kern="0" dirty="0" err="1">
                <a:solidFill>
                  <a:srgbClr val="000000"/>
                </a:solidFill>
                <a:latin typeface="Times New Roman" panose="02020603050405020304" pitchFamily="18" charset="0"/>
                <a:cs typeface="Times New Roman" panose="02020603050405020304" pitchFamily="18" charset="0"/>
              </a:rPr>
              <a:t>lô</a:t>
            </a:r>
            <a:r>
              <a:rPr lang="en-US" sz="2400" b="1" kern="0" dirty="0">
                <a:solidFill>
                  <a:srgbClr val="000000"/>
                </a:solidFill>
                <a:latin typeface="Times New Roman" panose="02020603050405020304" pitchFamily="18" charset="0"/>
                <a:cs typeface="Times New Roman" panose="02020603050405020304" pitchFamily="18" charset="0"/>
              </a:rPr>
              <a:t> – gam </a:t>
            </a:r>
            <a:r>
              <a:rPr lang="en-US" sz="2400" b="1" kern="0" dirty="0" err="1">
                <a:solidFill>
                  <a:srgbClr val="000000"/>
                </a:solidFill>
                <a:latin typeface="Times New Roman" panose="02020603050405020304" pitchFamily="18" charset="0"/>
                <a:cs typeface="Times New Roman" panose="02020603050405020304" pitchFamily="18" charset="0"/>
              </a:rPr>
              <a:t>cây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ngày</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liên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tục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đồng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Buổi </a:t>
            </a:r>
            <a:r>
              <a:rPr lang="en-US" sz="2400" b="1" kern="0" dirty="0" err="1">
                <a:solidFill>
                  <a:srgbClr val="000000"/>
                </a:solidFill>
                <a:latin typeface="Times New Roman" panose="02020603050405020304" pitchFamily="18" charset="0"/>
                <a:cs typeface="Times New Roman" panose="02020603050405020304" pitchFamily="18" charset="0"/>
              </a:rPr>
              <a:t>trưa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trú</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rậm</a:t>
            </a:r>
            <a:r>
              <a:rPr lang="en-US" sz="2400" b="1" kern="0" dirty="0">
                <a:solidFill>
                  <a:srgbClr val="000000"/>
                </a:solidFill>
                <a:latin typeface="Times New Roman" panose="02020603050405020304" pitchFamily="18" charset="0"/>
                <a:cs typeface="Times New Roman" panose="02020603050405020304" pitchFamily="18" charset="0"/>
              </a:rPr>
              <a:t>. Chiều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tắm</a:t>
            </a:r>
            <a:r>
              <a:rPr lang="en-US" sz="2400" b="1" kern="0" dirty="0">
                <a:solidFill>
                  <a:srgbClr val="000000"/>
                </a:solidFill>
                <a:latin typeface="Times New Roman" panose="02020603050405020304" pitchFamily="18" charset="0"/>
                <a:cs typeface="Times New Roman" panose="02020603050405020304" pitchFamily="18" charset="0"/>
              </a:rPr>
              <a:t> ở những </a:t>
            </a:r>
            <a:r>
              <a:rPr lang="en-US" sz="2400" b="1" kern="0" dirty="0" err="1">
                <a:solidFill>
                  <a:srgbClr val="000000"/>
                </a:solidFill>
                <a:latin typeface="Times New Roman" panose="02020603050405020304" pitchFamily="18" charset="0"/>
                <a:cs typeface="Times New Roman" panose="02020603050405020304" pitchFamily="18" charset="0"/>
              </a:rPr>
              <a:t>quãng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sông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rồi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thức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Vào</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lúc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rạng</a:t>
            </a:r>
            <a:r>
              <a:rPr lang="en-US" sz="2400" b="1" kern="0" dirty="0">
                <a:solidFill>
                  <a:srgbClr val="000000"/>
                </a:solidFill>
                <a:latin typeface="Times New Roman" panose="02020603050405020304" pitchFamily="18" charset="0"/>
                <a:cs typeface="Times New Roman" panose="02020603050405020304" pitchFamily="18" charset="0"/>
              </a:rPr>
              <a:t> sang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chiều</a:t>
            </a:r>
            <a:r>
              <a:rPr lang="en-US" sz="2400" b="1" kern="0" dirty="0">
                <a:solidFill>
                  <a:srgbClr val="000000"/>
                </a:solidFill>
                <a:latin typeface="Times New Roman" panose="02020603050405020304" pitchFamily="18" charset="0"/>
                <a:cs typeface="Times New Roman" panose="02020603050405020304" pitchFamily="18" charset="0"/>
              </a:rPr>
              <a:t> ta,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rền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vang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oai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nghiêm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uy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lực</a:t>
            </a:r>
            <a:r>
              <a:rPr lang="en-US" sz="24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87117" y="555526"/>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
        <p:nvSpPr>
          <p:cNvPr id="6" name="Rectangle 5"/>
          <p:cNvSpPr/>
          <p:nvPr/>
        </p:nvSpPr>
        <p:spPr>
          <a:xfrm>
            <a:off x="287117" y="4138606"/>
            <a:ext cx="92204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Rống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5AB03A-A976-8BE8-5689-BD575F414A8E}"/>
              </a:ext>
            </a:extLst>
          </p:cNvPr>
          <p:cNvSpPr txBox="1"/>
          <p:nvPr/>
        </p:nvSpPr>
        <p:spPr>
          <a:xfrm>
            <a:off x="-180528" y="3531393"/>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55AB03A-A976-8BE8-5689-BD575F414A8E}"/>
              </a:ext>
            </a:extLst>
          </p:cNvPr>
          <p:cNvSpPr txBox="1"/>
          <p:nvPr/>
        </p:nvSpPr>
        <p:spPr>
          <a:xfrm>
            <a:off x="748140" y="4104998"/>
            <a:ext cx="7439403" cy="461665"/>
          </a:xfrm>
          <a:prstGeom prst="rect">
            <a:avLst/>
          </a:prstGeom>
          <a:noFill/>
          <a:ln>
            <a:noFill/>
          </a:ln>
        </p:spPr>
        <p:txBody>
          <a:bodyPr wrap="square">
            <a:spAutoFit/>
          </a:bodyPr>
          <a:lstStyle/>
          <a:p>
            <a:pPr lvl="1"/>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289" y="411510"/>
            <a:ext cx="8605464" cy="3046988"/>
          </a:xfrm>
          <a:prstGeom prst="rect">
            <a:avLst/>
          </a:prstGeom>
        </p:spPr>
        <p:txBody>
          <a:bodyPr wrap="square">
            <a:spAutoFit/>
          </a:bodyPr>
          <a:lstStyle/>
          <a:p>
            <a:pPr lvl="0" algn="just">
              <a:defRPr/>
            </a:pPr>
            <a:r>
              <a:rPr lang="en-US" sz="2400" b="1" kern="0" dirty="0" smtClean="0">
                <a:solidFill>
                  <a:srgbClr val="000000"/>
                </a:solidFill>
                <a:latin typeface="Times New Roman" panose="02020603050405020304" pitchFamily="18" charset="0"/>
                <a:cs typeface="Times New Roman" panose="02020603050405020304" pitchFamily="18" charset="0"/>
              </a:rPr>
              <a:t>      </a:t>
            </a:r>
            <a:r>
              <a:rPr lang="en-US" sz="3200" b="1" kern="0" dirty="0">
                <a:solidFill>
                  <a:srgbClr val="000000"/>
                </a:solidFill>
                <a:latin typeface="Times New Roman" panose="02020603050405020304" pitchFamily="18" charset="0"/>
                <a:cs typeface="Times New Roman" panose="02020603050405020304" pitchFamily="18" charset="0"/>
              </a:rPr>
              <a:t>Voi </a:t>
            </a:r>
            <a:r>
              <a:rPr lang="en-US" sz="3200" b="1" kern="0" dirty="0" err="1">
                <a:solidFill>
                  <a:srgbClr val="000000"/>
                </a:solidFill>
                <a:latin typeface="Times New Roman" panose="02020603050405020304" pitchFamily="18" charset="0"/>
                <a:cs typeface="Times New Roman" panose="02020603050405020304" pitchFamily="18" charset="0"/>
              </a:rPr>
              <a:t>là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loài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vật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thông</a:t>
            </a:r>
            <a:r>
              <a:rPr lang="en-US" sz="3200" b="1" kern="0" dirty="0">
                <a:solidFill>
                  <a:srgbClr val="000000"/>
                </a:solidFill>
                <a:latin typeface="Times New Roman" panose="02020603050405020304" pitchFamily="18" charset="0"/>
                <a:cs typeface="Times New Roman" panose="02020603050405020304" pitchFamily="18" charset="0"/>
              </a:rPr>
              <a:t> minh,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tình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nghĩa</a:t>
            </a:r>
            <a:r>
              <a:rPr lang="en-US" sz="3200" b="1" kern="0" dirty="0">
                <a:solidFill>
                  <a:srgbClr val="000000"/>
                </a:solidFill>
                <a:latin typeface="Times New Roman" panose="02020603050405020304" pitchFamily="18" charset="0"/>
                <a:cs typeface="Times New Roman" panose="02020603050405020304" pitchFamily="18" charset="0"/>
              </a:rPr>
              <a:t>. Chúng </a:t>
            </a:r>
            <a:r>
              <a:rPr lang="en-US" sz="3200" b="1" kern="0" dirty="0" err="1">
                <a:solidFill>
                  <a:srgbClr val="000000"/>
                </a:solidFill>
                <a:latin typeface="Times New Roman" panose="02020603050405020304" pitchFamily="18" charset="0"/>
                <a:cs typeface="Times New Roman" panose="02020603050405020304" pitchFamily="18" charset="0"/>
              </a:rPr>
              <a:t>tận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tâm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thương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nhau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không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khac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gì</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người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đau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yếu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biếng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ăn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ngơ</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ngác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sa</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bẫy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cách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cứu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giúp</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dù</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phải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chịu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đói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khát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hoặc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tạm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dừng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chuyến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đi</a:t>
            </a:r>
            <a:r>
              <a:rPr lang="en-US" sz="32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20837" y="411510"/>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dirty="0" smtClean="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3345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7" name="Rectangle 6"/>
          <p:cNvSpPr/>
          <p:nvPr/>
        </p:nvSpPr>
        <p:spPr>
          <a:xfrm>
            <a:off x="190433" y="1079623"/>
            <a:ext cx="8774055" cy="1077218"/>
          </a:xfrm>
          <a:prstGeom prst="rect">
            <a:avLst/>
          </a:prstGeom>
        </p:spPr>
        <p:txBody>
          <a:bodyPr wrap="square">
            <a:spAutoFit/>
          </a:bodyPr>
          <a:lstStyle/>
          <a:p>
            <a:pPr lvl="0"/>
            <a:r>
              <a:rPr lang="en-US" sz="3200" kern="0" dirty="0">
                <a:solidFill>
                  <a:srgbClr val="000000"/>
                </a:solidFill>
                <a:latin typeface="Times New Roman" panose="02020603050405020304" pitchFamily="18" charset="0"/>
                <a:cs typeface="Times New Roman" panose="02020603050405020304" pitchFamily="18" charset="0"/>
              </a:rPr>
              <a:t>Chúng </a:t>
            </a:r>
            <a:r>
              <a:rPr lang="en-US" sz="3200" kern="0" dirty="0" err="1">
                <a:solidFill>
                  <a:srgbClr val="000000"/>
                </a:solidFill>
                <a:latin typeface="Times New Roman" panose="02020603050405020304" pitchFamily="18" charset="0"/>
                <a:cs typeface="Times New Roman" panose="02020603050405020304" pitchFamily="18" charset="0"/>
              </a:rPr>
              <a:t>tận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tâm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thương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mến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nhau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không</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khac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gì</a:t>
            </a:r>
            <a:r>
              <a:rPr lang="en-US" sz="3200" kern="0" dirty="0">
                <a:solidFill>
                  <a:srgbClr val="000000"/>
                </a:solidFill>
                <a:latin typeface="Times New Roman" panose="02020603050405020304" pitchFamily="18" charset="0"/>
                <a:cs typeface="Times New Roman" panose="02020603050405020304" pitchFamily="18" charset="0"/>
              </a:rPr>
              <a:t> con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rgbClr val="000000"/>
              </a:solidFill>
              <a:effectLst/>
              <a:uLnTx/>
              <a:uFillTx/>
              <a:latin typeface="Arial"/>
            </a:endParaRPr>
          </a:p>
        </p:txBody>
      </p:sp>
      <p:cxnSp>
        <p:nvCxnSpPr>
          <p:cNvPr id="5" name="Straight Connector 4"/>
          <p:cNvCxnSpPr/>
          <p:nvPr/>
        </p:nvCxnSpPr>
        <p:spPr>
          <a:xfrm flipH="1">
            <a:off x="6156176" y="1203598"/>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591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954107"/>
          </a:xfrm>
          <a:prstGeom prst="rect">
            <a:avLst/>
          </a:prstGeom>
          <a:solidFill>
            <a:sysClr val="window" lastClr="FFFFFF"/>
          </a:solidFill>
        </p:spPr>
        <p:txBody>
          <a:bodyPr wrap="square">
            <a:spAutoFit/>
          </a:bodyPr>
          <a:lstStyle/>
          <a:p>
            <a:pPr algn="just">
              <a:spcAft>
                <a:spcPts val="0"/>
              </a:spcAft>
            </a:pPr>
            <a:r>
              <a:rPr lang="en-US" sz="2800" b="1" i="1" dirty="0" err="1" smtClean="0">
                <a:solidFill>
                  <a:srgbClr val="0070C0"/>
                </a:solidFill>
                <a:latin typeface="Times New Roman" panose="02020603050405020304" pitchFamily="18" charset="0"/>
                <a:ea typeface="Times New Roman" panose="02020603050405020304" pitchFamily="18" charset="0"/>
              </a:rPr>
              <a:t>Trường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Sơn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xứ</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sở</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ki</a:t>
            </a:r>
            <a:r>
              <a:rPr lang="en-US" sz="2800" b="1" i="1" dirty="0" smtClean="0">
                <a:solidFill>
                  <a:srgbClr val="0070C0"/>
                </a:solidFill>
                <a:latin typeface="Times New Roman" panose="02020603050405020304" pitchFamily="18" charset="0"/>
                <a:ea typeface="Times New Roman" panose="02020603050405020304" pitchFamily="18" charset="0"/>
              </a:rPr>
              <a:t> – </a:t>
            </a:r>
            <a:r>
              <a:rPr lang="en-US" sz="2800" b="1" i="1" dirty="0" err="1" smtClean="0">
                <a:solidFill>
                  <a:srgbClr val="0070C0"/>
                </a:solidFill>
                <a:latin typeface="Times New Roman" panose="02020603050405020304" pitchFamily="18" charset="0"/>
                <a:ea typeface="Times New Roman" panose="02020603050405020304" pitchFamily="18" charset="0"/>
              </a:rPr>
              <a:t>lô</a:t>
            </a:r>
            <a:r>
              <a:rPr lang="en-US" sz="2800" b="1" i="1" dirty="0" smtClean="0">
                <a:solidFill>
                  <a:srgbClr val="0070C0"/>
                </a:solidFill>
                <a:latin typeface="Times New Roman" panose="02020603050405020304" pitchFamily="18" charset="0"/>
                <a:ea typeface="Times New Roman" panose="02020603050405020304" pitchFamily="18" charset="0"/>
              </a:rPr>
              <a:t> - gam, </a:t>
            </a:r>
            <a:r>
              <a:rPr lang="en-US" sz="2800" b="1" i="1" dirty="0" err="1" smtClean="0">
                <a:solidFill>
                  <a:srgbClr val="0070C0"/>
                </a:solidFill>
                <a:latin typeface="Times New Roman" panose="02020603050405020304" pitchFamily="18" charset="0"/>
                <a:ea typeface="Times New Roman" panose="02020603050405020304" pitchFamily="18" charset="0"/>
              </a:rPr>
              <a:t>rống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rền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oai</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nghiêm</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uy</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lực</a:t>
            </a:r>
            <a:r>
              <a:rPr lang="en-US" sz="2800" b="1" i="1" dirty="0" smtClean="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Bầy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voi</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Sơn</a:t>
            </a:r>
            <a:endPar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3596159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28147" y="-25093"/>
            <a:ext cx="7227493" cy="707886"/>
          </a:xfrm>
          <a:prstGeom prst="rect">
            <a:avLst/>
          </a:prstGeom>
          <a:noFill/>
        </p:spPr>
        <p:txBody>
          <a:bodyPr wrap="square" rtlCol="0">
            <a:spAutoFit/>
          </a:bodyPr>
          <a:lstStyle/>
          <a:p>
            <a:pPr algn="ctr"/>
            <a:r>
              <a:rPr lang="en-US" sz="4000" b="1" dirty="0" err="1" smtClean="0">
                <a:solidFill>
                  <a:srgbClr val="00B050"/>
                </a:solidFill>
                <a:latin typeface="Times New Roman" panose="02020603050405020304" pitchFamily="18" charset="0"/>
                <a:cs typeface="Times New Roman" panose="02020603050405020304" pitchFamily="18" charset="0"/>
              </a:rPr>
              <a:t>Trả</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lời</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câu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Tìm</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268760" y="1621523"/>
            <a:ext cx="8623720" cy="1938992"/>
          </a:xfrm>
          <a:prstGeom prst="rect">
            <a:avLst/>
          </a:prstGeom>
        </p:spPr>
        <p:txBody>
          <a:bodyPr wrap="square">
            <a:spAutoFit/>
          </a:bodyPr>
          <a:lstStyle/>
          <a:p>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lên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Nơi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B9C4DB-27F8-4114-CC40-DBB29198BC27}"/>
              </a:ext>
            </a:extLst>
          </p:cNvPr>
          <p:cNvGrpSpPr/>
          <p:nvPr/>
        </p:nvGrpSpPr>
        <p:grpSpPr>
          <a:xfrm>
            <a:off x="323528" y="339502"/>
            <a:ext cx="8480186" cy="1000972"/>
            <a:chOff x="1949128" y="335360"/>
            <a:chExt cx="8446134" cy="1000972"/>
          </a:xfrm>
        </p:grpSpPr>
        <p:sp>
          <p:nvSpPr>
            <p:cNvPr id="3" name="TextBox 2">
              <a:extLst>
                <a:ext uri="{FF2B5EF4-FFF2-40B4-BE49-F238E27FC236}">
                  <a16:creationId xmlns:a16="http://schemas.microsoft.com/office/drawing/2014/main" id="{017505D2-8FE4-2BEB-C8C9-42781B00838A}"/>
                </a:ext>
              </a:extLst>
            </p:cNvPr>
            <p:cNvSpPr txBox="1"/>
            <p:nvPr/>
          </p:nvSpPr>
          <p:spPr>
            <a:xfrm>
              <a:off x="2460872" y="382225"/>
              <a:ext cx="7934390" cy="95410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vào</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nội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dung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kể</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lại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hoạt</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động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thường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ngày</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54044621-2CBD-F36A-41E9-47FAE46F3CC3}"/>
                </a:ext>
              </a:extLst>
            </p:cNvPr>
            <p:cNvGrpSpPr/>
            <p:nvPr/>
          </p:nvGrpSpPr>
          <p:grpSpPr>
            <a:xfrm>
              <a:off x="1949128" y="335360"/>
              <a:ext cx="685531" cy="477054"/>
              <a:chOff x="4332064" y="740271"/>
              <a:chExt cx="463075" cy="322250"/>
            </a:xfrm>
          </p:grpSpPr>
          <p:sp>
            <p:nvSpPr>
              <p:cNvPr id="5" name="Oval 4">
                <a:extLst>
                  <a:ext uri="{FF2B5EF4-FFF2-40B4-BE49-F238E27FC236}">
                    <a16:creationId xmlns:a16="http://schemas.microsoft.com/office/drawing/2014/main"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2BFEB973-FB79-E02C-DE1D-A93C02E92950}"/>
                  </a:ext>
                </a:extLst>
              </p:cNvPr>
              <p:cNvSpPr/>
              <p:nvPr/>
            </p:nvSpPr>
            <p:spPr>
              <a:xfrm>
                <a:off x="4332064"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2" y="1491630"/>
            <a:ext cx="8712968" cy="3384376"/>
          </a:xfrm>
          <a:prstGeom prst="rect">
            <a:avLst/>
          </a:prstGeom>
        </p:spPr>
      </p:pic>
      <p:sp>
        <p:nvSpPr>
          <p:cNvPr id="9" name="Rectangle 8"/>
          <p:cNvSpPr/>
          <p:nvPr/>
        </p:nvSpPr>
        <p:spPr>
          <a:xfrm>
            <a:off x="300326" y="1452056"/>
            <a:ext cx="8471339" cy="34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Buổi </a:t>
            </a:r>
            <a:r>
              <a:rPr lang="en-US" sz="2400" b="1" dirty="0" err="1" smtClean="0">
                <a:solidFill>
                  <a:srgbClr val="FF0000"/>
                </a:solidFill>
                <a:latin typeface="Times New Roman" panose="02020603050405020304" pitchFamily="18" charset="0"/>
                <a:cs typeface="Times New Roman" panose="02020603050405020304" pitchFamily="18" charset="0"/>
              </a:rPr>
              <a:t>trưa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rậm</a:t>
            </a:r>
            <a:r>
              <a:rPr lang="en-US" sz="2400" b="1" dirty="0" smtClean="0">
                <a:solidFill>
                  <a:srgbClr val="FF0000"/>
                </a:solidFill>
                <a:latin typeface="Times New Roman" panose="02020603050405020304" pitchFamily="18" charset="0"/>
                <a:cs typeface="Times New Roman" panose="02020603050405020304" pitchFamily="18" charset="0"/>
              </a:rPr>
              <a:t>. Chiều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tắm</a:t>
            </a:r>
            <a:r>
              <a:rPr lang="en-US" sz="2400" b="1" dirty="0" smtClean="0">
                <a:solidFill>
                  <a:srgbClr val="FF0000"/>
                </a:solidFill>
                <a:latin typeface="Times New Roman" panose="02020603050405020304" pitchFamily="18" charset="0"/>
                <a:cs typeface="Times New Roman" panose="02020603050405020304" pitchFamily="18" charset="0"/>
              </a:rPr>
              <a:t> ở những </a:t>
            </a:r>
            <a:r>
              <a:rPr lang="en-US" sz="2400" b="1" dirty="0" err="1" smtClean="0">
                <a:solidFill>
                  <a:srgbClr val="FF0000"/>
                </a:solidFill>
                <a:latin typeface="Times New Roman" panose="02020603050405020304" pitchFamily="18" charset="0"/>
                <a:cs typeface="Times New Roman" panose="02020603050405020304" pitchFamily="18" charset="0"/>
              </a:rPr>
              <a:t>quãng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ăn</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6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5"/>
            <a:ext cx="9115112" cy="1431868"/>
            <a:chOff x="1763746" y="246858"/>
            <a:chExt cx="9710105" cy="461665"/>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5"/>
              <a:ext cx="542232" cy="120828"/>
              <a:chOff x="4288799" y="711637"/>
              <a:chExt cx="366277" cy="81619"/>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8161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11637"/>
                <a:ext cx="366276" cy="8161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97669" y="2931790"/>
            <a:ext cx="8793708" cy="1200329"/>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Đoạn 1: Giới thiệu nơi ở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2: Mô tả hoạt động thường ngày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3: Cảm nghĩ về loài voi.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8398" y="1063580"/>
            <a:ext cx="7658100" cy="1557631"/>
          </a:xfrm>
          <a:prstGeom prst="rect">
            <a:avLst/>
          </a:prstGeom>
        </p:spPr>
      </p:pic>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C9088-E98E-CFD4-F76D-4AF214FB81FA}"/>
              </a:ext>
            </a:extLst>
          </p:cNvPr>
          <p:cNvSpPr txBox="1"/>
          <p:nvPr/>
        </p:nvSpPr>
        <p:spPr>
          <a:xfrm>
            <a:off x="0" y="3093385"/>
            <a:ext cx="9115112"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giúp</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biết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thêm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điều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về</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Oval 2">
            <a:extLst>
              <a:ext uri="{FF2B5EF4-FFF2-40B4-BE49-F238E27FC236}">
                <a16:creationId xmlns:a16="http://schemas.microsoft.com/office/drawing/2014/main" id="{A696B877-6F7F-C4FE-DC3F-8F10289C1D8E}"/>
              </a:ext>
            </a:extLst>
          </p:cNvPr>
          <p:cNvSpPr/>
          <p:nvPr/>
        </p:nvSpPr>
        <p:spPr>
          <a:xfrm>
            <a:off x="110162" y="3199039"/>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5</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TextBox 3"/>
          <p:cNvSpPr txBox="1"/>
          <p:nvPr/>
        </p:nvSpPr>
        <p:spPr>
          <a:xfrm>
            <a:off x="106873" y="3730249"/>
            <a:ext cx="8793708" cy="830997"/>
          </a:xfrm>
          <a:prstGeom prst="rect">
            <a:avLst/>
          </a:prstGeom>
          <a:noFill/>
        </p:spPr>
        <p:txBody>
          <a:bodyPr wrap="square" rtlCol="0">
            <a:spAutoFit/>
          </a:bodyPr>
          <a:lstStyle/>
          <a:p>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EFC104D-8D7D-410C-8827-C9550B10800C}"/>
              </a:ext>
            </a:extLst>
          </p:cNvPr>
          <p:cNvGrpSpPr/>
          <p:nvPr/>
        </p:nvGrpSpPr>
        <p:grpSpPr>
          <a:xfrm>
            <a:off x="175377" y="123478"/>
            <a:ext cx="8663278" cy="830997"/>
            <a:chOff x="2099706" y="306973"/>
            <a:chExt cx="9789051" cy="1630369"/>
          </a:xfrm>
        </p:grpSpPr>
        <p:sp>
          <p:nvSpPr>
            <p:cNvPr id="6" name="TextBox 5">
              <a:extLst>
                <a:ext uri="{FF2B5EF4-FFF2-40B4-BE49-F238E27FC236}">
                  <a16:creationId xmlns:a16="http://schemas.microsoft.com/office/drawing/2014/main" id="{62D85724-DC8D-4FC6-BE21-52234C4F3D98}"/>
                </a:ext>
              </a:extLst>
            </p:cNvPr>
            <p:cNvSpPr txBox="1"/>
            <p:nvPr/>
          </p:nvSpPr>
          <p:spPr>
            <a:xfrm>
              <a:off x="2287655" y="306973"/>
              <a:ext cx="9601102" cy="1630369"/>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Nêu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những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thích</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nhất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chúng</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3F755A20-259D-44D9-8F3C-09675259C20E}"/>
                </a:ext>
              </a:extLst>
            </p:cNvPr>
            <p:cNvGrpSpPr/>
            <p:nvPr/>
          </p:nvGrpSpPr>
          <p:grpSpPr>
            <a:xfrm>
              <a:off x="2099706" y="341298"/>
              <a:ext cx="710730" cy="924655"/>
              <a:chOff x="4433779" y="744279"/>
              <a:chExt cx="480097" cy="624603"/>
            </a:xfrm>
          </p:grpSpPr>
          <p:sp>
            <p:nvSpPr>
              <p:cNvPr id="8" name="Oval 7">
                <a:extLst>
                  <a:ext uri="{FF2B5EF4-FFF2-40B4-BE49-F238E27FC236}">
                    <a16:creationId xmlns:a16="http://schemas.microsoft.com/office/drawing/2014/main" id="{18DCCC10-FE2E-42FE-B8C8-3C20504669E0}"/>
                  </a:ext>
                </a:extLst>
              </p:cNvPr>
              <p:cNvSpPr/>
              <p:nvPr/>
            </p:nvSpPr>
            <p:spPr>
              <a:xfrm>
                <a:off x="4433779" y="744279"/>
                <a:ext cx="480097" cy="624603"/>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3F8AFFF9-C03E-4597-8387-EA0AC6FAA082}"/>
                  </a:ext>
                </a:extLst>
              </p:cNvPr>
              <p:cNvSpPr/>
              <p:nvPr/>
            </p:nvSpPr>
            <p:spPr>
              <a:xfrm>
                <a:off x="4477197" y="824735"/>
                <a:ext cx="361796" cy="544147"/>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sp>
        <p:nvSpPr>
          <p:cNvPr id="10" name="TextBox 9"/>
          <p:cNvSpPr txBox="1"/>
          <p:nvPr/>
        </p:nvSpPr>
        <p:spPr>
          <a:xfrm>
            <a:off x="232261" y="1015183"/>
            <a:ext cx="8793708" cy="1938992"/>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smtClean="0">
                <a:solidFill>
                  <a:srgbClr val="FF0000"/>
                </a:solidFill>
                <a:latin typeface="Times New Roman" panose="02020603050405020304" pitchFamily="18" charset="0"/>
                <a:cs typeface="Times New Roman" panose="02020603050405020304" pitchFamily="18" charset="0"/>
              </a:rPr>
              <a:t>    Chúng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minh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nghĩa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tâm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0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224951"/>
          </a:xfrm>
          <a:prstGeom prst="rect">
            <a:avLst/>
          </a:prstGeom>
          <a:solidFill>
            <a:srgbClr val="4F81BD">
              <a:lumMod val="40000"/>
              <a:lumOff val="60000"/>
            </a:srgbClr>
          </a:solidFill>
        </p:spPr>
        <p:txBody>
          <a:bodyPr wrap="square">
            <a:spAutoFit/>
          </a:bodyPr>
          <a:lstStyle/>
          <a:p>
            <a:pPr lvl="0" algn="just">
              <a:lnSpc>
                <a:spcPct val="115000"/>
              </a:lnSpc>
              <a:defRPr/>
            </a:pPr>
            <a:r>
              <a:rPr lang="nl-NL" sz="3200" b="1" i="1" dirty="0" smtClean="0">
                <a:latin typeface="Times New Roman" panose="02020603050405020304" pitchFamily="18" charset="0"/>
                <a:ea typeface="Times New Roman" panose="02020603050405020304" pitchFamily="18" charset="0"/>
              </a:rPr>
              <a:t>Hiểu biết về môi trường sống, những hoạt động thường ngày, đặc điểm của loài voi.</a:t>
            </a:r>
            <a:endParaRPr kumimoji="0" lang="en-US"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smtClean="0">
                <a:solidFill>
                  <a:srgbClr val="00B050"/>
                </a:solidFill>
                <a:latin typeface="Times New Roman" panose="02020603050405020304" pitchFamily="18" charset="0"/>
                <a:cs typeface="Times New Roman" panose="02020603050405020304" pitchFamily="18" charset="0"/>
              </a:rPr>
              <a:t>Luyện</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đọc</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C32E4F-78B6-0106-2441-C26AC6EBFC1B}"/>
              </a:ext>
            </a:extLst>
          </p:cNvPr>
          <p:cNvSpPr txBox="1"/>
          <p:nvPr/>
        </p:nvSpPr>
        <p:spPr>
          <a:xfrm>
            <a:off x="3275856" y="-101455"/>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AC32E4F-78B6-0106-2441-C26AC6EBFC1B}"/>
              </a:ext>
            </a:extLst>
          </p:cNvPr>
          <p:cNvSpPr txBox="1"/>
          <p:nvPr/>
        </p:nvSpPr>
        <p:spPr>
          <a:xfrm>
            <a:off x="682237" y="314012"/>
            <a:ext cx="8424936"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mẫu</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A696B877-6F7F-C4FE-DC3F-8F10289C1D8E}"/>
              </a:ext>
            </a:extLst>
          </p:cNvPr>
          <p:cNvSpPr/>
          <p:nvPr/>
        </p:nvSpPr>
        <p:spPr>
          <a:xfrm>
            <a:off x="137431" y="394858"/>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1</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86918" y="1059582"/>
            <a:ext cx="7128792" cy="16946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886918" y="2755063"/>
          <a:ext cx="7128792" cy="2194560"/>
        </p:xfrm>
        <a:graphic>
          <a:graphicData uri="http://schemas.openxmlformats.org/drawingml/2006/table">
            <a:tbl>
              <a:tblPr firstRow="1" bandRow="1">
                <a:tableStyleId>{5C22544A-7EE6-4342-B048-85BDC9FD1C3A}</a:tableStyleId>
              </a:tblPr>
              <a:tblGrid>
                <a:gridCol w="3564396">
                  <a:extLst>
                    <a:ext uri="{9D8B030D-6E8A-4147-A177-3AD203B41FA5}">
                      <a16:colId xmlns:a16="http://schemas.microsoft.com/office/drawing/2014/main" val="3149996441"/>
                    </a:ext>
                  </a:extLst>
                </a:gridCol>
                <a:gridCol w="3564396">
                  <a:extLst>
                    <a:ext uri="{9D8B030D-6E8A-4147-A177-3AD203B41FA5}">
                      <a16:colId xmlns:a16="http://schemas.microsoft.com/office/drawing/2014/main" val="315282295"/>
                    </a:ext>
                  </a:extLst>
                </a:gridCol>
              </a:tblGrid>
              <a:tr h="370840">
                <a:tc gridSpan="2">
                  <a:txBody>
                    <a:bodyPr/>
                    <a:lstStyle/>
                    <a:p>
                      <a:pPr algn="ctr"/>
                      <a:r>
                        <a:rPr lang="en-US" sz="2000" dirty="0" smtClean="0">
                          <a:solidFill>
                            <a:schemeClr val="tx1"/>
                          </a:solidFill>
                          <a:latin typeface="Times New Roman" panose="02020603050405020304" pitchFamily="18" charset="0"/>
                          <a:cs typeface="Times New Roman" panose="02020603050405020304" pitchFamily="18" charset="0"/>
                        </a:rPr>
                        <a:t>PHIẾU</a:t>
                      </a:r>
                      <a:r>
                        <a:rPr lang="en-US" sz="2000" baseline="0" dirty="0" smtClean="0">
                          <a:solidFill>
                            <a:schemeClr val="tx1"/>
                          </a:solidFill>
                          <a:latin typeface="Times New Roman" panose="02020603050405020304" pitchFamily="18" charset="0"/>
                          <a:cs typeface="Times New Roman" panose="02020603050405020304" pitchFamily="18" charset="0"/>
                        </a:rPr>
                        <a:t> ĐỌC SÁCH</a:t>
                      </a:r>
                      <a:endParaRPr lang="en-US" sz="2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405201379"/>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bài</a:t>
                      </a:r>
                      <a:r>
                        <a:rPr lang="en-US" sz="2000" baseline="0" dirty="0" smtClean="0">
                          <a:latin typeface="Times New Roman" panose="02020603050405020304" pitchFamily="18" charset="0"/>
                          <a:cs typeface="Times New Roman" panose="02020603050405020304" pitchFamily="18" charset="0"/>
                        </a:rPr>
                        <a:t>: Mặt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tôi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Những </a:t>
                      </a:r>
                      <a:r>
                        <a:rPr lang="en-US" sz="2000" dirty="0" err="1" smtClean="0">
                          <a:latin typeface="Times New Roman" panose="02020603050405020304" pitchFamily="18" charset="0"/>
                          <a:cs typeface="Times New Roman" panose="02020603050405020304" pitchFamily="18" charset="0"/>
                        </a:rPr>
                        <a:t>thông</a:t>
                      </a:r>
                      <a:r>
                        <a:rPr lang="en-US" sz="2000" baseline="0" dirty="0" smtClean="0">
                          <a:latin typeface="Times New Roman" panose="02020603050405020304" pitchFamily="18" charset="0"/>
                          <a:cs typeface="Times New Roman" panose="02020603050405020304" pitchFamily="18" charset="0"/>
                        </a:rPr>
                        <a:t> tin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6718996"/>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tác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Nguyễn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Bình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latin typeface="Times New Roman" panose="02020603050405020304" pitchFamily="18" charset="0"/>
                          <a:cs typeface="Times New Roman" panose="02020603050405020304" pitchFamily="18" charset="0"/>
                        </a:rPr>
                        <a:t>Điều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thú</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mặt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2275986"/>
                  </a:ext>
                </a:extLst>
              </a:tr>
              <a:tr h="370840">
                <a:tc gridSpan="2">
                  <a:txBody>
                    <a:bodyPr/>
                    <a:lstStyle/>
                    <a:p>
                      <a:r>
                        <a:rPr lang="en-US" sz="2000" dirty="0" err="1" smtClean="0">
                          <a:latin typeface="Times New Roman" panose="02020603050405020304" pitchFamily="18" charset="0"/>
                          <a:cs typeface="Times New Roman" panose="02020603050405020304" pitchFamily="18" charset="0"/>
                        </a:rPr>
                        <a:t>Mức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yêu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thích</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46634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4679360"/>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46818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4659179"/>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4659179"/>
            <a:ext cx="288032" cy="242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32E4F-78B6-0106-2441-C26AC6EBFC1B}"/>
              </a:ext>
            </a:extLst>
          </p:cNvPr>
          <p:cNvSpPr txBox="1"/>
          <p:nvPr/>
        </p:nvSpPr>
        <p:spPr>
          <a:xfrm>
            <a:off x="3275856" y="1522"/>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C32E4F-78B6-0106-2441-C26AC6EBFC1B}"/>
              </a:ext>
            </a:extLst>
          </p:cNvPr>
          <p:cNvSpPr txBox="1"/>
          <p:nvPr/>
        </p:nvSpPr>
        <p:spPr>
          <a:xfrm>
            <a:off x="688516" y="699541"/>
            <a:ext cx="8455483"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Chia </a:t>
            </a:r>
            <a:r>
              <a:rPr lang="en-US" sz="2800" b="1" dirty="0" err="1" smtClean="0">
                <a:latin typeface="Times New Roman" panose="02020603050405020304" pitchFamily="18" charset="0"/>
                <a:cs typeface="Times New Roman" panose="02020603050405020304" pitchFamily="18" charset="0"/>
              </a:rPr>
              <a:t>sẻ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tin </a:t>
            </a:r>
            <a:r>
              <a:rPr lang="en-US" sz="2800" b="1" dirty="0" err="1" smtClean="0">
                <a:latin typeface="Times New Roman" panose="02020603050405020304" pitchFamily="18" charset="0"/>
                <a:cs typeface="Times New Roman" panose="02020603050405020304" pitchFamily="18" charset="0"/>
              </a:rPr>
              <a:t>thú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179512" y="783146"/>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2</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36096" y="2040171"/>
            <a:ext cx="3528070" cy="2768062"/>
          </a:xfrm>
          <a:prstGeom prst="rect">
            <a:avLst/>
          </a:prstGeom>
        </p:spPr>
      </p:pic>
      <p:sp>
        <p:nvSpPr>
          <p:cNvPr id="10" name="Cloud Callout 9"/>
          <p:cNvSpPr/>
          <p:nvPr/>
        </p:nvSpPr>
        <p:spPr>
          <a:xfrm>
            <a:off x="611560" y="2067694"/>
            <a:ext cx="3672408" cy="15121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luận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nhóm</a:t>
            </a:r>
            <a:r>
              <a:rPr lang="en-US" sz="2800" dirty="0" smtClean="0">
                <a:solidFill>
                  <a:srgbClr val="FF0000"/>
                </a:solidFill>
                <a:latin typeface="Times New Roman" panose="02020603050405020304" pitchFamily="18" charset="0"/>
                <a:cs typeface="Times New Roman" panose="02020603050405020304" pitchFamily="18" charset="0"/>
              </a:rPr>
              <a:t> 3</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Oval 10"/>
          <p:cNvSpPr/>
          <p:nvPr/>
        </p:nvSpPr>
        <p:spPr>
          <a:xfrm>
            <a:off x="28333" y="1736762"/>
            <a:ext cx="4975715" cy="3139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smtClean="0">
                <a:solidFill>
                  <a:srgbClr val="FF0000"/>
                </a:solidFill>
                <a:latin typeface="Times New Roman" panose="02020603050405020304" pitchFamily="18" charset="0"/>
                <a:cs typeface="Times New Roman" panose="02020603050405020304" pitchFamily="18" charset="0"/>
              </a:rPr>
              <a:t>Bài </a:t>
            </a:r>
            <a:r>
              <a:rPr lang="en-US" sz="1950" b="1" dirty="0" err="1" smtClean="0">
                <a:solidFill>
                  <a:srgbClr val="FF0000"/>
                </a:solidFill>
                <a:latin typeface="Times New Roman" panose="02020603050405020304" pitchFamily="18" charset="0"/>
                <a:cs typeface="Times New Roman" panose="02020603050405020304" pitchFamily="18" charset="0"/>
              </a:rPr>
              <a:t>của</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tớ</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viết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về</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một</a:t>
            </a:r>
            <a:r>
              <a:rPr lang="en-US" sz="1950" b="1" dirty="0" smtClean="0">
                <a:solidFill>
                  <a:srgbClr val="FF0000"/>
                </a:solidFill>
                <a:latin typeface="Times New Roman" panose="02020603050405020304" pitchFamily="18" charset="0"/>
                <a:cs typeface="Times New Roman" panose="02020603050405020304" pitchFamily="18" charset="0"/>
              </a:rPr>
              <a:t> con </a:t>
            </a:r>
            <a:r>
              <a:rPr lang="en-US" sz="1950" b="1" dirty="0" err="1" smtClean="0">
                <a:solidFill>
                  <a:srgbClr val="FF0000"/>
                </a:solidFill>
                <a:latin typeface="Times New Roman" panose="02020603050405020304" pitchFamily="18" charset="0"/>
                <a:cs typeface="Times New Roman" panose="02020603050405020304" pitchFamily="18" charset="0"/>
              </a:rPr>
              <a:t>vật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đáng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yêu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chính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là</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saau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hình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đôi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tý</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xíu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như</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hai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trấu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chắp</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Tuy</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những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ích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thường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bắt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cho</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nông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dân</a:t>
            </a:r>
            <a:endParaRPr lang="en-US" sz="19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smtClean="0">
                <a:solidFill>
                  <a:srgbClr val="FF00FF"/>
                </a:solidFill>
                <a:latin typeface="Times New Roman" panose="02020603050405020304" pitchFamily="18" charset="0"/>
                <a:cs typeface="Times New Roman" panose="02020603050405020304" pitchFamily="18" charset="0"/>
              </a:rPr>
              <a:t>CỦNG CỐ, DẶN DÒ</a:t>
            </a:r>
            <a:endParaRPr lang="en-US" sz="405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002060"/>
                </a:solidFill>
              </a:rPr>
              <a:t>Hoàn</a:t>
            </a:r>
            <a:r>
              <a:rPr lang="en-US" sz="4000" dirty="0" smtClean="0">
                <a:solidFill>
                  <a:srgbClr val="002060"/>
                </a:solidFill>
              </a:rPr>
              <a:t> </a:t>
            </a:r>
            <a:r>
              <a:rPr lang="en-US" sz="4000" dirty="0" err="1" smtClean="0">
                <a:solidFill>
                  <a:srgbClr val="002060"/>
                </a:solidFill>
              </a:rPr>
              <a:t>thành</a:t>
            </a:r>
            <a:r>
              <a:rPr lang="en-US" sz="4000" dirty="0" smtClean="0">
                <a:solidFill>
                  <a:srgbClr val="002060"/>
                </a:solidFill>
              </a:rPr>
              <a:t> </a:t>
            </a:r>
            <a:r>
              <a:rPr lang="en-US" sz="4000" dirty="0" err="1" smtClean="0">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FFFFFF"/>
                </a:solidFill>
              </a:rPr>
              <a:t>Xem</a:t>
            </a:r>
            <a:r>
              <a:rPr lang="en-US" sz="4000" dirty="0" smtClean="0">
                <a:solidFill>
                  <a:srgbClr val="FFFFFF"/>
                </a:solidFill>
              </a:rPr>
              <a:t> </a:t>
            </a:r>
            <a:r>
              <a:rPr lang="en-US" sz="4000" dirty="0" err="1" smtClean="0">
                <a:solidFill>
                  <a:srgbClr val="FFFFFF"/>
                </a:solidFill>
              </a:rPr>
              <a:t>lại</a:t>
            </a:r>
            <a:r>
              <a:rPr lang="en-US" sz="4000" dirty="0" smtClean="0">
                <a:solidFill>
                  <a:srgbClr val="FFFFFF"/>
                </a:solidFill>
              </a:rPr>
              <a:t> </a:t>
            </a:r>
            <a:r>
              <a:rPr lang="en-US" sz="4000" dirty="0" err="1" smtClean="0">
                <a:solidFill>
                  <a:srgbClr val="FFFFFF"/>
                </a:solidFill>
              </a:rPr>
              <a:t>bài</a:t>
            </a:r>
            <a:r>
              <a:rPr lang="en-US" sz="4000" dirty="0" smtClean="0">
                <a:solidFill>
                  <a:srgbClr val="FFFFFF"/>
                </a:solidFill>
              </a:rPr>
              <a:t> </a:t>
            </a:r>
            <a:r>
              <a:rPr lang="en-US" sz="4000" dirty="0" err="1" smtClean="0">
                <a:solidFill>
                  <a:srgbClr val="FFFFFF"/>
                </a:solidFill>
              </a:rPr>
              <a:t>đã</a:t>
            </a:r>
            <a:r>
              <a:rPr lang="en-US" sz="4000" dirty="0" smtClean="0">
                <a:solidFill>
                  <a:srgbClr val="FFFFFF"/>
                </a:solidFill>
              </a:rPr>
              <a:t> </a:t>
            </a:r>
            <a:r>
              <a:rPr lang="en-US" sz="4000" dirty="0" err="1" smtClean="0">
                <a:solidFill>
                  <a:srgbClr val="FFFFFF"/>
                </a:solidFill>
              </a:rPr>
              <a:t>học</a:t>
            </a:r>
            <a:r>
              <a:rPr lang="en-US" sz="4000" dirty="0" smtClean="0">
                <a:solidFill>
                  <a:srgbClr val="FFFFFF"/>
                </a:solidFill>
              </a:rPr>
              <a:t> </a:t>
            </a:r>
            <a:endParaRPr lang="en-US" sz="4000" dirty="0">
              <a:solidFill>
                <a:srgbClr val="FFFFFF"/>
              </a:solidFill>
            </a:endParaRP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smtClean="0">
                <a:solidFill>
                  <a:srgbClr val="FFFFFF"/>
                </a:solidFill>
              </a:rPr>
              <a:t>Chuẩn bị bài mới</a:t>
            </a:r>
            <a:endParaRPr lang="vi-VN" sz="3600" dirty="0">
              <a:solidFill>
                <a:srgbClr val="FFFFFF"/>
              </a:solidFill>
            </a:endParaRP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8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693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95486"/>
            <a:ext cx="8640960" cy="3312368"/>
          </a:xfrm>
          <a:prstGeom prst="rect">
            <a:avLst/>
          </a:prstGeom>
        </p:spPr>
      </p:pic>
      <p:sp>
        <p:nvSpPr>
          <p:cNvPr id="4" name="TextBox 3">
            <a:extLst>
              <a:ext uri="{FF2B5EF4-FFF2-40B4-BE49-F238E27FC236}">
                <a16:creationId xmlns:a16="http://schemas.microsoft.com/office/drawing/2014/main" id="{2C16FBC0-0DFA-405E-27F6-AEA0C1274735}"/>
              </a:ext>
            </a:extLst>
          </p:cNvPr>
          <p:cNvSpPr txBox="1"/>
          <p:nvPr/>
        </p:nvSpPr>
        <p:spPr>
          <a:xfrm>
            <a:off x="301157" y="3959724"/>
            <a:ext cx="6469290"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Khi </a:t>
            </a:r>
            <a:r>
              <a:rPr lang="en-US" sz="2400" b="1" dirty="0" err="1" smtClean="0">
                <a:solidFill>
                  <a:srgbClr val="FF0000"/>
                </a:solidFill>
                <a:latin typeface="Times New Roman" panose="02020603050405020304" pitchFamily="18" charset="0"/>
                <a:cs typeface="Times New Roman" panose="02020603050405020304" pitchFamily="18" charset="0"/>
              </a:rPr>
              <a:t>xem</a:t>
            </a:r>
            <a:r>
              <a:rPr lang="en-US" sz="2400" b="1" dirty="0" smtClean="0">
                <a:solidFill>
                  <a:srgbClr val="FF0000"/>
                </a:solidFill>
                <a:latin typeface="Times New Roman" panose="02020603050405020304" pitchFamily="18" charset="0"/>
                <a:cs typeface="Times New Roman" panose="02020603050405020304" pitchFamily="18" charset="0"/>
              </a:rPr>
              <a:t> video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thấy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con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0290" y="4011910"/>
            <a:ext cx="5885886" cy="44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Bầy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sống</a:t>
            </a:r>
            <a:r>
              <a:rPr lang="en-US" sz="2400" b="1" dirty="0" smtClean="0">
                <a:solidFill>
                  <a:srgbClr val="FF0000"/>
                </a:solidFill>
                <a:latin typeface="Times New Roman" panose="02020603050405020304" pitchFamily="18" charset="0"/>
                <a:cs typeface="Times New Roman" panose="02020603050405020304" pitchFamily="18" charset="0"/>
              </a:rPr>
              <a:t> ở </a:t>
            </a:r>
            <a:r>
              <a:rPr lang="en-US" sz="2400" b="1" dirty="0" err="1" smtClean="0">
                <a:solidFill>
                  <a:srgbClr val="FF0000"/>
                </a:solidFill>
                <a:latin typeface="Times New Roman" panose="02020603050405020304" pitchFamily="18" charset="0"/>
                <a:cs typeface="Times New Roman" panose="02020603050405020304" pitchFamily="18" charset="0"/>
              </a:rPr>
              <a:t>đâu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51186" y="3959724"/>
            <a:ext cx="86412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Voi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đặc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6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1" y="195485"/>
            <a:ext cx="8784977" cy="4752529"/>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Thứ</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a:t>
            </a:r>
          </a:p>
        </p:txBody>
      </p:sp>
      <p:sp>
        <p:nvSpPr>
          <p:cNvPr id="4" name="TextBox 3">
            <a:extLst>
              <a:ext uri="{FF2B5EF4-FFF2-40B4-BE49-F238E27FC236}">
                <a16:creationId xmlns:a16="http://schemas.microsoft.com/office/drawing/2014/main"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Tiếng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3AFE64-B622-5090-3569-96CCBCE47581}"/>
              </a:ext>
            </a:extLst>
          </p:cNvPr>
          <p:cNvSpPr txBox="1"/>
          <p:nvPr/>
        </p:nvSpPr>
        <p:spPr>
          <a:xfrm>
            <a:off x="53752" y="1782968"/>
            <a:ext cx="8892480" cy="646331"/>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cs typeface="Times New Roman" panose="02020603050405020304" pitchFamily="18" charset="0"/>
              </a:rPr>
              <a:t>Bài </a:t>
            </a:r>
            <a:r>
              <a:rPr lang="en-US" sz="3600" b="1" dirty="0">
                <a:solidFill>
                  <a:prstClr val="white"/>
                </a:solidFill>
                <a:latin typeface="Times New Roman" panose="02020603050405020304" pitchFamily="18" charset="0"/>
                <a:cs typeface="Times New Roman" panose="02020603050405020304" pitchFamily="18" charset="0"/>
              </a:rPr>
              <a:t>8</a:t>
            </a:r>
            <a:r>
              <a:rPr lang="en-US" sz="3600" b="1" dirty="0" smtClean="0">
                <a:solidFill>
                  <a:prstClr val="white"/>
                </a:solidFill>
                <a:latin typeface="Times New Roman" panose="02020603050405020304" pitchFamily="18" charset="0"/>
                <a:cs typeface="Times New Roman" panose="02020603050405020304" pitchFamily="18" charset="0"/>
              </a:rPr>
              <a:t>: Bầy </a:t>
            </a:r>
            <a:r>
              <a:rPr lang="en-US" sz="3600" b="1" dirty="0" err="1" smtClean="0">
                <a:solidFill>
                  <a:prstClr val="white"/>
                </a:solidFill>
                <a:latin typeface="Times New Roman" panose="02020603050405020304" pitchFamily="18" charset="0"/>
                <a:cs typeface="Times New Roman" panose="02020603050405020304" pitchFamily="18" charset="0"/>
              </a:rPr>
              <a:t>voi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rừng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Trường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Sơn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r>
              <a:rPr lang="en-US" sz="2400" b="1" dirty="0" smtClean="0">
                <a:solidFill>
                  <a:schemeClr val="accent2"/>
                </a:solidFill>
                <a:latin typeface="Times New Roman" panose="02020603050405020304" pitchFamily="18" charset="0"/>
                <a:cs typeface="Times New Roman" panose="02020603050405020304" pitchFamily="18" charset="0"/>
              </a:rPr>
              <a:t>Bầy </a:t>
            </a:r>
            <a:r>
              <a:rPr lang="en-US" sz="2400" b="1" dirty="0" err="1" smtClean="0">
                <a:solidFill>
                  <a:schemeClr val="accent2"/>
                </a:solidFill>
                <a:latin typeface="Times New Roman" panose="02020603050405020304" pitchFamily="18" charset="0"/>
                <a:cs typeface="Times New Roman" panose="02020603050405020304" pitchFamily="18" charset="0"/>
              </a:rPr>
              <a:t>voi</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rừng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Trường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Sơn</a:t>
            </a:r>
            <a:endParaRPr lang="en-US" sz="2400" b="1" dirty="0">
              <a:solidFill>
                <a:schemeClr val="accent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1005700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ave 62">
            <a:extLst>
              <a:ext uri="{FF2B5EF4-FFF2-40B4-BE49-F238E27FC236}">
                <a16:creationId xmlns:a16="http://schemas.microsoft.com/office/drawing/2014/main" id="{821A2C2F-1B84-21B9-4EBD-DA0893633205}"/>
              </a:ext>
            </a:extLst>
          </p:cNvPr>
          <p:cNvSpPr/>
          <p:nvPr/>
        </p:nvSpPr>
        <p:spPr>
          <a:xfrm>
            <a:off x="-13919" y="0"/>
            <a:ext cx="2081702" cy="505230"/>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9" name="Rectangle: Rounded Corners 61">
            <a:extLst>
              <a:ext uri="{FF2B5EF4-FFF2-40B4-BE49-F238E27FC236}">
                <a16:creationId xmlns:a16="http://schemas.microsoft.com/office/drawing/2014/main" id="{A45645C1-003B-B717-5CB9-2DF8F92BD233}"/>
              </a:ext>
            </a:extLst>
          </p:cNvPr>
          <p:cNvSpPr/>
          <p:nvPr/>
        </p:nvSpPr>
        <p:spPr>
          <a:xfrm>
            <a:off x="2067783" y="-107849"/>
            <a:ext cx="4968552" cy="644083"/>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Bầy</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Trường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Sơn</a:t>
            </a:r>
            <a:endPar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0" name="Rectangle 19"/>
          <p:cNvSpPr/>
          <p:nvPr/>
        </p:nvSpPr>
        <p:spPr>
          <a:xfrm>
            <a:off x="168438" y="411510"/>
            <a:ext cx="8793877" cy="4909036"/>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Dãy </a:t>
            </a:r>
            <a:r>
              <a:rPr lang="en-US" sz="1950" b="1" kern="0" dirty="0" err="1" smtClean="0">
                <a:solidFill>
                  <a:srgbClr val="000000"/>
                </a:solidFill>
                <a:latin typeface="Times New Roman" panose="02020603050405020304" pitchFamily="18" charset="0"/>
                <a:cs typeface="Times New Roman" panose="02020603050405020304" pitchFamily="18" charset="0"/>
              </a:rPr>
              <a:t>Trừơng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chạy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miền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Trung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nước</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Đường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nhiều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hoang</a:t>
            </a:r>
            <a:r>
              <a:rPr lang="en-US" sz="1950" b="1" kern="0" dirty="0" smtClean="0">
                <a:solidFill>
                  <a:srgbClr val="000000"/>
                </a:solidFill>
                <a:latin typeface="Times New Roman" panose="02020603050405020304" pitchFamily="18" charset="0"/>
                <a:cs typeface="Times New Roman" panose="02020603050405020304" pitchFamily="18" charset="0"/>
              </a:rPr>
              <a:t> vu.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chen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lẫn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phủ</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quanh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năm</a:t>
            </a:r>
            <a:r>
              <a:rPr lang="en-US" sz="1950" b="1" kern="0" dirty="0" smtClean="0">
                <a:solidFill>
                  <a:srgbClr val="000000"/>
                </a:solidFill>
                <a:latin typeface="Times New Roman" panose="02020603050405020304" pitchFamily="18" charset="0"/>
                <a:cs typeface="Times New Roman" panose="02020603050405020304" pitchFamily="18" charset="0"/>
              </a:rPr>
              <a:t>. Nơi </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nguồn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bao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cạn</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rực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đỏ</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sở</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thành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đông</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khỏe</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nuôi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thể</a:t>
            </a:r>
            <a:r>
              <a:rPr lang="en-US" sz="1950" b="1" kern="0" dirty="0" smtClean="0">
                <a:solidFill>
                  <a:srgbClr val="000000"/>
                </a:solidFill>
                <a:latin typeface="Times New Roman" panose="02020603050405020304" pitchFamily="18" charset="0"/>
                <a:cs typeface="Times New Roman" panose="02020603050405020304" pitchFamily="18" charset="0"/>
              </a:rPr>
              <a:t> to </a:t>
            </a:r>
            <a:r>
              <a:rPr lang="en-US" sz="1950" b="1" kern="0" dirty="0" err="1" smtClean="0">
                <a:solidFill>
                  <a:srgbClr val="000000"/>
                </a:solidFill>
                <a:latin typeface="Times New Roman" panose="02020603050405020304" pitchFamily="18" charset="0"/>
                <a:cs typeface="Times New Roman" panose="02020603050405020304" pitchFamily="18" charset="0"/>
              </a:rPr>
              <a:t>lớn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khoảng</a:t>
            </a:r>
            <a:r>
              <a:rPr lang="en-US" sz="1950" b="1" kern="0" dirty="0" smtClean="0">
                <a:solidFill>
                  <a:srgbClr val="000000"/>
                </a:solidFill>
                <a:latin typeface="Times New Roman" panose="02020603050405020304" pitchFamily="18" charset="0"/>
                <a:cs typeface="Times New Roman" panose="02020603050405020304" pitchFamily="18" charset="0"/>
              </a:rPr>
              <a:t> 150 </a:t>
            </a:r>
            <a:r>
              <a:rPr lang="en-US" sz="1950" b="1" kern="0" dirty="0" err="1" smtClean="0">
                <a:solidFill>
                  <a:srgbClr val="000000"/>
                </a:solidFill>
                <a:latin typeface="Times New Roman" panose="02020603050405020304" pitchFamily="18" charset="0"/>
                <a:cs typeface="Times New Roman" panose="02020603050405020304" pitchFamily="18" charset="0"/>
              </a:rPr>
              <a:t>ki</a:t>
            </a:r>
            <a:r>
              <a:rPr lang="en-US" sz="1950" b="1" kern="0" dirty="0" smtClean="0">
                <a:solidFill>
                  <a:srgbClr val="000000"/>
                </a:solidFill>
                <a:latin typeface="Times New Roman" panose="02020603050405020304" pitchFamily="18" charset="0"/>
                <a:cs typeface="Times New Roman" panose="02020603050405020304" pitchFamily="18" charset="0"/>
              </a:rPr>
              <a:t> – </a:t>
            </a:r>
            <a:r>
              <a:rPr lang="en-US" sz="1950" b="1" kern="0" dirty="0" err="1" smtClean="0">
                <a:solidFill>
                  <a:srgbClr val="000000"/>
                </a:solidFill>
                <a:latin typeface="Times New Roman" panose="02020603050405020304" pitchFamily="18" charset="0"/>
                <a:cs typeface="Times New Roman" panose="02020603050405020304" pitchFamily="18" charset="0"/>
              </a:rPr>
              <a:t>lô</a:t>
            </a:r>
            <a:r>
              <a:rPr lang="en-US" sz="1950" b="1" kern="0" dirty="0" smtClean="0">
                <a:solidFill>
                  <a:srgbClr val="000000"/>
                </a:solidFill>
                <a:latin typeface="Times New Roman" panose="02020603050405020304" pitchFamily="18" charset="0"/>
                <a:cs typeface="Times New Roman" panose="02020603050405020304" pitchFamily="18" charset="0"/>
              </a:rPr>
              <a:t> – gam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liên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tục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Buổi </a:t>
            </a:r>
            <a:r>
              <a:rPr lang="en-US" sz="1950" b="1" kern="0" dirty="0" err="1" smtClean="0">
                <a:solidFill>
                  <a:srgbClr val="000000"/>
                </a:solidFill>
                <a:latin typeface="Times New Roman" panose="02020603050405020304" pitchFamily="18" charset="0"/>
                <a:cs typeface="Times New Roman" panose="02020603050405020304" pitchFamily="18" charset="0"/>
              </a:rPr>
              <a:t>trưa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trú</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rậm</a:t>
            </a:r>
            <a:r>
              <a:rPr lang="en-US" sz="1950" b="1" kern="0" dirty="0" smtClean="0">
                <a:solidFill>
                  <a:srgbClr val="000000"/>
                </a:solidFill>
                <a:latin typeface="Times New Roman" panose="02020603050405020304" pitchFamily="18" charset="0"/>
                <a:cs typeface="Times New Roman" panose="02020603050405020304" pitchFamily="18" charset="0"/>
              </a:rPr>
              <a:t>. Chiều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tắm</a:t>
            </a:r>
            <a:r>
              <a:rPr lang="en-US" sz="1950" b="1" kern="0" dirty="0" smtClean="0">
                <a:solidFill>
                  <a:srgbClr val="000000"/>
                </a:solidFill>
                <a:latin typeface="Times New Roman" panose="02020603050405020304" pitchFamily="18" charset="0"/>
                <a:cs typeface="Times New Roman" panose="02020603050405020304" pitchFamily="18" charset="0"/>
              </a:rPr>
              <a:t> ở những </a:t>
            </a:r>
            <a:r>
              <a:rPr lang="en-US" sz="1950" b="1" kern="0" dirty="0" err="1" smtClean="0">
                <a:solidFill>
                  <a:srgbClr val="000000"/>
                </a:solidFill>
                <a:latin typeface="Times New Roman" panose="02020603050405020304" pitchFamily="18" charset="0"/>
                <a:cs typeface="Times New Roman" panose="02020603050405020304" pitchFamily="18" charset="0"/>
              </a:rPr>
              <a:t>quãng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thức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lúc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sang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chiều</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vang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oai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nghiêm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uy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lực</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vật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thông</a:t>
            </a:r>
            <a:r>
              <a:rPr lang="en-US" sz="1950" b="1" kern="0" dirty="0" smtClean="0">
                <a:solidFill>
                  <a:srgbClr val="000000"/>
                </a:solidFill>
                <a:latin typeface="Times New Roman" panose="02020603050405020304" pitchFamily="18" charset="0"/>
                <a:cs typeface="Times New Roman" panose="02020603050405020304" pitchFamily="18" charset="0"/>
              </a:rPr>
              <a:t> minh,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nghĩa</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tận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tâm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khac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gì</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người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đau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yếu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biếng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sa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bẫy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cách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cứu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giúp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dù</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chịu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đói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hoặc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tạm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chuyến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b="1" kern="0" dirty="0" smtClean="0">
                <a:solidFill>
                  <a:srgbClr val="000000"/>
                </a:solidFill>
                <a:latin typeface="Times New Roman" panose="02020603050405020304" pitchFamily="18" charset="0"/>
                <a:cs typeface="Times New Roman" panose="02020603050405020304" pitchFamily="18" charset="0"/>
              </a:rPr>
              <a:t>      </a:t>
            </a:r>
            <a:endParaRPr lang="en-US" b="1" kern="0" dirty="0">
              <a:solidFill>
                <a:srgbClr val="0000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670DA32C-0382-4BEB-2359-824E91001094}"/>
              </a:ext>
            </a:extLst>
          </p:cNvPr>
          <p:cNvGrpSpPr/>
          <p:nvPr/>
        </p:nvGrpSpPr>
        <p:grpSpPr>
          <a:xfrm>
            <a:off x="268299" y="536233"/>
            <a:ext cx="318677" cy="288031"/>
            <a:chOff x="8079657" y="1342173"/>
            <a:chExt cx="707923" cy="707923"/>
          </a:xfrm>
        </p:grpSpPr>
        <p:sp>
          <p:nvSpPr>
            <p:cNvPr id="22" name="Oval 2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3" name="Oval 2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grpSp>
        <p:nvGrpSpPr>
          <p:cNvPr id="24" name="Group 23">
            <a:extLst>
              <a:ext uri="{FF2B5EF4-FFF2-40B4-BE49-F238E27FC236}">
                <a16:creationId xmlns:a16="http://schemas.microsoft.com/office/drawing/2014/main" id="{670DA32C-0382-4BEB-2359-824E91001094}"/>
              </a:ext>
            </a:extLst>
          </p:cNvPr>
          <p:cNvGrpSpPr/>
          <p:nvPr/>
        </p:nvGrpSpPr>
        <p:grpSpPr>
          <a:xfrm>
            <a:off x="262513" y="1995686"/>
            <a:ext cx="288031" cy="288032"/>
            <a:chOff x="8079657" y="1342173"/>
            <a:chExt cx="707923" cy="707923"/>
          </a:xfrm>
        </p:grpSpPr>
        <p:sp>
          <p:nvSpPr>
            <p:cNvPr id="25" name="Oval 2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6" name="Oval 2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grpSp>
        <p:nvGrpSpPr>
          <p:cNvPr id="11" name="Group 10">
            <a:extLst>
              <a:ext uri="{FF2B5EF4-FFF2-40B4-BE49-F238E27FC236}">
                <a16:creationId xmlns:a16="http://schemas.microsoft.com/office/drawing/2014/main" id="{670DA32C-0382-4BEB-2359-824E91001094}"/>
              </a:ext>
            </a:extLst>
          </p:cNvPr>
          <p:cNvGrpSpPr/>
          <p:nvPr/>
        </p:nvGrpSpPr>
        <p:grpSpPr>
          <a:xfrm>
            <a:off x="262512" y="3817067"/>
            <a:ext cx="288031" cy="247711"/>
            <a:chOff x="8079657" y="1342173"/>
            <a:chExt cx="707923" cy="707923"/>
          </a:xfrm>
        </p:grpSpPr>
        <p:sp>
          <p:nvSpPr>
            <p:cNvPr id="12" name="Oval 1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13" name="Oval 1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0848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3704</TotalTime>
  <Words>1312</Words>
  <Application>Microsoft Office PowerPoint</Application>
  <PresentationFormat>On-screen Show (16:9)</PresentationFormat>
  <Paragraphs>88</Paragraphs>
  <Slides>28</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宋体</vt:lpstr>
      <vt:lpstr>Arial</vt:lpstr>
      <vt:lpstr>Arial-Rounded</vt:lpstr>
      <vt:lpstr>AvantGarde</vt:lpstr>
      <vt:lpstr>Calibri</vt:lpstr>
      <vt:lpstr>Calibri Light</vt:lpstr>
      <vt:lpstr>OpenSans</vt:lpstr>
      <vt:lpstr>Times New Roman</vt:lpstr>
      <vt:lpstr>UTM Avo</vt:lpstr>
      <vt:lpstr>UTM Cookies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159</cp:revision>
  <dcterms:created xsi:type="dcterms:W3CDTF">2015-02-26T08:23:36Z</dcterms:created>
  <dcterms:modified xsi:type="dcterms:W3CDTF">2022-07-07T16:54:16Z</dcterms:modified>
</cp:coreProperties>
</file>